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4"/>
    <p:sldMasterId id="2147483709" r:id="rId5"/>
  </p:sldMasterIdLst>
  <p:notesMasterIdLst>
    <p:notesMasterId r:id="rId39"/>
  </p:notesMasterIdLst>
  <p:sldIdLst>
    <p:sldId id="259" r:id="rId6"/>
    <p:sldId id="312" r:id="rId7"/>
    <p:sldId id="313" r:id="rId8"/>
    <p:sldId id="321" r:id="rId9"/>
    <p:sldId id="322" r:id="rId10"/>
    <p:sldId id="320" r:id="rId11"/>
    <p:sldId id="323" r:id="rId12"/>
    <p:sldId id="339" r:id="rId13"/>
    <p:sldId id="331" r:id="rId14"/>
    <p:sldId id="261" r:id="rId15"/>
    <p:sldId id="262" r:id="rId16"/>
    <p:sldId id="325" r:id="rId17"/>
    <p:sldId id="326" r:id="rId18"/>
    <p:sldId id="327" r:id="rId19"/>
    <p:sldId id="329" r:id="rId20"/>
    <p:sldId id="265" r:id="rId21"/>
    <p:sldId id="330" r:id="rId22"/>
    <p:sldId id="333" r:id="rId23"/>
    <p:sldId id="334" r:id="rId24"/>
    <p:sldId id="342" r:id="rId25"/>
    <p:sldId id="336" r:id="rId26"/>
    <p:sldId id="337" r:id="rId27"/>
    <p:sldId id="340" r:id="rId28"/>
    <p:sldId id="341" r:id="rId29"/>
    <p:sldId id="345" r:id="rId30"/>
    <p:sldId id="338" r:id="rId31"/>
    <p:sldId id="343" r:id="rId32"/>
    <p:sldId id="344" r:id="rId33"/>
    <p:sldId id="266" r:id="rId34"/>
    <p:sldId id="267" r:id="rId35"/>
    <p:sldId id="268" r:id="rId36"/>
    <p:sldId id="264" r:id="rId37"/>
    <p:sldId id="324" r:id="rId38"/>
  </p:sldIdLst>
  <p:sldSz cx="9144000" cy="5143500" type="screen16x9"/>
  <p:notesSz cx="6858000" cy="9144000"/>
  <p:defaultTextStyle>
    <a:defPPr>
      <a:defRPr lang="en-GB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1F2E"/>
    <a:srgbClr val="27AF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747BF1-52D0-45A0-9C29-217CC28EA518}" v="406" dt="2025-11-26T11:04:35.2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063" autoAdjust="0"/>
  </p:normalViewPr>
  <p:slideViewPr>
    <p:cSldViewPr snapToGrid="0">
      <p:cViewPr>
        <p:scale>
          <a:sx n="75" d="100"/>
          <a:sy n="75" d="100"/>
        </p:scale>
        <p:origin x="1044" y="-1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jamin Stratton" userId="9cfe98d5fab7370f" providerId="LiveId" clId="{2D49838A-A9F3-4D87-B089-1B5AB8EEC669}"/>
    <pc:docChg chg="undo custSel addSld delSld modSld sldOrd">
      <pc:chgData name="Benjamin Stratton" userId="9cfe98d5fab7370f" providerId="LiveId" clId="{2D49838A-A9F3-4D87-B089-1B5AB8EEC669}" dt="2025-11-26T11:04:35.267" v="966" actId="20577"/>
      <pc:docMkLst>
        <pc:docMk/>
      </pc:docMkLst>
      <pc:sldChg chg="modSp mod">
        <pc:chgData name="Benjamin Stratton" userId="9cfe98d5fab7370f" providerId="LiveId" clId="{2D49838A-A9F3-4D87-B089-1B5AB8EEC669}" dt="2025-11-24T17:30:43.585" v="6" actId="20577"/>
        <pc:sldMkLst>
          <pc:docMk/>
          <pc:sldMk cId="0" sldId="259"/>
        </pc:sldMkLst>
        <pc:spChg chg="mod">
          <ac:chgData name="Benjamin Stratton" userId="9cfe98d5fab7370f" providerId="LiveId" clId="{2D49838A-A9F3-4D87-B089-1B5AB8EEC669}" dt="2025-11-24T17:30:43.585" v="6" actId="20577"/>
          <ac:spMkLst>
            <pc:docMk/>
            <pc:sldMk cId="0" sldId="259"/>
            <ac:spMk id="23555" creationId="{D5ED50B5-5A05-28D2-36BF-959839731103}"/>
          </ac:spMkLst>
        </pc:spChg>
      </pc:sldChg>
      <pc:sldChg chg="delSp modSp mod modAnim">
        <pc:chgData name="Benjamin Stratton" userId="9cfe98d5fab7370f" providerId="LiveId" clId="{2D49838A-A9F3-4D87-B089-1B5AB8EEC669}" dt="2025-11-26T11:00:10.211" v="963" actId="478"/>
        <pc:sldMkLst>
          <pc:docMk/>
          <pc:sldMk cId="3760426203" sldId="265"/>
        </pc:sldMkLst>
        <pc:spChg chg="mod">
          <ac:chgData name="Benjamin Stratton" userId="9cfe98d5fab7370f" providerId="LiveId" clId="{2D49838A-A9F3-4D87-B089-1B5AB8EEC669}" dt="2025-11-26T11:00:02.384" v="960" actId="5793"/>
          <ac:spMkLst>
            <pc:docMk/>
            <pc:sldMk cId="3760426203" sldId="265"/>
            <ac:spMk id="23" creationId="{98C0B0A4-7E66-D8FE-4610-C64BA097902D}"/>
          </ac:spMkLst>
        </pc:spChg>
        <pc:picChg chg="del mod">
          <ac:chgData name="Benjamin Stratton" userId="9cfe98d5fab7370f" providerId="LiveId" clId="{2D49838A-A9F3-4D87-B089-1B5AB8EEC669}" dt="2025-11-26T11:00:10.211" v="963" actId="478"/>
          <ac:picMkLst>
            <pc:docMk/>
            <pc:sldMk cId="3760426203" sldId="265"/>
            <ac:picMk id="32" creationId="{7B6C2EE6-4A59-2F0A-24C5-F4D24ECA4E54}"/>
          </ac:picMkLst>
        </pc:picChg>
      </pc:sldChg>
      <pc:sldChg chg="ord">
        <pc:chgData name="Benjamin Stratton" userId="9cfe98d5fab7370f" providerId="LiveId" clId="{2D49838A-A9F3-4D87-B089-1B5AB8EEC669}" dt="2025-11-24T17:20:57.419" v="2" actId="20578"/>
        <pc:sldMkLst>
          <pc:docMk/>
          <pc:sldMk cId="286362357" sldId="321"/>
        </pc:sldMkLst>
      </pc:sldChg>
      <pc:sldChg chg="modAnim">
        <pc:chgData name="Benjamin Stratton" userId="9cfe98d5fab7370f" providerId="LiveId" clId="{2D49838A-A9F3-4D87-B089-1B5AB8EEC669}" dt="2025-11-24T17:41:23.224" v="51"/>
        <pc:sldMkLst>
          <pc:docMk/>
          <pc:sldMk cId="162489781" sldId="323"/>
        </pc:sldMkLst>
      </pc:sldChg>
      <pc:sldChg chg="modSp">
        <pc:chgData name="Benjamin Stratton" userId="9cfe98d5fab7370f" providerId="LiveId" clId="{2D49838A-A9F3-4D87-B089-1B5AB8EEC669}" dt="2025-11-24T17:50:22.119" v="62" actId="20577"/>
        <pc:sldMkLst>
          <pc:docMk/>
          <pc:sldMk cId="1062991861" sldId="331"/>
        </pc:sldMkLst>
        <pc:spChg chg="mod">
          <ac:chgData name="Benjamin Stratton" userId="9cfe98d5fab7370f" providerId="LiveId" clId="{2D49838A-A9F3-4D87-B089-1B5AB8EEC669}" dt="2025-11-24T17:50:22.119" v="62" actId="20577"/>
          <ac:spMkLst>
            <pc:docMk/>
            <pc:sldMk cId="1062991861" sldId="331"/>
            <ac:spMk id="4" creationId="{FBC94C65-68E6-06E7-B685-D354C03DC5B7}"/>
          </ac:spMkLst>
        </pc:spChg>
      </pc:sldChg>
      <pc:sldChg chg="delSp mod ord delAnim modAnim">
        <pc:chgData name="Benjamin Stratton" userId="9cfe98d5fab7370f" providerId="LiveId" clId="{2D49838A-A9F3-4D87-B089-1B5AB8EEC669}" dt="2025-11-26T09:39:46.916" v="924"/>
        <pc:sldMkLst>
          <pc:docMk/>
          <pc:sldMk cId="1102252030" sldId="334"/>
        </pc:sldMkLst>
      </pc:sldChg>
      <pc:sldChg chg="addSp modSp mod">
        <pc:chgData name="Benjamin Stratton" userId="9cfe98d5fab7370f" providerId="LiveId" clId="{2D49838A-A9F3-4D87-B089-1B5AB8EEC669}" dt="2025-11-26T09:28:30.277" v="881" actId="1076"/>
        <pc:sldMkLst>
          <pc:docMk/>
          <pc:sldMk cId="2229332697" sldId="338"/>
        </pc:sldMkLst>
        <pc:spChg chg="add mod">
          <ac:chgData name="Benjamin Stratton" userId="9cfe98d5fab7370f" providerId="LiveId" clId="{2D49838A-A9F3-4D87-B089-1B5AB8EEC669}" dt="2025-11-26T09:28:30.277" v="881" actId="1076"/>
          <ac:spMkLst>
            <pc:docMk/>
            <pc:sldMk cId="2229332697" sldId="338"/>
            <ac:spMk id="3" creationId="{3A3C1FCF-2EC6-1CDC-F7AD-703632515F7C}"/>
          </ac:spMkLst>
        </pc:spChg>
        <pc:spChg chg="add mod">
          <ac:chgData name="Benjamin Stratton" userId="9cfe98d5fab7370f" providerId="LiveId" clId="{2D49838A-A9F3-4D87-B089-1B5AB8EEC669}" dt="2025-11-26T09:27:53.816" v="879" actId="20577"/>
          <ac:spMkLst>
            <pc:docMk/>
            <pc:sldMk cId="2229332697" sldId="338"/>
            <ac:spMk id="4" creationId="{B57DE9B6-A95F-DB1A-2B0C-99F86C0EF9E2}"/>
          </ac:spMkLst>
        </pc:spChg>
      </pc:sldChg>
      <pc:sldChg chg="addSp delSp modSp mod addAnim delAnim modAnim">
        <pc:chgData name="Benjamin Stratton" userId="9cfe98d5fab7370f" providerId="LiveId" clId="{2D49838A-A9F3-4D87-B089-1B5AB8EEC669}" dt="2025-11-26T09:55:47.202" v="952" actId="20577"/>
        <pc:sldMkLst>
          <pc:docMk/>
          <pc:sldMk cId="3442633202" sldId="339"/>
        </pc:sldMkLst>
        <pc:spChg chg="mod">
          <ac:chgData name="Benjamin Stratton" userId="9cfe98d5fab7370f" providerId="LiveId" clId="{2D49838A-A9F3-4D87-B089-1B5AB8EEC669}" dt="2025-11-24T17:41:32.728" v="52" actId="1076"/>
          <ac:spMkLst>
            <pc:docMk/>
            <pc:sldMk cId="3442633202" sldId="339"/>
            <ac:spMk id="2" creationId="{FF05ADA6-472D-AF95-DD83-482519BAB0D2}"/>
          </ac:spMkLst>
        </pc:spChg>
        <pc:spChg chg="mod">
          <ac:chgData name="Benjamin Stratton" userId="9cfe98d5fab7370f" providerId="LiveId" clId="{2D49838A-A9F3-4D87-B089-1B5AB8EEC669}" dt="2025-11-24T20:14:40.719" v="480" actId="20577"/>
          <ac:spMkLst>
            <pc:docMk/>
            <pc:sldMk cId="3442633202" sldId="339"/>
            <ac:spMk id="3" creationId="{EF210D98-B259-506F-F4B5-17602B8BEE04}"/>
          </ac:spMkLst>
        </pc:spChg>
        <pc:spChg chg="add del mod">
          <ac:chgData name="Benjamin Stratton" userId="9cfe98d5fab7370f" providerId="LiveId" clId="{2D49838A-A9F3-4D87-B089-1B5AB8EEC669}" dt="2025-11-26T09:33:11.429" v="909" actId="21"/>
          <ac:spMkLst>
            <pc:docMk/>
            <pc:sldMk cId="3442633202" sldId="339"/>
            <ac:spMk id="4" creationId="{898E4630-2248-217B-9BD1-AF1D2817B887}"/>
          </ac:spMkLst>
        </pc:spChg>
        <pc:spChg chg="mod">
          <ac:chgData name="Benjamin Stratton" userId="9cfe98d5fab7370f" providerId="LiveId" clId="{2D49838A-A9F3-4D87-B089-1B5AB8EEC669}" dt="2025-11-26T09:55:47.202" v="952" actId="20577"/>
          <ac:spMkLst>
            <pc:docMk/>
            <pc:sldMk cId="3442633202" sldId="339"/>
            <ac:spMk id="5" creationId="{EEAB3650-A1FE-B51F-7D61-26DFF5A61576}"/>
          </ac:spMkLst>
        </pc:spChg>
        <pc:cxnChg chg="add mod">
          <ac:chgData name="Benjamin Stratton" userId="9cfe98d5fab7370f" providerId="LiveId" clId="{2D49838A-A9F3-4D87-B089-1B5AB8EEC669}" dt="2025-11-26T09:33:37.906" v="915" actId="14100"/>
          <ac:cxnSpMkLst>
            <pc:docMk/>
            <pc:sldMk cId="3442633202" sldId="339"/>
            <ac:cxnSpMk id="6" creationId="{72F1720A-3322-CEA5-70AA-E3C23795132A}"/>
          </ac:cxnSpMkLst>
        </pc:cxnChg>
      </pc:sldChg>
      <pc:sldChg chg="addSp modSp mod modAnim">
        <pc:chgData name="Benjamin Stratton" userId="9cfe98d5fab7370f" providerId="LiveId" clId="{2D49838A-A9F3-4D87-B089-1B5AB8EEC669}" dt="2025-11-26T09:50:10.954" v="941" actId="14100"/>
        <pc:sldMkLst>
          <pc:docMk/>
          <pc:sldMk cId="845406707" sldId="341"/>
        </pc:sldMkLst>
        <pc:spChg chg="mod">
          <ac:chgData name="Benjamin Stratton" userId="9cfe98d5fab7370f" providerId="LiveId" clId="{2D49838A-A9F3-4D87-B089-1B5AB8EEC669}" dt="2025-11-24T19:42:06.311" v="414" actId="20577"/>
          <ac:spMkLst>
            <pc:docMk/>
            <pc:sldMk cId="845406707" sldId="341"/>
            <ac:spMk id="7" creationId="{D41AECBB-0CEF-017C-0C0B-513C08B1FE80}"/>
          </ac:spMkLst>
        </pc:spChg>
        <pc:picChg chg="add mod modCrop">
          <ac:chgData name="Benjamin Stratton" userId="9cfe98d5fab7370f" providerId="LiveId" clId="{2D49838A-A9F3-4D87-B089-1B5AB8EEC669}" dt="2025-11-24T20:12:50.244" v="448" actId="732"/>
          <ac:picMkLst>
            <pc:docMk/>
            <pc:sldMk cId="845406707" sldId="341"/>
            <ac:picMk id="8" creationId="{4A79A194-5B0C-8029-668F-B161C8937C33}"/>
          </ac:picMkLst>
        </pc:picChg>
        <pc:picChg chg="add mod">
          <ac:chgData name="Benjamin Stratton" userId="9cfe98d5fab7370f" providerId="LiveId" clId="{2D49838A-A9F3-4D87-B089-1B5AB8EEC669}" dt="2025-11-24T20:11:16.214" v="436" actId="1076"/>
          <ac:picMkLst>
            <pc:docMk/>
            <pc:sldMk cId="845406707" sldId="341"/>
            <ac:picMk id="10" creationId="{851D5655-A65E-52C1-26F9-B0CB23079275}"/>
          </ac:picMkLst>
        </pc:picChg>
        <pc:cxnChg chg="add mod">
          <ac:chgData name="Benjamin Stratton" userId="9cfe98d5fab7370f" providerId="LiveId" clId="{2D49838A-A9F3-4D87-B089-1B5AB8EEC669}" dt="2025-11-24T20:11:49.245" v="443" actId="14100"/>
          <ac:cxnSpMkLst>
            <pc:docMk/>
            <pc:sldMk cId="845406707" sldId="341"/>
            <ac:cxnSpMk id="11" creationId="{186081A6-7F64-82E9-16FC-419B7C6E852D}"/>
          </ac:cxnSpMkLst>
        </pc:cxnChg>
        <pc:cxnChg chg="add mod">
          <ac:chgData name="Benjamin Stratton" userId="9cfe98d5fab7370f" providerId="LiveId" clId="{2D49838A-A9F3-4D87-B089-1B5AB8EEC669}" dt="2025-11-26T09:50:10.954" v="941" actId="14100"/>
          <ac:cxnSpMkLst>
            <pc:docMk/>
            <pc:sldMk cId="845406707" sldId="341"/>
            <ac:cxnSpMk id="13" creationId="{8FAB9167-BFF7-9C79-DE61-E8364D5C608F}"/>
          </ac:cxnSpMkLst>
        </pc:cxnChg>
      </pc:sldChg>
      <pc:sldChg chg="addSp delSp modSp new mod modAnim">
        <pc:chgData name="Benjamin Stratton" userId="9cfe98d5fab7370f" providerId="LiveId" clId="{2D49838A-A9F3-4D87-B089-1B5AB8EEC669}" dt="2025-11-26T11:04:35.267" v="966" actId="20577"/>
        <pc:sldMkLst>
          <pc:docMk/>
          <pc:sldMk cId="2936734082" sldId="342"/>
        </pc:sldMkLst>
        <pc:spChg chg="add mod">
          <ac:chgData name="Benjamin Stratton" userId="9cfe98d5fab7370f" providerId="LiveId" clId="{2D49838A-A9F3-4D87-B089-1B5AB8EEC669}" dt="2025-11-26T11:04:35.267" v="966" actId="20577"/>
          <ac:spMkLst>
            <pc:docMk/>
            <pc:sldMk cId="2936734082" sldId="342"/>
            <ac:spMk id="15" creationId="{62AC2F11-F92A-3C76-32D2-88D62C59F08E}"/>
          </ac:spMkLst>
        </pc:spChg>
      </pc:sldChg>
      <pc:sldChg chg="addSp modSp add mod ord modAnim">
        <pc:chgData name="Benjamin Stratton" userId="9cfe98d5fab7370f" providerId="LiveId" clId="{2D49838A-A9F3-4D87-B089-1B5AB8EEC669}" dt="2025-11-26T10:17:52.398" v="954"/>
        <pc:sldMkLst>
          <pc:docMk/>
          <pc:sldMk cId="678595890" sldId="343"/>
        </pc:sldMkLst>
        <pc:spChg chg="mod">
          <ac:chgData name="Benjamin Stratton" userId="9cfe98d5fab7370f" providerId="LiveId" clId="{2D49838A-A9F3-4D87-B089-1B5AB8EEC669}" dt="2025-11-24T18:14:33.032" v="246" actId="122"/>
          <ac:spMkLst>
            <pc:docMk/>
            <pc:sldMk cId="678595890" sldId="343"/>
            <ac:spMk id="16" creationId="{DAFD7FAD-6144-AC1D-732B-D1627D7E9216}"/>
          </ac:spMkLst>
        </pc:spChg>
        <pc:spChg chg="add mod">
          <ac:chgData name="Benjamin Stratton" userId="9cfe98d5fab7370f" providerId="LiveId" clId="{2D49838A-A9F3-4D87-B089-1B5AB8EEC669}" dt="2025-11-24T18:14:43.473" v="247" actId="1076"/>
          <ac:spMkLst>
            <pc:docMk/>
            <pc:sldMk cId="678595890" sldId="343"/>
            <ac:spMk id="24" creationId="{C68A1A68-2952-1BFB-54CA-69B11A8F4174}"/>
          </ac:spMkLst>
        </pc:spChg>
        <pc:cxnChg chg="add mod">
          <ac:chgData name="Benjamin Stratton" userId="9cfe98d5fab7370f" providerId="LiveId" clId="{2D49838A-A9F3-4D87-B089-1B5AB8EEC669}" dt="2025-11-24T18:12:37.492" v="188" actId="692"/>
          <ac:cxnSpMkLst>
            <pc:docMk/>
            <pc:sldMk cId="678595890" sldId="343"/>
            <ac:cxnSpMk id="11" creationId="{E893408A-98C6-A728-A950-DC0313B81F4B}"/>
          </ac:cxnSpMkLst>
        </pc:cxnChg>
        <pc:cxnChg chg="add mod">
          <ac:chgData name="Benjamin Stratton" userId="9cfe98d5fab7370f" providerId="LiveId" clId="{2D49838A-A9F3-4D87-B089-1B5AB8EEC669}" dt="2025-11-24T18:13:23.546" v="195" actId="1076"/>
          <ac:cxnSpMkLst>
            <pc:docMk/>
            <pc:sldMk cId="678595890" sldId="343"/>
            <ac:cxnSpMk id="12" creationId="{1F5C3763-3EC2-F28F-058F-6CC83D11E663}"/>
          </ac:cxnSpMkLst>
        </pc:cxnChg>
        <pc:cxnChg chg="add mod">
          <ac:chgData name="Benjamin Stratton" userId="9cfe98d5fab7370f" providerId="LiveId" clId="{2D49838A-A9F3-4D87-B089-1B5AB8EEC669}" dt="2025-11-24T18:13:30.662" v="197" actId="1076"/>
          <ac:cxnSpMkLst>
            <pc:docMk/>
            <pc:sldMk cId="678595890" sldId="343"/>
            <ac:cxnSpMk id="21" creationId="{233E2B38-4A2E-B763-D910-A5A5CE418A96}"/>
          </ac:cxnSpMkLst>
        </pc:cxnChg>
        <pc:cxnChg chg="add mod">
          <ac:chgData name="Benjamin Stratton" userId="9cfe98d5fab7370f" providerId="LiveId" clId="{2D49838A-A9F3-4D87-B089-1B5AB8EEC669}" dt="2025-11-24T18:13:54.319" v="200" actId="14100"/>
          <ac:cxnSpMkLst>
            <pc:docMk/>
            <pc:sldMk cId="678595890" sldId="343"/>
            <ac:cxnSpMk id="22" creationId="{232AF659-13EC-9333-7549-1A44D233FC5E}"/>
          </ac:cxnSpMkLst>
        </pc:cxnChg>
      </pc:sldChg>
      <pc:sldChg chg="addSp delSp modSp add mod ord modAnim">
        <pc:chgData name="Benjamin Stratton" userId="9cfe98d5fab7370f" providerId="LiveId" clId="{2D49838A-A9F3-4D87-B089-1B5AB8EEC669}" dt="2025-11-26T10:17:52.398" v="954"/>
        <pc:sldMkLst>
          <pc:docMk/>
          <pc:sldMk cId="2365611140" sldId="344"/>
        </pc:sldMkLst>
        <pc:spChg chg="add mod">
          <ac:chgData name="Benjamin Stratton" userId="9cfe98d5fab7370f" providerId="LiveId" clId="{2D49838A-A9F3-4D87-B089-1B5AB8EEC669}" dt="2025-11-24T19:37:28.607" v="267" actId="1076"/>
          <ac:spMkLst>
            <pc:docMk/>
            <pc:sldMk cId="2365611140" sldId="344"/>
            <ac:spMk id="4" creationId="{7CB2C97A-3027-2E38-BD8D-F235ABD34F6E}"/>
          </ac:spMkLst>
        </pc:spChg>
        <pc:spChg chg="add mod">
          <ac:chgData name="Benjamin Stratton" userId="9cfe98d5fab7370f" providerId="LiveId" clId="{2D49838A-A9F3-4D87-B089-1B5AB8EEC669}" dt="2025-11-24T19:38:53.527" v="286" actId="1076"/>
          <ac:spMkLst>
            <pc:docMk/>
            <pc:sldMk cId="2365611140" sldId="344"/>
            <ac:spMk id="13" creationId="{352AFD0B-ABC1-056B-D81E-8B9D20E8EABA}"/>
          </ac:spMkLst>
        </pc:spChg>
        <pc:spChg chg="mod">
          <ac:chgData name="Benjamin Stratton" userId="9cfe98d5fab7370f" providerId="LiveId" clId="{2D49838A-A9F3-4D87-B089-1B5AB8EEC669}" dt="2025-11-24T19:39:33.977" v="323" actId="1076"/>
          <ac:spMkLst>
            <pc:docMk/>
            <pc:sldMk cId="2365611140" sldId="344"/>
            <ac:spMk id="16" creationId="{8654E663-D5FA-FA24-B4B6-329E93CDAA98}"/>
          </ac:spMkLst>
        </pc:spChg>
        <pc:spChg chg="mod">
          <ac:chgData name="Benjamin Stratton" userId="9cfe98d5fab7370f" providerId="LiveId" clId="{2D49838A-A9F3-4D87-B089-1B5AB8EEC669}" dt="2025-11-24T19:38:57.424" v="287" actId="1076"/>
          <ac:spMkLst>
            <pc:docMk/>
            <pc:sldMk cId="2365611140" sldId="344"/>
            <ac:spMk id="19" creationId="{49AB95F5-76E6-C5A1-14AA-4CB610CE2002}"/>
          </ac:spMkLst>
        </pc:spChg>
        <pc:cxnChg chg="add mod">
          <ac:chgData name="Benjamin Stratton" userId="9cfe98d5fab7370f" providerId="LiveId" clId="{2D49838A-A9F3-4D87-B089-1B5AB8EEC669}" dt="2025-11-24T19:38:07.611" v="280" actId="14100"/>
          <ac:cxnSpMkLst>
            <pc:docMk/>
            <pc:sldMk cId="2365611140" sldId="344"/>
            <ac:cxnSpMk id="14" creationId="{CC5121E0-666F-4294-9D33-3844A9B34C48}"/>
          </ac:cxnSpMkLst>
        </pc:cxnChg>
        <pc:cxnChg chg="add mod">
          <ac:chgData name="Benjamin Stratton" userId="9cfe98d5fab7370f" providerId="LiveId" clId="{2D49838A-A9F3-4D87-B089-1B5AB8EEC669}" dt="2025-11-24T19:38:24.737" v="284" actId="1076"/>
          <ac:cxnSpMkLst>
            <pc:docMk/>
            <pc:sldMk cId="2365611140" sldId="344"/>
            <ac:cxnSpMk id="17" creationId="{0560E790-02C4-B7E7-4682-A00DA1DB1115}"/>
          </ac:cxnSpMkLst>
        </pc:cxnChg>
        <pc:cxnChg chg="add mod">
          <ac:chgData name="Benjamin Stratton" userId="9cfe98d5fab7370f" providerId="LiveId" clId="{2D49838A-A9F3-4D87-B089-1B5AB8EEC669}" dt="2025-11-24T19:38:04.166" v="279" actId="1076"/>
          <ac:cxnSpMkLst>
            <pc:docMk/>
            <pc:sldMk cId="2365611140" sldId="344"/>
            <ac:cxnSpMk id="23" creationId="{3AC461BA-F130-05C5-3659-FD4F0B9E648A}"/>
          </ac:cxnSpMkLst>
        </pc:cxnChg>
      </pc:sldChg>
      <pc:sldChg chg="addSp delSp modSp new mod">
        <pc:chgData name="Benjamin Stratton" userId="9cfe98d5fab7370f" providerId="LiveId" clId="{2D49838A-A9F3-4D87-B089-1B5AB8EEC669}" dt="2025-11-26T09:26:53.783" v="824" actId="12"/>
        <pc:sldMkLst>
          <pc:docMk/>
          <pc:sldMk cId="581134268" sldId="345"/>
        </pc:sldMkLst>
        <pc:spChg chg="del">
          <ac:chgData name="Benjamin Stratton" userId="9cfe98d5fab7370f" providerId="LiveId" clId="{2D49838A-A9F3-4D87-B089-1B5AB8EEC669}" dt="2025-11-26T09:26:11.898" v="818" actId="21"/>
          <ac:spMkLst>
            <pc:docMk/>
            <pc:sldMk cId="581134268" sldId="345"/>
            <ac:spMk id="2" creationId="{277AD610-44E9-180A-2600-7D6923402806}"/>
          </ac:spMkLst>
        </pc:spChg>
        <pc:spChg chg="add mod">
          <ac:chgData name="Benjamin Stratton" userId="9cfe98d5fab7370f" providerId="LiveId" clId="{2D49838A-A9F3-4D87-B089-1B5AB8EEC669}" dt="2025-11-26T09:26:53.783" v="824" actId="12"/>
          <ac:spMkLst>
            <pc:docMk/>
            <pc:sldMk cId="581134268" sldId="345"/>
            <ac:spMk id="5" creationId="{9D95BE33-5CF5-9528-9274-E00E5A20B96C}"/>
          </ac:spMkLst>
        </pc:spChg>
        <pc:picChg chg="add mod">
          <ac:chgData name="Benjamin Stratton" userId="9cfe98d5fab7370f" providerId="LiveId" clId="{2D49838A-A9F3-4D87-B089-1B5AB8EEC669}" dt="2025-11-26T09:26:15.223" v="820" actId="1076"/>
          <ac:picMkLst>
            <pc:docMk/>
            <pc:sldMk cId="581134268" sldId="345"/>
            <ac:picMk id="4" creationId="{F71F0D5C-C29F-4F0E-978E-8FE5B18BC49E}"/>
          </ac:picMkLst>
        </pc:picChg>
      </pc:sldChg>
      <pc:sldChg chg="add del">
        <pc:chgData name="Benjamin Stratton" userId="9cfe98d5fab7370f" providerId="LiveId" clId="{2D49838A-A9F3-4D87-B089-1B5AB8EEC669}" dt="2025-11-26T09:33:23.262" v="912"/>
        <pc:sldMkLst>
          <pc:docMk/>
          <pc:sldMk cId="1385647488" sldId="346"/>
        </pc:sldMkLst>
      </pc:sldChg>
      <pc:sldChg chg="addSp delSp modSp new del mod modAnim">
        <pc:chgData name="Benjamin Stratton" userId="9cfe98d5fab7370f" providerId="LiveId" clId="{2D49838A-A9F3-4D87-B089-1B5AB8EEC669}" dt="2025-11-26T09:33:19.705" v="910" actId="2696"/>
        <pc:sldMkLst>
          <pc:docMk/>
          <pc:sldMk cId="2670989277" sldId="346"/>
        </pc:sldMkLst>
        <pc:spChg chg="add del">
          <ac:chgData name="Benjamin Stratton" userId="9cfe98d5fab7370f" providerId="LiveId" clId="{2D49838A-A9F3-4D87-B089-1B5AB8EEC669}" dt="2025-11-26T09:33:07.872" v="900" actId="21"/>
          <ac:spMkLst>
            <pc:docMk/>
            <pc:sldMk cId="2670989277" sldId="346"/>
            <ac:spMk id="2" creationId="{B5AD440C-B18C-70EC-E089-33294BD7903B}"/>
          </ac:spMkLst>
        </pc:spChg>
        <pc:spChg chg="add mod">
          <ac:chgData name="Benjamin Stratton" userId="9cfe98d5fab7370f" providerId="LiveId" clId="{2D49838A-A9F3-4D87-B089-1B5AB8EEC669}" dt="2025-11-26T09:33:10.279" v="907" actId="1076"/>
          <ac:spMkLst>
            <pc:docMk/>
            <pc:sldMk cId="2670989277" sldId="346"/>
            <ac:spMk id="4" creationId="{898E4630-2248-217B-9BD1-AF1D2817B887}"/>
          </ac:spMkLst>
        </pc:spChg>
        <pc:cxnChg chg="add mod">
          <ac:chgData name="Benjamin Stratton" userId="9cfe98d5fab7370f" providerId="LiveId" clId="{2D49838A-A9F3-4D87-B089-1B5AB8EEC669}" dt="2025-11-26T09:33:08.434" v="902" actId="1076"/>
          <ac:cxnSpMkLst>
            <pc:docMk/>
            <pc:sldMk cId="2670989277" sldId="346"/>
            <ac:cxnSpMk id="3" creationId="{78A1B867-AD7E-9A68-50A1-7D75A9D86C6E}"/>
          </ac:cxnSpMkLst>
        </pc:cxnChg>
      </pc:sldChg>
    </pc:docChg>
  </pc:docChgLst>
  <pc:docChgLst>
    <pc:chgData name="Benjamin Stratton" userId="b9a80553-efe1-4cd5-a38c-6e1f266300b8" providerId="ADAL" clId="{362013A5-92F9-40BE-A600-CBD705E6C923}"/>
    <pc:docChg chg="undo custSel addSld delSld modSld sldOrd">
      <pc:chgData name="Benjamin Stratton" userId="b9a80553-efe1-4cd5-a38c-6e1f266300b8" providerId="ADAL" clId="{362013A5-92F9-40BE-A600-CBD705E6C923}" dt="2023-06-26T10:44:29.957" v="9408" actId="478"/>
      <pc:docMkLst>
        <pc:docMk/>
      </pc:docMkLst>
      <pc:sldChg chg="modSp mod">
        <pc:chgData name="Benjamin Stratton" userId="b9a80553-efe1-4cd5-a38c-6e1f266300b8" providerId="ADAL" clId="{362013A5-92F9-40BE-A600-CBD705E6C923}" dt="2023-05-31T09:35:33.223" v="6736" actId="1076"/>
        <pc:sldMkLst>
          <pc:docMk/>
          <pc:sldMk cId="0" sldId="259"/>
        </pc:sldMkLst>
      </pc:sldChg>
      <pc:sldChg chg="addSp modSp mod">
        <pc:chgData name="Benjamin Stratton" userId="b9a80553-efe1-4cd5-a38c-6e1f266300b8" providerId="ADAL" clId="{362013A5-92F9-40BE-A600-CBD705E6C923}" dt="2023-05-26T12:28:18.992" v="359" actId="207"/>
        <pc:sldMkLst>
          <pc:docMk/>
          <pc:sldMk cId="2651537751" sldId="261"/>
        </pc:sldMkLst>
      </pc:sldChg>
      <pc:sldChg chg="addSp delSp modSp mod delAnim">
        <pc:chgData name="Benjamin Stratton" userId="b9a80553-efe1-4cd5-a38c-6e1f266300b8" providerId="ADAL" clId="{362013A5-92F9-40BE-A600-CBD705E6C923}" dt="2023-05-30T12:36:30.495" v="5029" actId="1076"/>
        <pc:sldMkLst>
          <pc:docMk/>
          <pc:sldMk cId="2025708049" sldId="262"/>
        </pc:sldMkLst>
      </pc:sldChg>
      <pc:sldChg chg="addSp modSp mod modAnim">
        <pc:chgData name="Benjamin Stratton" userId="b9a80553-efe1-4cd5-a38c-6e1f266300b8" providerId="ADAL" clId="{362013A5-92F9-40BE-A600-CBD705E6C923}" dt="2023-05-30T12:39:35.992" v="5045"/>
        <pc:sldMkLst>
          <pc:docMk/>
          <pc:sldMk cId="42588433" sldId="263"/>
        </pc:sldMkLst>
      </pc:sldChg>
      <pc:sldChg chg="addSp modSp mod">
        <pc:chgData name="Benjamin Stratton" userId="b9a80553-efe1-4cd5-a38c-6e1f266300b8" providerId="ADAL" clId="{362013A5-92F9-40BE-A600-CBD705E6C923}" dt="2023-05-26T12:28:37.267" v="363"/>
        <pc:sldMkLst>
          <pc:docMk/>
          <pc:sldMk cId="1114601483" sldId="264"/>
        </pc:sldMkLst>
      </pc:sldChg>
      <pc:sldChg chg="addSp delSp modSp new mod addAnim delAnim modAnim modNotesTx">
        <pc:chgData name="Benjamin Stratton" userId="b9a80553-efe1-4cd5-a38c-6e1f266300b8" providerId="ADAL" clId="{362013A5-92F9-40BE-A600-CBD705E6C923}" dt="2023-05-31T09:07:23.924" v="6193" actId="20577"/>
        <pc:sldMkLst>
          <pc:docMk/>
          <pc:sldMk cId="3760426203" sldId="265"/>
        </pc:sldMkLst>
      </pc:sldChg>
      <pc:sldChg chg="addSp delSp modSp new mod modAnim">
        <pc:chgData name="Benjamin Stratton" userId="b9a80553-efe1-4cd5-a38c-6e1f266300b8" providerId="ADAL" clId="{362013A5-92F9-40BE-A600-CBD705E6C923}" dt="2023-05-30T13:04:02.612" v="5403" actId="14100"/>
        <pc:sldMkLst>
          <pc:docMk/>
          <pc:sldMk cId="3522990468" sldId="266"/>
        </pc:sldMkLst>
      </pc:sldChg>
      <pc:sldChg chg="addSp delSp modSp new mod addAnim delAnim modAnim">
        <pc:chgData name="Benjamin Stratton" userId="b9a80553-efe1-4cd5-a38c-6e1f266300b8" providerId="ADAL" clId="{362013A5-92F9-40BE-A600-CBD705E6C923}" dt="2023-06-26T10:44:29.957" v="9408" actId="478"/>
        <pc:sldMkLst>
          <pc:docMk/>
          <pc:sldMk cId="3011199797" sldId="267"/>
        </pc:sldMkLst>
      </pc:sldChg>
      <pc:sldChg chg="new del">
        <pc:chgData name="Benjamin Stratton" userId="b9a80553-efe1-4cd5-a38c-6e1f266300b8" providerId="ADAL" clId="{362013A5-92F9-40BE-A600-CBD705E6C923}" dt="2023-05-26T13:07:20.651" v="1344" actId="2696"/>
        <pc:sldMkLst>
          <pc:docMk/>
          <pc:sldMk cId="3352829829" sldId="267"/>
        </pc:sldMkLst>
      </pc:sldChg>
      <pc:sldChg chg="addSp delSp modSp new mod delAnim modAnim">
        <pc:chgData name="Benjamin Stratton" userId="b9a80553-efe1-4cd5-a38c-6e1f266300b8" providerId="ADAL" clId="{362013A5-92F9-40BE-A600-CBD705E6C923}" dt="2023-06-01T16:49:54.904" v="9009"/>
        <pc:sldMkLst>
          <pc:docMk/>
          <pc:sldMk cId="3837097893" sldId="268"/>
        </pc:sldMkLst>
      </pc:sldChg>
      <pc:sldChg chg="addSp delSp modSp new mod addAnim delAnim modAnim">
        <pc:chgData name="Benjamin Stratton" userId="b9a80553-efe1-4cd5-a38c-6e1f266300b8" providerId="ADAL" clId="{362013A5-92F9-40BE-A600-CBD705E6C923}" dt="2023-05-30T10:06:14.735" v="3727"/>
        <pc:sldMkLst>
          <pc:docMk/>
          <pc:sldMk cId="3494187136" sldId="269"/>
        </pc:sldMkLst>
      </pc:sldChg>
      <pc:sldChg chg="addSp delSp modSp new mod addAnim delAnim modAnim">
        <pc:chgData name="Benjamin Stratton" userId="b9a80553-efe1-4cd5-a38c-6e1f266300b8" providerId="ADAL" clId="{362013A5-92F9-40BE-A600-CBD705E6C923}" dt="2023-06-02T15:15:38.706" v="9015" actId="1076"/>
        <pc:sldMkLst>
          <pc:docMk/>
          <pc:sldMk cId="1735739186" sldId="270"/>
        </pc:sldMkLst>
      </pc:sldChg>
      <pc:sldChg chg="addSp delSp modSp new mod addAnim delAnim modAnim">
        <pc:chgData name="Benjamin Stratton" userId="b9a80553-efe1-4cd5-a38c-6e1f266300b8" providerId="ADAL" clId="{362013A5-92F9-40BE-A600-CBD705E6C923}" dt="2023-05-30T10:34:07.674" v="4145"/>
        <pc:sldMkLst>
          <pc:docMk/>
          <pc:sldMk cId="683548148" sldId="271"/>
        </pc:sldMkLst>
      </pc:sldChg>
      <pc:sldChg chg="addSp delSp modSp add mod delAnim modAnim">
        <pc:chgData name="Benjamin Stratton" userId="b9a80553-efe1-4cd5-a38c-6e1f266300b8" providerId="ADAL" clId="{362013A5-92F9-40BE-A600-CBD705E6C923}" dt="2023-05-30T12:47:11.686" v="5052" actId="20577"/>
        <pc:sldMkLst>
          <pc:docMk/>
          <pc:sldMk cId="1213476229" sldId="272"/>
        </pc:sldMkLst>
      </pc:sldChg>
      <pc:sldChg chg="addSp delSp modSp new mod delAnim modAnim">
        <pc:chgData name="Benjamin Stratton" userId="b9a80553-efe1-4cd5-a38c-6e1f266300b8" providerId="ADAL" clId="{362013A5-92F9-40BE-A600-CBD705E6C923}" dt="2023-05-30T12:49:23.539" v="5060" actId="1076"/>
        <pc:sldMkLst>
          <pc:docMk/>
          <pc:sldMk cId="180095459" sldId="273"/>
        </pc:sldMkLst>
      </pc:sldChg>
      <pc:sldChg chg="addSp delSp modSp add mod ord delAnim modAnim">
        <pc:chgData name="Benjamin Stratton" userId="b9a80553-efe1-4cd5-a38c-6e1f266300b8" providerId="ADAL" clId="{362013A5-92F9-40BE-A600-CBD705E6C923}" dt="2023-05-30T13:14:21.704" v="5580"/>
        <pc:sldMkLst>
          <pc:docMk/>
          <pc:sldMk cId="3784885548" sldId="274"/>
        </pc:sldMkLst>
      </pc:sldChg>
      <pc:sldChg chg="addSp delSp modSp new mod">
        <pc:chgData name="Benjamin Stratton" userId="b9a80553-efe1-4cd5-a38c-6e1f266300b8" providerId="ADAL" clId="{362013A5-92F9-40BE-A600-CBD705E6C923}" dt="2023-05-31T08:50:43.895" v="5646" actId="1076"/>
        <pc:sldMkLst>
          <pc:docMk/>
          <pc:sldMk cId="1108718354" sldId="275"/>
        </pc:sldMkLst>
      </pc:sldChg>
      <pc:sldChg chg="addSp modSp add mod modAnim modNotesTx">
        <pc:chgData name="Benjamin Stratton" userId="b9a80553-efe1-4cd5-a38c-6e1f266300b8" providerId="ADAL" clId="{362013A5-92F9-40BE-A600-CBD705E6C923}" dt="2023-06-01T16:10:30.709" v="8211" actId="1076"/>
        <pc:sldMkLst>
          <pc:docMk/>
          <pc:sldMk cId="1639514177" sldId="276"/>
        </pc:sldMkLst>
      </pc:sldChg>
      <pc:sldChg chg="addSp delSp modSp add mod modAnim modNotesTx">
        <pc:chgData name="Benjamin Stratton" userId="b9a80553-efe1-4cd5-a38c-6e1f266300b8" providerId="ADAL" clId="{362013A5-92F9-40BE-A600-CBD705E6C923}" dt="2023-05-31T09:39:00.790" v="6901" actId="20577"/>
        <pc:sldMkLst>
          <pc:docMk/>
          <pc:sldMk cId="2041116514" sldId="277"/>
        </pc:sldMkLst>
      </pc:sldChg>
      <pc:sldChg chg="addSp delSp modSp add mod delAnim modAnim modNotesTx">
        <pc:chgData name="Benjamin Stratton" userId="b9a80553-efe1-4cd5-a38c-6e1f266300b8" providerId="ADAL" clId="{362013A5-92F9-40BE-A600-CBD705E6C923}" dt="2023-06-01T16:10:51.766" v="8217" actId="1076"/>
        <pc:sldMkLst>
          <pc:docMk/>
          <pc:sldMk cId="2658862418" sldId="278"/>
        </pc:sldMkLst>
      </pc:sldChg>
      <pc:sldChg chg="addSp delSp modSp new mod modAnim modNotesTx">
        <pc:chgData name="Benjamin Stratton" userId="b9a80553-efe1-4cd5-a38c-6e1f266300b8" providerId="ADAL" clId="{362013A5-92F9-40BE-A600-CBD705E6C923}" dt="2023-06-01T15:47:47.087" v="8082" actId="20577"/>
        <pc:sldMkLst>
          <pc:docMk/>
          <pc:sldMk cId="2601125566" sldId="279"/>
        </pc:sldMkLst>
      </pc:sldChg>
      <pc:sldChg chg="addSp delSp modSp new mod ord delAnim modAnim">
        <pc:chgData name="Benjamin Stratton" userId="b9a80553-efe1-4cd5-a38c-6e1f266300b8" providerId="ADAL" clId="{362013A5-92F9-40BE-A600-CBD705E6C923}" dt="2023-06-01T16:55:13.229" v="9013"/>
        <pc:sldMkLst>
          <pc:docMk/>
          <pc:sldMk cId="1589521085" sldId="280"/>
        </pc:sldMkLst>
      </pc:sldChg>
      <pc:sldChg chg="addSp delSp modSp new mod modAnim">
        <pc:chgData name="Benjamin Stratton" userId="b9a80553-efe1-4cd5-a38c-6e1f266300b8" providerId="ADAL" clId="{362013A5-92F9-40BE-A600-CBD705E6C923}" dt="2023-06-02T15:23:48.777" v="9095"/>
        <pc:sldMkLst>
          <pc:docMk/>
          <pc:sldMk cId="836024197" sldId="281"/>
        </pc:sldMkLst>
      </pc:sldChg>
      <pc:sldChg chg="addSp delSp modSp new mod">
        <pc:chgData name="Benjamin Stratton" userId="b9a80553-efe1-4cd5-a38c-6e1f266300b8" providerId="ADAL" clId="{362013A5-92F9-40BE-A600-CBD705E6C923}" dt="2023-06-02T15:43:21.669" v="9291" actId="478"/>
        <pc:sldMkLst>
          <pc:docMk/>
          <pc:sldMk cId="3389310462" sldId="282"/>
        </pc:sldMkLst>
      </pc:sldChg>
      <pc:sldChg chg="addSp delSp modSp add mod ord modAnim">
        <pc:chgData name="Benjamin Stratton" userId="b9a80553-efe1-4cd5-a38c-6e1f266300b8" providerId="ADAL" clId="{362013A5-92F9-40BE-A600-CBD705E6C923}" dt="2023-06-01T16:55:31.460" v="9014"/>
        <pc:sldMkLst>
          <pc:docMk/>
          <pc:sldMk cId="4180088945" sldId="283"/>
        </pc:sldMkLst>
      </pc:sldChg>
      <pc:sldChg chg="addSp delSp modSp add mod modAnim">
        <pc:chgData name="Benjamin Stratton" userId="b9a80553-efe1-4cd5-a38c-6e1f266300b8" providerId="ADAL" clId="{362013A5-92F9-40BE-A600-CBD705E6C923}" dt="2023-06-02T15:55:14.557" v="9400"/>
        <pc:sldMkLst>
          <pc:docMk/>
          <pc:sldMk cId="1443521428" sldId="284"/>
        </pc:sldMkLst>
      </pc:sldChg>
      <pc:sldChg chg="addSp delSp modSp new del mod delAnim modAnim">
        <pc:chgData name="Benjamin Stratton" userId="b9a80553-efe1-4cd5-a38c-6e1f266300b8" providerId="ADAL" clId="{362013A5-92F9-40BE-A600-CBD705E6C923}" dt="2023-06-26T10:44:23.634" v="9406" actId="2696"/>
        <pc:sldMkLst>
          <pc:docMk/>
          <pc:sldMk cId="2623091620" sldId="285"/>
        </pc:sldMkLst>
      </pc:sldChg>
    </pc:docChg>
  </pc:docChgLst>
  <pc:docChgLst>
    <pc:chgData name="Benjamin Stratton" userId="b9a80553-efe1-4cd5-a38c-6e1f266300b8" providerId="ADAL" clId="{8AC98DAB-C2AD-4958-BBB7-CEF021B9C75B}"/>
    <pc:docChg chg="undo custSel addSld modSld">
      <pc:chgData name="Benjamin Stratton" userId="b9a80553-efe1-4cd5-a38c-6e1f266300b8" providerId="ADAL" clId="{8AC98DAB-C2AD-4958-BBB7-CEF021B9C75B}" dt="2023-09-18T17:21:24.878" v="92" actId="1076"/>
      <pc:docMkLst>
        <pc:docMk/>
      </pc:docMkLst>
      <pc:sldChg chg="addSp delSp modSp mod">
        <pc:chgData name="Benjamin Stratton" userId="b9a80553-efe1-4cd5-a38c-6e1f266300b8" providerId="ADAL" clId="{8AC98DAB-C2AD-4958-BBB7-CEF021B9C75B}" dt="2023-09-18T17:04:40.936" v="21" actId="1076"/>
        <pc:sldMkLst>
          <pc:docMk/>
          <pc:sldMk cId="682289454" sldId="291"/>
        </pc:sldMkLst>
      </pc:sldChg>
      <pc:sldChg chg="addSp delSp modSp new mod">
        <pc:chgData name="Benjamin Stratton" userId="b9a80553-efe1-4cd5-a38c-6e1f266300b8" providerId="ADAL" clId="{8AC98DAB-C2AD-4958-BBB7-CEF021B9C75B}" dt="2023-09-18T17:21:24.878" v="92" actId="1076"/>
        <pc:sldMkLst>
          <pc:docMk/>
          <pc:sldMk cId="1202105925" sldId="292"/>
        </pc:sldMkLst>
      </pc:sldChg>
      <pc:sldChg chg="addSp modSp new mod modNotesTx">
        <pc:chgData name="Benjamin Stratton" userId="b9a80553-efe1-4cd5-a38c-6e1f266300b8" providerId="ADAL" clId="{8AC98DAB-C2AD-4958-BBB7-CEF021B9C75B}" dt="2023-09-18T17:16:44.120" v="81" actId="20577"/>
        <pc:sldMkLst>
          <pc:docMk/>
          <pc:sldMk cId="2017190593" sldId="293"/>
        </pc:sldMkLst>
      </pc:sldChg>
      <pc:sldChg chg="addSp modSp new mod modNotesTx">
        <pc:chgData name="Benjamin Stratton" userId="b9a80553-efe1-4cd5-a38c-6e1f266300b8" providerId="ADAL" clId="{8AC98DAB-C2AD-4958-BBB7-CEF021B9C75B}" dt="2023-09-18T17:16:49.723" v="82"/>
        <pc:sldMkLst>
          <pc:docMk/>
          <pc:sldMk cId="2717845739" sldId="294"/>
        </pc:sldMkLst>
      </pc:sldChg>
    </pc:docChg>
  </pc:docChgLst>
  <pc:docChgLst>
    <pc:chgData name="Benjamin Stratton" userId="b9a80553-efe1-4cd5-a38c-6e1f266300b8" providerId="ADAL" clId="{D8636B3E-DF7E-4BB0-9673-EA165E17AAE4}"/>
    <pc:docChg chg="undo redo custSel addSld delSld modSld sldOrd">
      <pc:chgData name="Benjamin Stratton" userId="b9a80553-efe1-4cd5-a38c-6e1f266300b8" providerId="ADAL" clId="{D8636B3E-DF7E-4BB0-9673-EA165E17AAE4}" dt="2023-11-03T13:16:54.128" v="7467" actId="20577"/>
      <pc:docMkLst>
        <pc:docMk/>
      </pc:docMkLst>
      <pc:sldChg chg="modSp mod">
        <pc:chgData name="Benjamin Stratton" userId="b9a80553-efe1-4cd5-a38c-6e1f266300b8" providerId="ADAL" clId="{D8636B3E-DF7E-4BB0-9673-EA165E17AAE4}" dt="2023-10-26T14:51:00.570" v="4692" actId="20577"/>
        <pc:sldMkLst>
          <pc:docMk/>
          <pc:sldMk cId="0" sldId="259"/>
        </pc:sldMkLst>
      </pc:sldChg>
      <pc:sldChg chg="modSp mod modAnim">
        <pc:chgData name="Benjamin Stratton" userId="b9a80553-efe1-4cd5-a38c-6e1f266300b8" providerId="ADAL" clId="{D8636B3E-DF7E-4BB0-9673-EA165E17AAE4}" dt="2023-09-18T08:33:20.347" v="2"/>
        <pc:sldMkLst>
          <pc:docMk/>
          <pc:sldMk cId="2025708049" sldId="262"/>
        </pc:sldMkLst>
      </pc:sldChg>
      <pc:sldChg chg="addSp modSp mod modAnim">
        <pc:chgData name="Benjamin Stratton" userId="b9a80553-efe1-4cd5-a38c-6e1f266300b8" providerId="ADAL" clId="{D8636B3E-DF7E-4BB0-9673-EA165E17AAE4}" dt="2023-09-18T09:03:15.346" v="87"/>
        <pc:sldMkLst>
          <pc:docMk/>
          <pc:sldMk cId="42588433" sldId="263"/>
        </pc:sldMkLst>
      </pc:sldChg>
      <pc:sldChg chg="modSp modAnim">
        <pc:chgData name="Benjamin Stratton" userId="b9a80553-efe1-4cd5-a38c-6e1f266300b8" providerId="ADAL" clId="{D8636B3E-DF7E-4BB0-9673-EA165E17AAE4}" dt="2023-09-18T08:38:53.579" v="5" actId="20577"/>
        <pc:sldMkLst>
          <pc:docMk/>
          <pc:sldMk cId="3760426203" sldId="265"/>
        </pc:sldMkLst>
      </pc:sldChg>
      <pc:sldChg chg="modSp mod">
        <pc:chgData name="Benjamin Stratton" userId="b9a80553-efe1-4cd5-a38c-6e1f266300b8" providerId="ADAL" clId="{D8636B3E-DF7E-4BB0-9673-EA165E17AAE4}" dt="2023-09-18T09:13:11.114" v="127" actId="1076"/>
        <pc:sldMkLst>
          <pc:docMk/>
          <pc:sldMk cId="3522990468" sldId="266"/>
        </pc:sldMkLst>
      </pc:sldChg>
      <pc:sldChg chg="modSp mod">
        <pc:chgData name="Benjamin Stratton" userId="b9a80553-efe1-4cd5-a38c-6e1f266300b8" providerId="ADAL" clId="{D8636B3E-DF7E-4BB0-9673-EA165E17AAE4}" dt="2023-10-16T13:20:25.086" v="3348" actId="1076"/>
        <pc:sldMkLst>
          <pc:docMk/>
          <pc:sldMk cId="3011199797" sldId="267"/>
        </pc:sldMkLst>
      </pc:sldChg>
      <pc:sldChg chg="modSp mod">
        <pc:chgData name="Benjamin Stratton" userId="b9a80553-efe1-4cd5-a38c-6e1f266300b8" providerId="ADAL" clId="{D8636B3E-DF7E-4BB0-9673-EA165E17AAE4}" dt="2023-09-18T09:04:21.471" v="100" actId="14100"/>
        <pc:sldMkLst>
          <pc:docMk/>
          <pc:sldMk cId="3837097893" sldId="268"/>
        </pc:sldMkLst>
      </pc:sldChg>
      <pc:sldChg chg="addSp delSp modSp mod delAnim modAnim">
        <pc:chgData name="Benjamin Stratton" userId="b9a80553-efe1-4cd5-a38c-6e1f266300b8" providerId="ADAL" clId="{D8636B3E-DF7E-4BB0-9673-EA165E17AAE4}" dt="2023-09-18T12:20:13.530" v="755"/>
        <pc:sldMkLst>
          <pc:docMk/>
          <pc:sldMk cId="3494187136" sldId="269"/>
        </pc:sldMkLst>
      </pc:sldChg>
      <pc:sldChg chg="addSp delSp modSp mod addAnim delAnim modAnim">
        <pc:chgData name="Benjamin Stratton" userId="b9a80553-efe1-4cd5-a38c-6e1f266300b8" providerId="ADAL" clId="{D8636B3E-DF7E-4BB0-9673-EA165E17AAE4}" dt="2023-09-18T12:23:19.575" v="790" actId="1076"/>
        <pc:sldMkLst>
          <pc:docMk/>
          <pc:sldMk cId="1735739186" sldId="270"/>
        </pc:sldMkLst>
      </pc:sldChg>
      <pc:sldChg chg="addSp delSp modSp mod delAnim modAnim">
        <pc:chgData name="Benjamin Stratton" userId="b9a80553-efe1-4cd5-a38c-6e1f266300b8" providerId="ADAL" clId="{D8636B3E-DF7E-4BB0-9673-EA165E17AAE4}" dt="2023-09-18T12:36:13.196" v="874" actId="1076"/>
        <pc:sldMkLst>
          <pc:docMk/>
          <pc:sldMk cId="683548148" sldId="271"/>
        </pc:sldMkLst>
      </pc:sldChg>
      <pc:sldChg chg="addSp delSp modSp mod delAnim modAnim">
        <pc:chgData name="Benjamin Stratton" userId="b9a80553-efe1-4cd5-a38c-6e1f266300b8" providerId="ADAL" clId="{D8636B3E-DF7E-4BB0-9673-EA165E17AAE4}" dt="2023-09-18T12:56:04.982" v="1196"/>
        <pc:sldMkLst>
          <pc:docMk/>
          <pc:sldMk cId="1213476229" sldId="272"/>
        </pc:sldMkLst>
      </pc:sldChg>
      <pc:sldChg chg="addSp delSp modSp mod delAnim modAnim">
        <pc:chgData name="Benjamin Stratton" userId="b9a80553-efe1-4cd5-a38c-6e1f266300b8" providerId="ADAL" clId="{D8636B3E-DF7E-4BB0-9673-EA165E17AAE4}" dt="2023-10-26T15:00:23.610" v="4761"/>
        <pc:sldMkLst>
          <pc:docMk/>
          <pc:sldMk cId="180095459" sldId="273"/>
        </pc:sldMkLst>
      </pc:sldChg>
      <pc:sldChg chg="modSp mod">
        <pc:chgData name="Benjamin Stratton" userId="b9a80553-efe1-4cd5-a38c-6e1f266300b8" providerId="ADAL" clId="{D8636B3E-DF7E-4BB0-9673-EA165E17AAE4}" dt="2023-10-25T08:54:17.823" v="3875" actId="20577"/>
        <pc:sldMkLst>
          <pc:docMk/>
          <pc:sldMk cId="3784885548" sldId="274"/>
        </pc:sldMkLst>
      </pc:sldChg>
      <pc:sldChg chg="addSp delSp modSp mod addAnim delAnim modAnim">
        <pc:chgData name="Benjamin Stratton" userId="b9a80553-efe1-4cd5-a38c-6e1f266300b8" providerId="ADAL" clId="{D8636B3E-DF7E-4BB0-9673-EA165E17AAE4}" dt="2023-10-25T09:35:23.302" v="4020" actId="1076"/>
        <pc:sldMkLst>
          <pc:docMk/>
          <pc:sldMk cId="1639514177" sldId="276"/>
        </pc:sldMkLst>
      </pc:sldChg>
      <pc:sldChg chg="addSp delSp modSp mod addAnim delAnim modAnim">
        <pc:chgData name="Benjamin Stratton" userId="b9a80553-efe1-4cd5-a38c-6e1f266300b8" providerId="ADAL" clId="{D8636B3E-DF7E-4BB0-9673-EA165E17AAE4}" dt="2023-10-26T14:59:10.120" v="4747" actId="20577"/>
        <pc:sldMkLst>
          <pc:docMk/>
          <pc:sldMk cId="2041116514" sldId="277"/>
        </pc:sldMkLst>
      </pc:sldChg>
      <pc:sldChg chg="addSp delSp modSp mod addAnim delAnim modAnim">
        <pc:chgData name="Benjamin Stratton" userId="b9a80553-efe1-4cd5-a38c-6e1f266300b8" providerId="ADAL" clId="{D8636B3E-DF7E-4BB0-9673-EA165E17AAE4}" dt="2023-10-26T15:07:30.498" v="4852" actId="1076"/>
        <pc:sldMkLst>
          <pc:docMk/>
          <pc:sldMk cId="2658862418" sldId="278"/>
        </pc:sldMkLst>
      </pc:sldChg>
      <pc:sldChg chg="addSp delSp modSp mod delAnim modAnim">
        <pc:chgData name="Benjamin Stratton" userId="b9a80553-efe1-4cd5-a38c-6e1f266300b8" providerId="ADAL" clId="{D8636B3E-DF7E-4BB0-9673-EA165E17AAE4}" dt="2023-11-03T13:15:28.262" v="7367" actId="20577"/>
        <pc:sldMkLst>
          <pc:docMk/>
          <pc:sldMk cId="2601125566" sldId="279"/>
        </pc:sldMkLst>
      </pc:sldChg>
      <pc:sldChg chg="addSp delSp modSp mod delAnim modAnim modNotesTx">
        <pc:chgData name="Benjamin Stratton" userId="b9a80553-efe1-4cd5-a38c-6e1f266300b8" providerId="ADAL" clId="{D8636B3E-DF7E-4BB0-9673-EA165E17AAE4}" dt="2023-10-25T09:29:01.439" v="3953" actId="1076"/>
        <pc:sldMkLst>
          <pc:docMk/>
          <pc:sldMk cId="1589521085" sldId="280"/>
        </pc:sldMkLst>
      </pc:sldChg>
      <pc:sldChg chg="addSp delSp modSp mod delAnim modAnim modNotesTx">
        <pc:chgData name="Benjamin Stratton" userId="b9a80553-efe1-4cd5-a38c-6e1f266300b8" providerId="ADAL" clId="{D8636B3E-DF7E-4BB0-9673-EA165E17AAE4}" dt="2023-10-26T15:18:08.842" v="5158" actId="20577"/>
        <pc:sldMkLst>
          <pc:docMk/>
          <pc:sldMk cId="836024197" sldId="281"/>
        </pc:sldMkLst>
      </pc:sldChg>
      <pc:sldChg chg="addSp delSp modSp mod modAnim">
        <pc:chgData name="Benjamin Stratton" userId="b9a80553-efe1-4cd5-a38c-6e1f266300b8" providerId="ADAL" clId="{D8636B3E-DF7E-4BB0-9673-EA165E17AAE4}" dt="2023-10-26T15:18:32.154" v="5163" actId="1076"/>
        <pc:sldMkLst>
          <pc:docMk/>
          <pc:sldMk cId="4180088945" sldId="283"/>
        </pc:sldMkLst>
      </pc:sldChg>
      <pc:sldChg chg="addSp delSp modSp mod addAnim delAnim modAnim modNotesTx">
        <pc:chgData name="Benjamin Stratton" userId="b9a80553-efe1-4cd5-a38c-6e1f266300b8" providerId="ADAL" clId="{D8636B3E-DF7E-4BB0-9673-EA165E17AAE4}" dt="2023-09-18T16:20:19.810" v="3321" actId="20577"/>
        <pc:sldMkLst>
          <pc:docMk/>
          <pc:sldMk cId="1443521428" sldId="284"/>
        </pc:sldMkLst>
      </pc:sldChg>
      <pc:sldChg chg="modSp new mod">
        <pc:chgData name="Benjamin Stratton" userId="b9a80553-efe1-4cd5-a38c-6e1f266300b8" providerId="ADAL" clId="{D8636B3E-DF7E-4BB0-9673-EA165E17AAE4}" dt="2023-09-18T08:51:15.940" v="26" actId="20577"/>
        <pc:sldMkLst>
          <pc:docMk/>
          <pc:sldMk cId="1120328681" sldId="285"/>
        </pc:sldMkLst>
      </pc:sldChg>
      <pc:sldChg chg="new del ord">
        <pc:chgData name="Benjamin Stratton" userId="b9a80553-efe1-4cd5-a38c-6e1f266300b8" providerId="ADAL" clId="{D8636B3E-DF7E-4BB0-9673-EA165E17AAE4}" dt="2023-09-18T09:31:08.151" v="269" actId="47"/>
        <pc:sldMkLst>
          <pc:docMk/>
          <pc:sldMk cId="1702816535" sldId="286"/>
        </pc:sldMkLst>
      </pc:sldChg>
      <pc:sldChg chg="addSp delSp modSp new mod modAnim">
        <pc:chgData name="Benjamin Stratton" userId="b9a80553-efe1-4cd5-a38c-6e1f266300b8" providerId="ADAL" clId="{D8636B3E-DF7E-4BB0-9673-EA165E17AAE4}" dt="2023-10-26T16:48:04.206" v="7096" actId="20577"/>
        <pc:sldMkLst>
          <pc:docMk/>
          <pc:sldMk cId="3519458106" sldId="286"/>
        </pc:sldMkLst>
      </pc:sldChg>
      <pc:sldChg chg="addSp delSp modSp new mod">
        <pc:chgData name="Benjamin Stratton" userId="b9a80553-efe1-4cd5-a38c-6e1f266300b8" providerId="ADAL" clId="{D8636B3E-DF7E-4BB0-9673-EA165E17AAE4}" dt="2023-09-18T09:33:24.633" v="431" actId="20577"/>
        <pc:sldMkLst>
          <pc:docMk/>
          <pc:sldMk cId="1527600713" sldId="287"/>
        </pc:sldMkLst>
      </pc:sldChg>
      <pc:sldChg chg="addSp delSp modSp new mod delAnim modAnim">
        <pc:chgData name="Benjamin Stratton" userId="b9a80553-efe1-4cd5-a38c-6e1f266300b8" providerId="ADAL" clId="{D8636B3E-DF7E-4BB0-9673-EA165E17AAE4}" dt="2023-10-25T13:39:50.053" v="4180" actId="1076"/>
        <pc:sldMkLst>
          <pc:docMk/>
          <pc:sldMk cId="2572688422" sldId="288"/>
        </pc:sldMkLst>
      </pc:sldChg>
      <pc:sldChg chg="addSp delSp modSp new mod addAnim delAnim modAnim modNotesTx">
        <pc:chgData name="Benjamin Stratton" userId="b9a80553-efe1-4cd5-a38c-6e1f266300b8" providerId="ADAL" clId="{D8636B3E-DF7E-4BB0-9673-EA165E17AAE4}" dt="2023-10-26T15:25:01.630" v="5192"/>
        <pc:sldMkLst>
          <pc:docMk/>
          <pc:sldMk cId="633796619" sldId="289"/>
        </pc:sldMkLst>
      </pc:sldChg>
      <pc:sldChg chg="addSp delSp modSp add mod delAnim modAnim">
        <pc:chgData name="Benjamin Stratton" userId="b9a80553-efe1-4cd5-a38c-6e1f266300b8" providerId="ADAL" clId="{D8636B3E-DF7E-4BB0-9673-EA165E17AAE4}" dt="2023-09-18T16:22:31.127" v="3326" actId="1076"/>
        <pc:sldMkLst>
          <pc:docMk/>
          <pc:sldMk cId="1897306449" sldId="290"/>
        </pc:sldMkLst>
      </pc:sldChg>
      <pc:sldChg chg="delSp modSp add mod ord">
        <pc:chgData name="Benjamin Stratton" userId="b9a80553-efe1-4cd5-a38c-6e1f266300b8" providerId="ADAL" clId="{D8636B3E-DF7E-4BB0-9673-EA165E17AAE4}" dt="2023-09-18T16:24:13.954" v="3346" actId="1076"/>
        <pc:sldMkLst>
          <pc:docMk/>
          <pc:sldMk cId="682289454" sldId="291"/>
        </pc:sldMkLst>
      </pc:sldChg>
      <pc:sldChg chg="addSp modSp mod modAnim">
        <pc:chgData name="Benjamin Stratton" userId="b9a80553-efe1-4cd5-a38c-6e1f266300b8" providerId="ADAL" clId="{D8636B3E-DF7E-4BB0-9673-EA165E17AAE4}" dt="2023-10-25T13:55:54.967" v="4192" actId="1076"/>
        <pc:sldMkLst>
          <pc:docMk/>
          <pc:sldMk cId="1202105925" sldId="292"/>
        </pc:sldMkLst>
      </pc:sldChg>
      <pc:sldChg chg="addSp delSp modSp mod modAnim">
        <pc:chgData name="Benjamin Stratton" userId="b9a80553-efe1-4cd5-a38c-6e1f266300b8" providerId="ADAL" clId="{D8636B3E-DF7E-4BB0-9673-EA165E17AAE4}" dt="2023-10-16T15:15:43.952" v="3731" actId="1076"/>
        <pc:sldMkLst>
          <pc:docMk/>
          <pc:sldMk cId="2017190593" sldId="293"/>
        </pc:sldMkLst>
      </pc:sldChg>
      <pc:sldChg chg="addSp delSp modSp mod ord delAnim modAnim">
        <pc:chgData name="Benjamin Stratton" userId="b9a80553-efe1-4cd5-a38c-6e1f266300b8" providerId="ADAL" clId="{D8636B3E-DF7E-4BB0-9673-EA165E17AAE4}" dt="2023-11-03T13:16:02.482" v="7372"/>
        <pc:sldMkLst>
          <pc:docMk/>
          <pc:sldMk cId="2717845739" sldId="294"/>
        </pc:sldMkLst>
      </pc:sldChg>
      <pc:sldChg chg="modSp new mod ord">
        <pc:chgData name="Benjamin Stratton" userId="b9a80553-efe1-4cd5-a38c-6e1f266300b8" providerId="ADAL" clId="{D8636B3E-DF7E-4BB0-9673-EA165E17AAE4}" dt="2023-10-26T15:59:21.700" v="5729"/>
        <pc:sldMkLst>
          <pc:docMk/>
          <pc:sldMk cId="1176274745" sldId="295"/>
        </pc:sldMkLst>
      </pc:sldChg>
      <pc:sldChg chg="addSp delSp modSp add mod delAnim modAnim">
        <pc:chgData name="Benjamin Stratton" userId="b9a80553-efe1-4cd5-a38c-6e1f266300b8" providerId="ADAL" clId="{D8636B3E-DF7E-4BB0-9673-EA165E17AAE4}" dt="2023-10-25T13:30:22.194" v="4117"/>
        <pc:sldMkLst>
          <pc:docMk/>
          <pc:sldMk cId="3321201258" sldId="296"/>
        </pc:sldMkLst>
      </pc:sldChg>
      <pc:sldChg chg="addSp delSp modSp add mod ord modAnim">
        <pc:chgData name="Benjamin Stratton" userId="b9a80553-efe1-4cd5-a38c-6e1f266300b8" providerId="ADAL" clId="{D8636B3E-DF7E-4BB0-9673-EA165E17AAE4}" dt="2023-11-03T13:16:02.482" v="7372"/>
        <pc:sldMkLst>
          <pc:docMk/>
          <pc:sldMk cId="2327031239" sldId="297"/>
        </pc:sldMkLst>
      </pc:sldChg>
      <pc:sldChg chg="add del">
        <pc:chgData name="Benjamin Stratton" userId="b9a80553-efe1-4cd5-a38c-6e1f266300b8" providerId="ADAL" clId="{D8636B3E-DF7E-4BB0-9673-EA165E17AAE4}" dt="2023-10-26T16:10:13.585" v="5873"/>
        <pc:sldMkLst>
          <pc:docMk/>
          <pc:sldMk cId="650938830" sldId="298"/>
        </pc:sldMkLst>
      </pc:sldChg>
      <pc:sldChg chg="addSp delSp modSp new del mod">
        <pc:chgData name="Benjamin Stratton" userId="b9a80553-efe1-4cd5-a38c-6e1f266300b8" providerId="ADAL" clId="{D8636B3E-DF7E-4BB0-9673-EA165E17AAE4}" dt="2023-10-26T16:10:02.308" v="5867" actId="2696"/>
        <pc:sldMkLst>
          <pc:docMk/>
          <pc:sldMk cId="1835367132" sldId="298"/>
        </pc:sldMkLst>
      </pc:sldChg>
      <pc:sldChg chg="add del">
        <pc:chgData name="Benjamin Stratton" userId="b9a80553-efe1-4cd5-a38c-6e1f266300b8" providerId="ADAL" clId="{D8636B3E-DF7E-4BB0-9673-EA165E17AAE4}" dt="2023-10-26T16:10:31.125" v="5876" actId="2696"/>
        <pc:sldMkLst>
          <pc:docMk/>
          <pc:sldMk cId="2618746941" sldId="298"/>
        </pc:sldMkLst>
      </pc:sldChg>
      <pc:sldChg chg="addSp modSp add mod ord">
        <pc:chgData name="Benjamin Stratton" userId="b9a80553-efe1-4cd5-a38c-6e1f266300b8" providerId="ADAL" clId="{D8636B3E-DF7E-4BB0-9673-EA165E17AAE4}" dt="2023-10-26T16:09:12.085" v="5857" actId="20577"/>
        <pc:sldMkLst>
          <pc:docMk/>
          <pc:sldMk cId="1950710700" sldId="299"/>
        </pc:sldMkLst>
      </pc:sldChg>
      <pc:sldChg chg="addSp delSp modSp add mod modAnim">
        <pc:chgData name="Benjamin Stratton" userId="b9a80553-efe1-4cd5-a38c-6e1f266300b8" providerId="ADAL" clId="{D8636B3E-DF7E-4BB0-9673-EA165E17AAE4}" dt="2023-10-26T16:09:29.575" v="5860" actId="1076"/>
        <pc:sldMkLst>
          <pc:docMk/>
          <pc:sldMk cId="2330341350" sldId="300"/>
        </pc:sldMkLst>
      </pc:sldChg>
      <pc:sldChg chg="modSp add mod">
        <pc:chgData name="Benjamin Stratton" userId="b9a80553-efe1-4cd5-a38c-6e1f266300b8" providerId="ADAL" clId="{D8636B3E-DF7E-4BB0-9673-EA165E17AAE4}" dt="2023-10-26T14:51:58.471" v="4694" actId="400"/>
        <pc:sldMkLst>
          <pc:docMk/>
          <pc:sldMk cId="1931828211" sldId="301"/>
        </pc:sldMkLst>
      </pc:sldChg>
      <pc:sldChg chg="addSp delSp modSp new mod ord modAnim modNotesTx">
        <pc:chgData name="Benjamin Stratton" userId="b9a80553-efe1-4cd5-a38c-6e1f266300b8" providerId="ADAL" clId="{D8636B3E-DF7E-4BB0-9673-EA165E17AAE4}" dt="2023-11-03T13:16:54.128" v="7467" actId="20577"/>
        <pc:sldMkLst>
          <pc:docMk/>
          <pc:sldMk cId="174722755" sldId="302"/>
        </pc:sldMkLst>
      </pc:sldChg>
      <pc:sldChg chg="addSp delSp modSp new mod ord">
        <pc:chgData name="Benjamin Stratton" userId="b9a80553-efe1-4cd5-a38c-6e1f266300b8" providerId="ADAL" clId="{D8636B3E-DF7E-4BB0-9673-EA165E17AAE4}" dt="2023-10-26T16:45:48.778" v="6897" actId="20577"/>
        <pc:sldMkLst>
          <pc:docMk/>
          <pc:sldMk cId="3523831668" sldId="303"/>
        </pc:sldMkLst>
      </pc:sldChg>
      <pc:sldChg chg="addSp delSp modSp add mod delAnim">
        <pc:chgData name="Benjamin Stratton" userId="b9a80553-efe1-4cd5-a38c-6e1f266300b8" providerId="ADAL" clId="{D8636B3E-DF7E-4BB0-9673-EA165E17AAE4}" dt="2023-11-03T13:14:29.776" v="7355" actId="1076"/>
        <pc:sldMkLst>
          <pc:docMk/>
          <pc:sldMk cId="1928438568" sldId="304"/>
        </pc:sldMkLst>
      </pc:sldChg>
      <pc:sldChg chg="addSp modSp new del mod">
        <pc:chgData name="Benjamin Stratton" userId="b9a80553-efe1-4cd5-a38c-6e1f266300b8" providerId="ADAL" clId="{D8636B3E-DF7E-4BB0-9673-EA165E17AAE4}" dt="2023-10-26T16:13:28.024" v="5942" actId="2696"/>
        <pc:sldMkLst>
          <pc:docMk/>
          <pc:sldMk cId="2877641283" sldId="305"/>
        </pc:sldMkLst>
      </pc:sldChg>
      <pc:sldChg chg="addSp delSp modSp add mod ord delAnim modAnim">
        <pc:chgData name="Benjamin Stratton" userId="b9a80553-efe1-4cd5-a38c-6e1f266300b8" providerId="ADAL" clId="{D8636B3E-DF7E-4BB0-9673-EA165E17AAE4}" dt="2023-11-03T13:16:20.349" v="7373" actId="20577"/>
        <pc:sldMkLst>
          <pc:docMk/>
          <pc:sldMk cId="2776013982" sldId="306"/>
        </pc:sldMkLst>
      </pc:sldChg>
      <pc:sldChg chg="modSp add mod ord">
        <pc:chgData name="Benjamin Stratton" userId="b9a80553-efe1-4cd5-a38c-6e1f266300b8" providerId="ADAL" clId="{D8636B3E-DF7E-4BB0-9673-EA165E17AAE4}" dt="2023-10-26T16:44:55.916" v="6823" actId="20577"/>
        <pc:sldMkLst>
          <pc:docMk/>
          <pc:sldMk cId="1001542407" sldId="307"/>
        </pc:sldMkLst>
      </pc:sldChg>
      <pc:sldChg chg="new del ord">
        <pc:chgData name="Benjamin Stratton" userId="b9a80553-efe1-4cd5-a38c-6e1f266300b8" providerId="ADAL" clId="{D8636B3E-DF7E-4BB0-9673-EA165E17AAE4}" dt="2023-10-26T16:35:04.002" v="6797" actId="2696"/>
        <pc:sldMkLst>
          <pc:docMk/>
          <pc:sldMk cId="3150145836" sldId="307"/>
        </pc:sldMkLst>
      </pc:sldChg>
      <pc:sldChg chg="delSp modSp add mod">
        <pc:chgData name="Benjamin Stratton" userId="b9a80553-efe1-4cd5-a38c-6e1f266300b8" providerId="ADAL" clId="{D8636B3E-DF7E-4BB0-9673-EA165E17AAE4}" dt="2023-10-26T16:46:14.316" v="6928" actId="21"/>
        <pc:sldMkLst>
          <pc:docMk/>
          <pc:sldMk cId="3764257747" sldId="308"/>
        </pc:sldMkLst>
      </pc:sldChg>
    </pc:docChg>
  </pc:docChgLst>
  <pc:docChgLst>
    <pc:chgData name="Benjamin Stratton" userId="S::bs16958@bristol.ac.uk::b9a80553-efe1-4cd5-a38c-6e1f266300b8" providerId="AD" clId="Web-{A9107169-DC1A-5E4F-6B7F-F5BA99F45E90}"/>
    <pc:docChg chg="modSld">
      <pc:chgData name="Benjamin Stratton" userId="S::bs16958@bristol.ac.uk::b9a80553-efe1-4cd5-a38c-6e1f266300b8" providerId="AD" clId="Web-{A9107169-DC1A-5E4F-6B7F-F5BA99F45E90}" dt="2023-09-15T21:47:41.987" v="58"/>
      <pc:docMkLst>
        <pc:docMk/>
      </pc:docMkLst>
      <pc:sldChg chg="modNotes">
        <pc:chgData name="Benjamin Stratton" userId="S::bs16958@bristol.ac.uk::b9a80553-efe1-4cd5-a38c-6e1f266300b8" providerId="AD" clId="Web-{A9107169-DC1A-5E4F-6B7F-F5BA99F45E90}" dt="2023-09-15T21:42:29.027" v="27"/>
        <pc:sldMkLst>
          <pc:docMk/>
          <pc:sldMk cId="2025708049" sldId="262"/>
        </pc:sldMkLst>
      </pc:sldChg>
      <pc:sldChg chg="modNotes">
        <pc:chgData name="Benjamin Stratton" userId="S::bs16958@bristol.ac.uk::b9a80553-efe1-4cd5-a38c-6e1f266300b8" providerId="AD" clId="Web-{A9107169-DC1A-5E4F-6B7F-F5BA99F45E90}" dt="2023-09-15T21:47:41.987" v="58"/>
        <pc:sldMkLst>
          <pc:docMk/>
          <pc:sldMk cId="1114601483" sldId="264"/>
        </pc:sldMkLst>
      </pc:sldChg>
    </pc:docChg>
  </pc:docChgLst>
  <pc:docChgLst>
    <pc:chgData name="Benjamin Stratton" userId="b9a80553-efe1-4cd5-a38c-6e1f266300b8" providerId="ADAL" clId="{9A45C9E9-9688-4253-BDA9-52712CF18166}"/>
    <pc:docChg chg="custSel modSld">
      <pc:chgData name="Benjamin Stratton" userId="b9a80553-efe1-4cd5-a38c-6e1f266300b8" providerId="ADAL" clId="{9A45C9E9-9688-4253-BDA9-52712CF18166}" dt="2024-06-27T16:07:54.119" v="2" actId="478"/>
      <pc:docMkLst>
        <pc:docMk/>
      </pc:docMkLst>
      <pc:sldChg chg="addSp delSp modSp mod delAnim modAnim">
        <pc:chgData name="Benjamin Stratton" userId="b9a80553-efe1-4cd5-a38c-6e1f266300b8" providerId="ADAL" clId="{9A45C9E9-9688-4253-BDA9-52712CF18166}" dt="2024-06-27T16:07:54.119" v="2" actId="478"/>
        <pc:sldMkLst>
          <pc:docMk/>
          <pc:sldMk cId="2651537751" sldId="261"/>
        </pc:sldMkLst>
      </pc:sldChg>
    </pc:docChg>
  </pc:docChgLst>
  <pc:docChgLst>
    <pc:chgData name="Benjamin Stratton" userId="b9a80553-efe1-4cd5-a38c-6e1f266300b8" providerId="ADAL" clId="{63A622D5-ACE9-4E55-B086-0DAC760FFF95}"/>
    <pc:docChg chg="undo redo custSel addSld delSld modSld sldOrd">
      <pc:chgData name="Benjamin Stratton" userId="b9a80553-efe1-4cd5-a38c-6e1f266300b8" providerId="ADAL" clId="{63A622D5-ACE9-4E55-B086-0DAC760FFF95}" dt="2023-11-01T13:09:42.116" v="3809" actId="20577"/>
      <pc:docMkLst>
        <pc:docMk/>
      </pc:docMkLst>
      <pc:sldChg chg="modSp del mod">
        <pc:chgData name="Benjamin Stratton" userId="b9a80553-efe1-4cd5-a38c-6e1f266300b8" providerId="ADAL" clId="{63A622D5-ACE9-4E55-B086-0DAC760FFF95}" dt="2023-10-30T13:38:18.474" v="1946" actId="2696"/>
        <pc:sldMkLst>
          <pc:docMk/>
          <pc:sldMk cId="711853030" sldId="260"/>
        </pc:sldMkLst>
      </pc:sldChg>
      <pc:sldChg chg="delSp modSp mod modAnim modNotesTx">
        <pc:chgData name="Benjamin Stratton" userId="b9a80553-efe1-4cd5-a38c-6e1f266300b8" providerId="ADAL" clId="{63A622D5-ACE9-4E55-B086-0DAC760FFF95}" dt="2023-10-31T23:29:13.525" v="3572" actId="1076"/>
        <pc:sldMkLst>
          <pc:docMk/>
          <pc:sldMk cId="2651537751" sldId="261"/>
        </pc:sldMkLst>
      </pc:sldChg>
      <pc:sldChg chg="delSp modSp mod delAnim modNotesTx">
        <pc:chgData name="Benjamin Stratton" userId="b9a80553-efe1-4cd5-a38c-6e1f266300b8" providerId="ADAL" clId="{63A622D5-ACE9-4E55-B086-0DAC760FFF95}" dt="2023-10-31T23:33:34.075" v="3776" actId="20577"/>
        <pc:sldMkLst>
          <pc:docMk/>
          <pc:sldMk cId="2025708049" sldId="262"/>
        </pc:sldMkLst>
      </pc:sldChg>
      <pc:sldChg chg="modSp mod ord modNotesTx">
        <pc:chgData name="Benjamin Stratton" userId="b9a80553-efe1-4cd5-a38c-6e1f266300b8" providerId="ADAL" clId="{63A622D5-ACE9-4E55-B086-0DAC760FFF95}" dt="2023-10-31T23:02:48.666" v="3357"/>
        <pc:sldMkLst>
          <pc:docMk/>
          <pc:sldMk cId="42588433" sldId="263"/>
        </pc:sldMkLst>
      </pc:sldChg>
      <pc:sldChg chg="modSp mod ord">
        <pc:chgData name="Benjamin Stratton" userId="b9a80553-efe1-4cd5-a38c-6e1f266300b8" providerId="ADAL" clId="{63A622D5-ACE9-4E55-B086-0DAC760FFF95}" dt="2023-10-31T23:18:01.315" v="3461" actId="20578"/>
        <pc:sldMkLst>
          <pc:docMk/>
          <pc:sldMk cId="1114601483" sldId="264"/>
        </pc:sldMkLst>
      </pc:sldChg>
      <pc:sldChg chg="modSp mod modAnim">
        <pc:chgData name="Benjamin Stratton" userId="b9a80553-efe1-4cd5-a38c-6e1f266300b8" providerId="ADAL" clId="{63A622D5-ACE9-4E55-B086-0DAC760FFF95}" dt="2023-10-31T23:34:45.748" v="3784" actId="20577"/>
        <pc:sldMkLst>
          <pc:docMk/>
          <pc:sldMk cId="3760426203" sldId="265"/>
        </pc:sldMkLst>
      </pc:sldChg>
      <pc:sldChg chg="modSp mod modAnim">
        <pc:chgData name="Benjamin Stratton" userId="b9a80553-efe1-4cd5-a38c-6e1f266300b8" providerId="ADAL" clId="{63A622D5-ACE9-4E55-B086-0DAC760FFF95}" dt="2023-10-31T23:18:33.366" v="3463"/>
        <pc:sldMkLst>
          <pc:docMk/>
          <pc:sldMk cId="3522990468" sldId="266"/>
        </pc:sldMkLst>
      </pc:sldChg>
      <pc:sldChg chg="modSp mod">
        <pc:chgData name="Benjamin Stratton" userId="b9a80553-efe1-4cd5-a38c-6e1f266300b8" providerId="ADAL" clId="{63A622D5-ACE9-4E55-B086-0DAC760FFF95}" dt="2023-10-31T22:48:29.625" v="3247" actId="20577"/>
        <pc:sldMkLst>
          <pc:docMk/>
          <pc:sldMk cId="3011199797" sldId="267"/>
        </pc:sldMkLst>
      </pc:sldChg>
      <pc:sldChg chg="modSp mod">
        <pc:chgData name="Benjamin Stratton" userId="b9a80553-efe1-4cd5-a38c-6e1f266300b8" providerId="ADAL" clId="{63A622D5-ACE9-4E55-B086-0DAC760FFF95}" dt="2023-10-25T21:42:50.208" v="13" actId="14100"/>
        <pc:sldMkLst>
          <pc:docMk/>
          <pc:sldMk cId="3837097893" sldId="268"/>
        </pc:sldMkLst>
      </pc:sldChg>
      <pc:sldChg chg="addSp delSp modSp mod delAnim modAnim">
        <pc:chgData name="Benjamin Stratton" userId="b9a80553-efe1-4cd5-a38c-6e1f266300b8" providerId="ADAL" clId="{63A622D5-ACE9-4E55-B086-0DAC760FFF95}" dt="2023-11-01T09:10:45.419" v="3806" actId="1076"/>
        <pc:sldMkLst>
          <pc:docMk/>
          <pc:sldMk cId="3494187136" sldId="269"/>
        </pc:sldMkLst>
      </pc:sldChg>
      <pc:sldChg chg="addSp delSp modSp mod delAnim modAnim">
        <pc:chgData name="Benjamin Stratton" userId="b9a80553-efe1-4cd5-a38c-6e1f266300b8" providerId="ADAL" clId="{63A622D5-ACE9-4E55-B086-0DAC760FFF95}" dt="2023-10-25T22:00:52.932" v="254"/>
        <pc:sldMkLst>
          <pc:docMk/>
          <pc:sldMk cId="1735739186" sldId="270"/>
        </pc:sldMkLst>
      </pc:sldChg>
      <pc:sldChg chg="addSp delSp modSp mod delAnim modAnim">
        <pc:chgData name="Benjamin Stratton" userId="b9a80553-efe1-4cd5-a38c-6e1f266300b8" providerId="ADAL" clId="{63A622D5-ACE9-4E55-B086-0DAC760FFF95}" dt="2023-10-25T22:04:59.872" v="290" actId="1076"/>
        <pc:sldMkLst>
          <pc:docMk/>
          <pc:sldMk cId="683548148" sldId="271"/>
        </pc:sldMkLst>
      </pc:sldChg>
      <pc:sldChg chg="addSp delSp modSp mod addAnim delAnim modAnim">
        <pc:chgData name="Benjamin Stratton" userId="b9a80553-efe1-4cd5-a38c-6e1f266300b8" providerId="ADAL" clId="{63A622D5-ACE9-4E55-B086-0DAC760FFF95}" dt="2023-10-30T14:19:45.481" v="2431"/>
        <pc:sldMkLst>
          <pc:docMk/>
          <pc:sldMk cId="1213476229" sldId="272"/>
        </pc:sldMkLst>
      </pc:sldChg>
      <pc:sldChg chg="modSp mod modAnim">
        <pc:chgData name="Benjamin Stratton" userId="b9a80553-efe1-4cd5-a38c-6e1f266300b8" providerId="ADAL" clId="{63A622D5-ACE9-4E55-B086-0DAC760FFF95}" dt="2023-10-30T14:24:04.946" v="2526"/>
        <pc:sldMkLst>
          <pc:docMk/>
          <pc:sldMk cId="3784885548" sldId="274"/>
        </pc:sldMkLst>
      </pc:sldChg>
      <pc:sldChg chg="modSp mod">
        <pc:chgData name="Benjamin Stratton" userId="b9a80553-efe1-4cd5-a38c-6e1f266300b8" providerId="ADAL" clId="{63A622D5-ACE9-4E55-B086-0DAC760FFF95}" dt="2023-11-01T12:48:09.404" v="3807" actId="5793"/>
        <pc:sldMkLst>
          <pc:docMk/>
          <pc:sldMk cId="1639514177" sldId="276"/>
        </pc:sldMkLst>
      </pc:sldChg>
      <pc:sldChg chg="modSp mod">
        <pc:chgData name="Benjamin Stratton" userId="b9a80553-efe1-4cd5-a38c-6e1f266300b8" providerId="ADAL" clId="{63A622D5-ACE9-4E55-B086-0DAC760FFF95}" dt="2023-10-31T22:41:02.689" v="3044" actId="12"/>
        <pc:sldMkLst>
          <pc:docMk/>
          <pc:sldMk cId="2041116514" sldId="277"/>
        </pc:sldMkLst>
      </pc:sldChg>
      <pc:sldChg chg="addSp delSp modSp mod delAnim modAnim">
        <pc:chgData name="Benjamin Stratton" userId="b9a80553-efe1-4cd5-a38c-6e1f266300b8" providerId="ADAL" clId="{63A622D5-ACE9-4E55-B086-0DAC760FFF95}" dt="2023-10-30T14:38:39.551" v="2569" actId="1076"/>
        <pc:sldMkLst>
          <pc:docMk/>
          <pc:sldMk cId="2601125566" sldId="279"/>
        </pc:sldMkLst>
      </pc:sldChg>
      <pc:sldChg chg="addSp delSp modSp mod delAnim modAnim">
        <pc:chgData name="Benjamin Stratton" userId="b9a80553-efe1-4cd5-a38c-6e1f266300b8" providerId="ADAL" clId="{63A622D5-ACE9-4E55-B086-0DAC760FFF95}" dt="2023-10-30T14:39:27.987" v="2575"/>
        <pc:sldMkLst>
          <pc:docMk/>
          <pc:sldMk cId="1589521085" sldId="280"/>
        </pc:sldMkLst>
      </pc:sldChg>
      <pc:sldChg chg="modAnim">
        <pc:chgData name="Benjamin Stratton" userId="b9a80553-efe1-4cd5-a38c-6e1f266300b8" providerId="ADAL" clId="{63A622D5-ACE9-4E55-B086-0DAC760FFF95}" dt="2023-10-30T14:34:13.779" v="2546"/>
        <pc:sldMkLst>
          <pc:docMk/>
          <pc:sldMk cId="836024197" sldId="281"/>
        </pc:sldMkLst>
      </pc:sldChg>
      <pc:sldChg chg="modAnim">
        <pc:chgData name="Benjamin Stratton" userId="b9a80553-efe1-4cd5-a38c-6e1f266300b8" providerId="ADAL" clId="{63A622D5-ACE9-4E55-B086-0DAC760FFF95}" dt="2023-10-30T14:35:02.050" v="2547"/>
        <pc:sldMkLst>
          <pc:docMk/>
          <pc:sldMk cId="4180088945" sldId="283"/>
        </pc:sldMkLst>
      </pc:sldChg>
      <pc:sldChg chg="addSp delSp modSp mod ord modAnim">
        <pc:chgData name="Benjamin Stratton" userId="b9a80553-efe1-4cd5-a38c-6e1f266300b8" providerId="ADAL" clId="{63A622D5-ACE9-4E55-B086-0DAC760FFF95}" dt="2023-10-31T17:58:06.677" v="2873"/>
        <pc:sldMkLst>
          <pc:docMk/>
          <pc:sldMk cId="1120328681" sldId="285"/>
        </pc:sldMkLst>
      </pc:sldChg>
      <pc:sldChg chg="addSp modSp mod modAnim">
        <pc:chgData name="Benjamin Stratton" userId="b9a80553-efe1-4cd5-a38c-6e1f266300b8" providerId="ADAL" clId="{63A622D5-ACE9-4E55-B086-0DAC760FFF95}" dt="2023-11-01T13:09:42.116" v="3809" actId="20577"/>
        <pc:sldMkLst>
          <pc:docMk/>
          <pc:sldMk cId="3519458106" sldId="286"/>
        </pc:sldMkLst>
      </pc:sldChg>
      <pc:sldChg chg="delSp modSp mod modNotesTx">
        <pc:chgData name="Benjamin Stratton" userId="b9a80553-efe1-4cd5-a38c-6e1f266300b8" providerId="ADAL" clId="{63A622D5-ACE9-4E55-B086-0DAC760FFF95}" dt="2023-10-27T11:04:34.066" v="1009" actId="20577"/>
        <pc:sldMkLst>
          <pc:docMk/>
          <pc:sldMk cId="1527600713" sldId="287"/>
        </pc:sldMkLst>
      </pc:sldChg>
      <pc:sldChg chg="delSp modSp mod">
        <pc:chgData name="Benjamin Stratton" userId="b9a80553-efe1-4cd5-a38c-6e1f266300b8" providerId="ADAL" clId="{63A622D5-ACE9-4E55-B086-0DAC760FFF95}" dt="2023-10-30T14:40:56.145" v="2578" actId="478"/>
        <pc:sldMkLst>
          <pc:docMk/>
          <pc:sldMk cId="1897306449" sldId="290"/>
        </pc:sldMkLst>
      </pc:sldChg>
      <pc:sldChg chg="addSp delSp modSp mod modAnim">
        <pc:chgData name="Benjamin Stratton" userId="b9a80553-efe1-4cd5-a38c-6e1f266300b8" providerId="ADAL" clId="{63A622D5-ACE9-4E55-B086-0DAC760FFF95}" dt="2023-10-27T10:54:14.612" v="893"/>
        <pc:sldMkLst>
          <pc:docMk/>
          <pc:sldMk cId="1176274745" sldId="295"/>
        </pc:sldMkLst>
      </pc:sldChg>
      <pc:sldChg chg="modNotesTx">
        <pc:chgData name="Benjamin Stratton" userId="b9a80553-efe1-4cd5-a38c-6e1f266300b8" providerId="ADAL" clId="{63A622D5-ACE9-4E55-B086-0DAC760FFF95}" dt="2023-10-27T10:14:58.228" v="375" actId="20577"/>
        <pc:sldMkLst>
          <pc:docMk/>
          <pc:sldMk cId="2327031239" sldId="297"/>
        </pc:sldMkLst>
      </pc:sldChg>
      <pc:sldChg chg="addSp delSp modSp mod">
        <pc:chgData name="Benjamin Stratton" userId="b9a80553-efe1-4cd5-a38c-6e1f266300b8" providerId="ADAL" clId="{63A622D5-ACE9-4E55-B086-0DAC760FFF95}" dt="2023-10-25T21:40:52.132" v="11" actId="1076"/>
        <pc:sldMkLst>
          <pc:docMk/>
          <pc:sldMk cId="2330341350" sldId="300"/>
        </pc:sldMkLst>
      </pc:sldChg>
      <pc:sldChg chg="modSp mod modAnim">
        <pc:chgData name="Benjamin Stratton" userId="b9a80553-efe1-4cd5-a38c-6e1f266300b8" providerId="ADAL" clId="{63A622D5-ACE9-4E55-B086-0DAC760FFF95}" dt="2023-10-27T10:25:03.218" v="460" actId="1076"/>
        <pc:sldMkLst>
          <pc:docMk/>
          <pc:sldMk cId="174722755" sldId="302"/>
        </pc:sldMkLst>
      </pc:sldChg>
      <pc:sldChg chg="addSp modSp mod modAnim">
        <pc:chgData name="Benjamin Stratton" userId="b9a80553-efe1-4cd5-a38c-6e1f266300b8" providerId="ADAL" clId="{63A622D5-ACE9-4E55-B086-0DAC760FFF95}" dt="2023-10-27T10:26:10.108" v="484" actId="20577"/>
        <pc:sldMkLst>
          <pc:docMk/>
          <pc:sldMk cId="1928438568" sldId="304"/>
        </pc:sldMkLst>
      </pc:sldChg>
      <pc:sldChg chg="addSp delSp modSp mod">
        <pc:chgData name="Benjamin Stratton" userId="b9a80553-efe1-4cd5-a38c-6e1f266300b8" providerId="ADAL" clId="{63A622D5-ACE9-4E55-B086-0DAC760FFF95}" dt="2023-10-30T15:01:21.873" v="2871" actId="5793"/>
        <pc:sldMkLst>
          <pc:docMk/>
          <pc:sldMk cId="1001542407" sldId="307"/>
        </pc:sldMkLst>
      </pc:sldChg>
      <pc:sldChg chg="addSp delSp modSp mod modAnim">
        <pc:chgData name="Benjamin Stratton" userId="b9a80553-efe1-4cd5-a38c-6e1f266300b8" providerId="ADAL" clId="{63A622D5-ACE9-4E55-B086-0DAC760FFF95}" dt="2023-10-27T12:08:54.701" v="1746"/>
        <pc:sldMkLst>
          <pc:docMk/>
          <pc:sldMk cId="3764257747" sldId="308"/>
        </pc:sldMkLst>
      </pc:sldChg>
      <pc:sldChg chg="addSp delSp modSp add mod delAnim modAnim">
        <pc:chgData name="Benjamin Stratton" userId="b9a80553-efe1-4cd5-a38c-6e1f266300b8" providerId="ADAL" clId="{63A622D5-ACE9-4E55-B086-0DAC760FFF95}" dt="2023-10-27T12:04:40.383" v="1726"/>
        <pc:sldMkLst>
          <pc:docMk/>
          <pc:sldMk cId="144081844" sldId="309"/>
        </pc:sldMkLst>
      </pc:sldChg>
      <pc:sldChg chg="addSp delSp modSp add mod delAnim modAnim">
        <pc:chgData name="Benjamin Stratton" userId="b9a80553-efe1-4cd5-a38c-6e1f266300b8" providerId="ADAL" clId="{63A622D5-ACE9-4E55-B086-0DAC760FFF95}" dt="2023-10-27T12:07:03.012" v="1745"/>
        <pc:sldMkLst>
          <pc:docMk/>
          <pc:sldMk cId="164148642" sldId="310"/>
        </pc:sldMkLst>
      </pc:sldChg>
      <pc:sldChg chg="modSp new del mod">
        <pc:chgData name="Benjamin Stratton" userId="b9a80553-efe1-4cd5-a38c-6e1f266300b8" providerId="ADAL" clId="{63A622D5-ACE9-4E55-B086-0DAC760FFF95}" dt="2023-10-30T13:57:26.648" v="2286" actId="47"/>
        <pc:sldMkLst>
          <pc:docMk/>
          <pc:sldMk cId="149350743" sldId="311"/>
        </pc:sldMkLst>
      </pc:sldChg>
      <pc:sldChg chg="addSp delSp modSp new">
        <pc:chgData name="Benjamin Stratton" userId="b9a80553-efe1-4cd5-a38c-6e1f266300b8" providerId="ADAL" clId="{63A622D5-ACE9-4E55-B086-0DAC760FFF95}" dt="2023-10-30T13:38:13.562" v="1945" actId="21"/>
        <pc:sldMkLst>
          <pc:docMk/>
          <pc:sldMk cId="249089623" sldId="312"/>
        </pc:sldMkLst>
      </pc:sldChg>
      <pc:sldChg chg="addSp delSp modSp new mod modAnim">
        <pc:chgData name="Benjamin Stratton" userId="b9a80553-efe1-4cd5-a38c-6e1f266300b8" providerId="ADAL" clId="{63A622D5-ACE9-4E55-B086-0DAC760FFF95}" dt="2023-10-30T14:06:05.912" v="2360"/>
        <pc:sldMkLst>
          <pc:docMk/>
          <pc:sldMk cId="3979203506" sldId="313"/>
        </pc:sldMkLst>
      </pc:sldChg>
    </pc:docChg>
  </pc:docChgLst>
  <pc:docChgLst>
    <pc:chgData name="Benjamin Stratton" userId="S::bs16958@bristol.ac.uk::b9a80553-efe1-4cd5-a38c-6e1f266300b8" providerId="AD" clId="Web-{139E513C-EB35-9A45-3F8D-39E69348BB4F}"/>
    <pc:docChg chg="addSld delSld modSld sldOrd">
      <pc:chgData name="Benjamin Stratton" userId="S::bs16958@bristol.ac.uk::b9a80553-efe1-4cd5-a38c-6e1f266300b8" providerId="AD" clId="Web-{139E513C-EB35-9A45-3F8D-39E69348BB4F}" dt="2024-01-18T18:31:51.181" v="50" actId="1076"/>
      <pc:docMkLst>
        <pc:docMk/>
      </pc:docMkLst>
      <pc:sldChg chg="ord">
        <pc:chgData name="Benjamin Stratton" userId="S::bs16958@bristol.ac.uk::b9a80553-efe1-4cd5-a38c-6e1f266300b8" providerId="AD" clId="Web-{139E513C-EB35-9A45-3F8D-39E69348BB4F}" dt="2024-01-18T17:53:17.502" v="3"/>
        <pc:sldMkLst>
          <pc:docMk/>
          <pc:sldMk cId="42588433" sldId="263"/>
        </pc:sldMkLst>
      </pc:sldChg>
      <pc:sldChg chg="add">
        <pc:chgData name="Benjamin Stratton" userId="S::bs16958@bristol.ac.uk::b9a80553-efe1-4cd5-a38c-6e1f266300b8" providerId="AD" clId="Web-{139E513C-EB35-9A45-3F8D-39E69348BB4F}" dt="2024-01-18T17:53:08.111" v="0"/>
        <pc:sldMkLst>
          <pc:docMk/>
          <pc:sldMk cId="3133621106" sldId="314"/>
        </pc:sldMkLst>
      </pc:sldChg>
      <pc:sldChg chg="modSp add">
        <pc:chgData name="Benjamin Stratton" userId="S::bs16958@bristol.ac.uk::b9a80553-efe1-4cd5-a38c-6e1f266300b8" providerId="AD" clId="Web-{139E513C-EB35-9A45-3F8D-39E69348BB4F}" dt="2024-01-18T18:31:51.181" v="50" actId="1076"/>
        <pc:sldMkLst>
          <pc:docMk/>
          <pc:sldMk cId="4001903814" sldId="315"/>
        </pc:sldMkLst>
      </pc:sldChg>
      <pc:sldChg chg="modSp add">
        <pc:chgData name="Benjamin Stratton" userId="S::bs16958@bristol.ac.uk::b9a80553-efe1-4cd5-a38c-6e1f266300b8" providerId="AD" clId="Web-{139E513C-EB35-9A45-3F8D-39E69348BB4F}" dt="2024-01-18T18:30:46.272" v="36" actId="20577"/>
        <pc:sldMkLst>
          <pc:docMk/>
          <pc:sldMk cId="3572724518" sldId="316"/>
        </pc:sldMkLst>
      </pc:sldChg>
      <pc:sldChg chg="addSp delSp modSp new del">
        <pc:chgData name="Benjamin Stratton" userId="S::bs16958@bristol.ac.uk::b9a80553-efe1-4cd5-a38c-6e1f266300b8" providerId="AD" clId="Web-{139E513C-EB35-9A45-3F8D-39E69348BB4F}" dt="2024-01-18T18:08:46.764" v="24"/>
        <pc:sldMkLst>
          <pc:docMk/>
          <pc:sldMk cId="556476259" sldId="317"/>
        </pc:sldMkLst>
      </pc:sldChg>
      <pc:sldChg chg="modSp add replId">
        <pc:chgData name="Benjamin Stratton" userId="S::bs16958@bristol.ac.uk::b9a80553-efe1-4cd5-a38c-6e1f266300b8" providerId="AD" clId="Web-{139E513C-EB35-9A45-3F8D-39E69348BB4F}" dt="2024-01-18T18:26:19.014" v="31" actId="20577"/>
        <pc:sldMkLst>
          <pc:docMk/>
          <pc:sldMk cId="3588561287" sldId="318"/>
        </pc:sldMkLst>
      </pc:sldChg>
      <pc:sldChg chg="add ord">
        <pc:chgData name="Benjamin Stratton" userId="S::bs16958@bristol.ac.uk::b9a80553-efe1-4cd5-a38c-6e1f266300b8" providerId="AD" clId="Web-{139E513C-EB35-9A45-3F8D-39E69348BB4F}" dt="2024-01-18T18:08:43.545" v="23"/>
        <pc:sldMkLst>
          <pc:docMk/>
          <pc:sldMk cId="2614350507" sldId="319"/>
        </pc:sldMkLst>
      </pc:sldChg>
      <pc:sldMasterChg chg="addSldLayout">
        <pc:chgData name="Benjamin Stratton" userId="S::bs16958@bristol.ac.uk::b9a80553-efe1-4cd5-a38c-6e1f266300b8" providerId="AD" clId="Web-{139E513C-EB35-9A45-3F8D-39E69348BB4F}" dt="2024-01-18T17:53:08.142" v="1"/>
        <pc:sldMasterMkLst>
          <pc:docMk/>
          <pc:sldMasterMk cId="0" sldId="2147483709"/>
        </pc:sldMasterMkLst>
        <pc:sldLayoutChg chg="add">
          <pc:chgData name="Benjamin Stratton" userId="S::bs16958@bristol.ac.uk::b9a80553-efe1-4cd5-a38c-6e1f266300b8" providerId="AD" clId="Web-{139E513C-EB35-9A45-3F8D-39E69348BB4F}" dt="2024-01-18T17:53:08.111" v="0"/>
          <pc:sldLayoutMkLst>
            <pc:docMk/>
            <pc:sldMasterMk cId="0" sldId="2147483709"/>
            <pc:sldLayoutMk cId="462813954" sldId="2147483865"/>
          </pc:sldLayoutMkLst>
        </pc:sldLayoutChg>
        <pc:sldLayoutChg chg="add">
          <pc:chgData name="Benjamin Stratton" userId="S::bs16958@bristol.ac.uk::b9a80553-efe1-4cd5-a38c-6e1f266300b8" providerId="AD" clId="Web-{139E513C-EB35-9A45-3F8D-39E69348BB4F}" dt="2024-01-18T17:53:08.142" v="1"/>
          <pc:sldLayoutMkLst>
            <pc:docMk/>
            <pc:sldMasterMk cId="0" sldId="2147483709"/>
            <pc:sldLayoutMk cId="2231406281" sldId="214748386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E05BC4-9408-9E44-CFD4-BA66F4EDD1D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A089DB-1B86-7339-9DFB-846C06FD74E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47514FA-D072-475C-B488-8EB670E0311E}" type="datetimeFigureOut">
              <a:rPr lang="en-GB"/>
              <a:pPr>
                <a:defRPr/>
              </a:pPr>
              <a:t>26/11/2025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4247894-C4C0-5C36-6476-A7A143FE9D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EB33B97-9588-538A-CD55-EBF68A8DFE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9C194-B863-1B67-CF46-E91366C5DC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3090FE-D088-3295-3AD9-0EACB02959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7571C1B-18FA-45B3-AC4C-F1DA73CD91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845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520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924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600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734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Initially define a resource as something useful or valuable </a:t>
            </a:r>
          </a:p>
          <a:p>
            <a:r>
              <a:rPr lang="en-US" dirty="0"/>
              <a:t>An all powerful agent can have any amount of anything of do anything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62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When considering these constraints things become limited </a:t>
            </a:r>
          </a:p>
          <a:p>
            <a:r>
              <a:rPr lang="en-US" dirty="0">
                <a:cs typeface="Calibri"/>
              </a:rPr>
              <a:t>It is limited access to them that gives them value </a:t>
            </a:r>
          </a:p>
          <a:p>
            <a:r>
              <a:rPr lang="en-US" dirty="0">
                <a:cs typeface="Calibri"/>
              </a:rPr>
              <a:t>If you could have an </a:t>
            </a:r>
            <a:r>
              <a:rPr lang="en-US" dirty="0" err="1">
                <a:cs typeface="Calibri"/>
              </a:rPr>
              <a:t>infinte</a:t>
            </a:r>
            <a:r>
              <a:rPr lang="en-US" dirty="0">
                <a:cs typeface="Calibri"/>
              </a:rPr>
              <a:t> amount of something, it has not value.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329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Restrict what it is the agent can do to isolate your property of interest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518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Cannot generate any entanglement through LOCC</a:t>
            </a:r>
          </a:p>
          <a:p>
            <a:r>
              <a:rPr lang="en-GB" dirty="0"/>
              <a:t>LOCC is resource non-generating</a:t>
            </a:r>
          </a:p>
          <a:p>
            <a:r>
              <a:rPr lang="en-GB" dirty="0"/>
              <a:t>Teleportation is the simulation of a noiseless quantum channel sending one qubit from Alice to bob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802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9635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731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1904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and Colou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/>
          <a:lstStyle>
            <a:lvl1pPr marL="0" indent="0" algn="l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36989-EF40-1A14-4DFD-BC8E58578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D0D2E-54D7-4799-8A4A-57F7E48C4D4C}" type="datetime1">
              <a:rPr lang="en-GB"/>
              <a:pPr>
                <a:defRPr/>
              </a:pPr>
              <a:t>26/11/2025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54FBA-7241-318E-81E8-8C48D82E5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67BEA-2474-BB12-E5A7-E8A939FBC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82488-E2CB-4355-A614-855AE36D0F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752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29432D-0A3A-0BBA-8887-6F6632EE841C}"/>
              </a:ext>
            </a:extLst>
          </p:cNvPr>
          <p:cNvSpPr/>
          <p:nvPr/>
        </p:nvSpPr>
        <p:spPr>
          <a:xfrm>
            <a:off x="0" y="0"/>
            <a:ext cx="9144000" cy="42243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370800" y="335674"/>
            <a:ext cx="8402400" cy="355308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628824" y="4348122"/>
            <a:ext cx="3143250" cy="690297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1DF220-B60E-36BD-3A22-0FA11B6CDBF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29E98-E13B-49E9-9180-999913F2A9CF}" type="datetime1">
              <a:rPr lang="en-GB"/>
              <a:pPr>
                <a:defRPr/>
              </a:pPr>
              <a:t>26/11/2025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E92193-0A29-C203-606F-3428426ED4F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09F048-8ED2-C16F-0083-C38C721314B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2BC52-1C81-4CC2-B2A8-F9DE3FC818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913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2672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628824" y="4348122"/>
            <a:ext cx="3143250" cy="690297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5819EAA0-EA87-4560-06F0-5AA956F02F0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60FD2-684E-42EB-BF09-B5A8D6937CB9}" type="datetime1">
              <a:rPr lang="en-GB"/>
              <a:pPr>
                <a:defRPr/>
              </a:pPr>
              <a:t>26/11/2025</a:t>
            </a:fld>
            <a:endParaRPr lang="en-GB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EAA210F6-EB60-128E-213A-09B7631DBB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7021DAB4-83F2-B482-3497-A97C944980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671F5-16D3-40E8-99B0-A9169F74E23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4017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79D8A4-F6E4-EC94-4308-CDBC1190A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2FF43-897B-4987-A736-943162696F0C}" type="datetime1">
              <a:rPr lang="en-GB"/>
              <a:pPr>
                <a:defRPr/>
              </a:pPr>
              <a:t>26/11/2025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AF9BAB-6D3A-E6FA-F613-AA85742FA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C8A3F1-A6F3-4A13-93BB-483AF823C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60550-4175-4748-9D17-4AAD519F8BA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7697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619F91-BAF1-61CB-8D40-0B3970BBD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A9C75-5388-4B97-99CA-9D2F08B3D53A}" type="datetime1">
              <a:rPr lang="en-GB"/>
              <a:pPr>
                <a:defRPr/>
              </a:pPr>
              <a:t>26/11/2025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68202F-222A-8011-E303-778FC7F76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43419-16FA-C0A2-F1B3-166135E5F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11CEB-EB04-44B1-A4BA-E6AECD6FDA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414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and Colou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/>
          <a:lstStyle>
            <a:lvl1pPr marL="0" indent="0" algn="l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90836-FDC8-4177-5A36-3BA22202F81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534DB-D90A-472D-A60B-26F83213165F}" type="datetime1">
              <a:rPr lang="en-GB"/>
              <a:pPr>
                <a:defRPr/>
              </a:pPr>
              <a:t>26/11/2025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E3B0A-28FB-C584-DA8B-047749E81C8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A0B9E-697A-1646-276F-17E1D0B4422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409ED-200F-4570-98B2-3D02F89CB60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823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800" y="273844"/>
            <a:ext cx="84024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800" y="1369219"/>
            <a:ext cx="8402400" cy="28884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A4127-5E5D-9B06-6E33-B1A4B439A56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60505-51CC-4C07-984B-3164C8203346}" type="datetime1">
              <a:rPr lang="en-GB"/>
              <a:pPr>
                <a:defRPr/>
              </a:pPr>
              <a:t>26/11/2025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2847A-AE12-F265-BF72-1B110C38C9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C139A-75B4-AC62-0465-350C55C1C7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116DF-0CEA-419F-BDBB-0B02ED715FC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6597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and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7CFB42BC-9D62-F5CA-41ED-63DC9EEEA136}"/>
              </a:ext>
            </a:extLst>
          </p:cNvPr>
          <p:cNvSpPr/>
          <p:nvPr/>
        </p:nvSpPr>
        <p:spPr>
          <a:xfrm>
            <a:off x="5708650" y="-3175"/>
            <a:ext cx="3435350" cy="5146675"/>
          </a:xfrm>
          <a:custGeom>
            <a:avLst/>
            <a:gdLst>
              <a:gd name="connsiteX0" fmla="*/ 0 w 3435350"/>
              <a:gd name="connsiteY0" fmla="*/ 0 h 5143500"/>
              <a:gd name="connsiteX1" fmla="*/ 3435350 w 3435350"/>
              <a:gd name="connsiteY1" fmla="*/ 0 h 5143500"/>
              <a:gd name="connsiteX2" fmla="*/ 3435350 w 3435350"/>
              <a:gd name="connsiteY2" fmla="*/ 5143500 h 5143500"/>
              <a:gd name="connsiteX3" fmla="*/ 0 w 3435350"/>
              <a:gd name="connsiteY3" fmla="*/ 5143500 h 5143500"/>
              <a:gd name="connsiteX4" fmla="*/ 0 w 3435350"/>
              <a:gd name="connsiteY4" fmla="*/ 0 h 5143500"/>
              <a:gd name="connsiteX0" fmla="*/ 1476375 w 3435350"/>
              <a:gd name="connsiteY0" fmla="*/ 0 h 5248275"/>
              <a:gd name="connsiteX1" fmla="*/ 3435350 w 3435350"/>
              <a:gd name="connsiteY1" fmla="*/ 104775 h 5248275"/>
              <a:gd name="connsiteX2" fmla="*/ 3435350 w 3435350"/>
              <a:gd name="connsiteY2" fmla="*/ 5248275 h 5248275"/>
              <a:gd name="connsiteX3" fmla="*/ 0 w 3435350"/>
              <a:gd name="connsiteY3" fmla="*/ 5248275 h 5248275"/>
              <a:gd name="connsiteX4" fmla="*/ 1476375 w 3435350"/>
              <a:gd name="connsiteY4" fmla="*/ 0 h 5248275"/>
              <a:gd name="connsiteX0" fmla="*/ 1190625 w 3435350"/>
              <a:gd name="connsiteY0" fmla="*/ 0 h 5162550"/>
              <a:gd name="connsiteX1" fmla="*/ 3435350 w 3435350"/>
              <a:gd name="connsiteY1" fmla="*/ 19050 h 5162550"/>
              <a:gd name="connsiteX2" fmla="*/ 3435350 w 3435350"/>
              <a:gd name="connsiteY2" fmla="*/ 5162550 h 5162550"/>
              <a:gd name="connsiteX3" fmla="*/ 0 w 3435350"/>
              <a:gd name="connsiteY3" fmla="*/ 5162550 h 5162550"/>
              <a:gd name="connsiteX4" fmla="*/ 1190625 w 3435350"/>
              <a:gd name="connsiteY4" fmla="*/ 0 h 5162550"/>
              <a:gd name="connsiteX0" fmla="*/ 11938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3800 w 3435350"/>
              <a:gd name="connsiteY4" fmla="*/ 0 h 5146675"/>
              <a:gd name="connsiteX0" fmla="*/ 12192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219200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5350" h="5146675">
                <a:moveTo>
                  <a:pt x="1190625" y="0"/>
                </a:moveTo>
                <a:lnTo>
                  <a:pt x="3435350" y="3175"/>
                </a:lnTo>
                <a:lnTo>
                  <a:pt x="3435350" y="5146675"/>
                </a:lnTo>
                <a:lnTo>
                  <a:pt x="0" y="5146675"/>
                </a:lnTo>
                <a:lnTo>
                  <a:pt x="1190625" y="0"/>
                </a:lnTo>
                <a:close/>
              </a:path>
            </a:pathLst>
          </a:custGeom>
          <a:blipFill>
            <a:blip r:embed="rId3" cstate="hq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/>
          <a:lstStyle>
            <a:lvl1pPr marL="0" indent="0" algn="l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8AFF987-6C66-FD23-ABFF-F1F4604AF5C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5D9B7-8EFE-451D-B09B-6ECAB9D2B124}" type="datetime1">
              <a:rPr lang="en-GB"/>
              <a:pPr>
                <a:defRPr/>
              </a:pPr>
              <a:t>26/11/2025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4B3E07-CFFE-250A-2EA9-205A79344BF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C51A61-541C-2F68-EEBB-4EF956FC16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8C760-9C7B-4D71-821D-6E3771247D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861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(Insert Image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/>
          <a:lstStyle>
            <a:lvl1pPr marL="0" indent="0" algn="l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82354" y="0"/>
            <a:ext cx="3461646" cy="5143858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  <a:gd name="connsiteX0" fmla="*/ 0 w 3469436"/>
              <a:gd name="connsiteY0" fmla="*/ 5155434 h 5155434"/>
              <a:gd name="connsiteX1" fmla="*/ 1183466 w 3469436"/>
              <a:gd name="connsiteY1" fmla="*/ 1 h 5155434"/>
              <a:gd name="connsiteX2" fmla="*/ 3460649 w 3469436"/>
              <a:gd name="connsiteY2" fmla="*/ 0 h 5155434"/>
              <a:gd name="connsiteX3" fmla="*/ 3469376 w 3469436"/>
              <a:gd name="connsiteY3" fmla="*/ 5155075 h 5155434"/>
              <a:gd name="connsiteX4" fmla="*/ 0 w 3469436"/>
              <a:gd name="connsiteY4" fmla="*/ 5155434 h 515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36" h="5155434">
                <a:moveTo>
                  <a:pt x="0" y="5155434"/>
                </a:moveTo>
                <a:lnTo>
                  <a:pt x="1183466" y="1"/>
                </a:lnTo>
                <a:lnTo>
                  <a:pt x="3460649" y="0"/>
                </a:lnTo>
                <a:cubicBezTo>
                  <a:pt x="3459700" y="1716429"/>
                  <a:pt x="3470325" y="3438646"/>
                  <a:pt x="3469376" y="5155075"/>
                </a:cubicBezTo>
                <a:lnTo>
                  <a:pt x="0" y="5155434"/>
                </a:lnTo>
                <a:close/>
              </a:path>
            </a:pathLst>
          </a:custGeom>
          <a:noFill/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4FA64-45E4-5B23-798D-AB731BE001B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097D0-B55C-4FE8-87E2-893542F4ABE5}" type="datetime1">
              <a:rPr lang="en-GB"/>
              <a:pPr>
                <a:defRPr/>
              </a:pPr>
              <a:t>26/11/2025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6A7ED-46F7-4F9A-36E7-1DAC2D69932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CA1AE0-C7AB-73C5-A973-72CF72C0409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4ED55-EF35-4553-BFF6-FDA722599D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023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and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0CFF5FB9-F5EB-7986-103F-8FAA0405250E}"/>
              </a:ext>
            </a:extLst>
          </p:cNvPr>
          <p:cNvSpPr/>
          <p:nvPr/>
        </p:nvSpPr>
        <p:spPr>
          <a:xfrm>
            <a:off x="5708650" y="-3175"/>
            <a:ext cx="3435350" cy="5146675"/>
          </a:xfrm>
          <a:custGeom>
            <a:avLst/>
            <a:gdLst>
              <a:gd name="connsiteX0" fmla="*/ 0 w 3435350"/>
              <a:gd name="connsiteY0" fmla="*/ 0 h 5143500"/>
              <a:gd name="connsiteX1" fmla="*/ 3435350 w 3435350"/>
              <a:gd name="connsiteY1" fmla="*/ 0 h 5143500"/>
              <a:gd name="connsiteX2" fmla="*/ 3435350 w 3435350"/>
              <a:gd name="connsiteY2" fmla="*/ 5143500 h 5143500"/>
              <a:gd name="connsiteX3" fmla="*/ 0 w 3435350"/>
              <a:gd name="connsiteY3" fmla="*/ 5143500 h 5143500"/>
              <a:gd name="connsiteX4" fmla="*/ 0 w 3435350"/>
              <a:gd name="connsiteY4" fmla="*/ 0 h 5143500"/>
              <a:gd name="connsiteX0" fmla="*/ 1476375 w 3435350"/>
              <a:gd name="connsiteY0" fmla="*/ 0 h 5248275"/>
              <a:gd name="connsiteX1" fmla="*/ 3435350 w 3435350"/>
              <a:gd name="connsiteY1" fmla="*/ 104775 h 5248275"/>
              <a:gd name="connsiteX2" fmla="*/ 3435350 w 3435350"/>
              <a:gd name="connsiteY2" fmla="*/ 5248275 h 5248275"/>
              <a:gd name="connsiteX3" fmla="*/ 0 w 3435350"/>
              <a:gd name="connsiteY3" fmla="*/ 5248275 h 5248275"/>
              <a:gd name="connsiteX4" fmla="*/ 1476375 w 3435350"/>
              <a:gd name="connsiteY4" fmla="*/ 0 h 5248275"/>
              <a:gd name="connsiteX0" fmla="*/ 1190625 w 3435350"/>
              <a:gd name="connsiteY0" fmla="*/ 0 h 5162550"/>
              <a:gd name="connsiteX1" fmla="*/ 3435350 w 3435350"/>
              <a:gd name="connsiteY1" fmla="*/ 19050 h 5162550"/>
              <a:gd name="connsiteX2" fmla="*/ 3435350 w 3435350"/>
              <a:gd name="connsiteY2" fmla="*/ 5162550 h 5162550"/>
              <a:gd name="connsiteX3" fmla="*/ 0 w 3435350"/>
              <a:gd name="connsiteY3" fmla="*/ 5162550 h 5162550"/>
              <a:gd name="connsiteX4" fmla="*/ 1190625 w 3435350"/>
              <a:gd name="connsiteY4" fmla="*/ 0 h 5162550"/>
              <a:gd name="connsiteX0" fmla="*/ 11938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3800 w 3435350"/>
              <a:gd name="connsiteY4" fmla="*/ 0 h 5146675"/>
              <a:gd name="connsiteX0" fmla="*/ 12192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219200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5350" h="5146675">
                <a:moveTo>
                  <a:pt x="1190625" y="0"/>
                </a:moveTo>
                <a:lnTo>
                  <a:pt x="3435350" y="3175"/>
                </a:lnTo>
                <a:lnTo>
                  <a:pt x="3435350" y="5146675"/>
                </a:lnTo>
                <a:lnTo>
                  <a:pt x="0" y="5146675"/>
                </a:lnTo>
                <a:lnTo>
                  <a:pt x="1190625" y="0"/>
                </a:lnTo>
                <a:close/>
              </a:path>
            </a:pathLst>
          </a:custGeom>
          <a:blipFill>
            <a:blip r:embed="rId3" cstate="hq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chemeClr val="bg1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C5B59D7-68B6-49F1-73E2-61E96CFB1B5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DF1EEAD-8474-4A25-BC45-0CAD0B5CE707}" type="datetime1">
              <a:rPr lang="en-GB"/>
              <a:pPr>
                <a:defRPr/>
              </a:pPr>
              <a:t>26/11/2025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44BE60C-3E78-5AA0-CE28-1C3157D862A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50352A1-7B3D-595C-DD38-A1357C73C1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AE659BD-66EB-4BF5-8D7D-9E90EEF0430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0990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(Insert Image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82354" y="0"/>
            <a:ext cx="3461646" cy="5143858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  <a:gd name="connsiteX0" fmla="*/ 0 w 3469436"/>
              <a:gd name="connsiteY0" fmla="*/ 5155434 h 5155434"/>
              <a:gd name="connsiteX1" fmla="*/ 1183466 w 3469436"/>
              <a:gd name="connsiteY1" fmla="*/ 1 h 5155434"/>
              <a:gd name="connsiteX2" fmla="*/ 3460649 w 3469436"/>
              <a:gd name="connsiteY2" fmla="*/ 0 h 5155434"/>
              <a:gd name="connsiteX3" fmla="*/ 3469376 w 3469436"/>
              <a:gd name="connsiteY3" fmla="*/ 5155075 h 5155434"/>
              <a:gd name="connsiteX4" fmla="*/ 0 w 3469436"/>
              <a:gd name="connsiteY4" fmla="*/ 5155434 h 515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36" h="5155434">
                <a:moveTo>
                  <a:pt x="0" y="5155434"/>
                </a:moveTo>
                <a:lnTo>
                  <a:pt x="1183466" y="1"/>
                </a:lnTo>
                <a:lnTo>
                  <a:pt x="3460649" y="0"/>
                </a:lnTo>
                <a:cubicBezTo>
                  <a:pt x="3459700" y="1716429"/>
                  <a:pt x="3470325" y="3438646"/>
                  <a:pt x="3469376" y="5155075"/>
                </a:cubicBezTo>
                <a:lnTo>
                  <a:pt x="0" y="5155434"/>
                </a:lnTo>
                <a:close/>
              </a:path>
            </a:pathLst>
          </a:custGeom>
          <a:noFill/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chemeClr val="bg1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52884-02BD-91D1-FF78-8EF681A60B1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4EA5132-D7B0-441D-9DFB-3EA475955D10}" type="datetime1">
              <a:rPr lang="en-GB"/>
              <a:pPr>
                <a:defRPr/>
              </a:pPr>
              <a:t>26/11/2025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5DB26-7F7D-4345-4922-F7EEDF1EA7B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EB97A-4417-7E94-5108-EA51F0C7BA8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A01B02B-06E3-430A-9196-EE460360E51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7348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800" y="273844"/>
            <a:ext cx="84024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800" y="1369219"/>
            <a:ext cx="8402400" cy="28884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A854C-F705-657C-51F9-5061DC30E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897E0-845F-4B62-AE0B-2F76EFF8F01E}" type="datetime1">
              <a:rPr lang="en-GB"/>
              <a:pPr>
                <a:defRPr/>
              </a:pPr>
              <a:t>26/11/2025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A135B-BFCD-9C91-4C07-2ED84C532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CFB00-2772-2980-2A87-20CFCEDE5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F0AF3-AE75-41A7-BB44-D161571574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8805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800" y="680400"/>
            <a:ext cx="5259600" cy="110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800" y="1825200"/>
            <a:ext cx="5259600" cy="250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82354" y="0"/>
            <a:ext cx="3461646" cy="5143500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36" h="5155075">
                <a:moveTo>
                  <a:pt x="0" y="5143500"/>
                </a:moveTo>
                <a:lnTo>
                  <a:pt x="1183466" y="1"/>
                </a:lnTo>
                <a:lnTo>
                  <a:pt x="3460649" y="0"/>
                </a:lnTo>
                <a:cubicBezTo>
                  <a:pt x="3459700" y="1716429"/>
                  <a:pt x="3470325" y="3438646"/>
                  <a:pt x="3469376" y="5155075"/>
                </a:cubicBezTo>
                <a:lnTo>
                  <a:pt x="0" y="5143500"/>
                </a:lnTo>
                <a:close/>
              </a:path>
            </a:pathLst>
          </a:custGeom>
          <a:noFill/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2526B-BF06-7B68-F454-BAF4DD49517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83DF2-D67D-4710-A6EE-60FC308C324B}" type="datetime1">
              <a:rPr lang="en-GB"/>
              <a:pPr>
                <a:defRPr/>
              </a:pPr>
              <a:t>26/11/2025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DB70C-2122-A6E8-3A43-1868F01BDFF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AADE6-6EC8-5281-4766-96BC266BC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1C87E-EC3A-4A41-A3B6-42E4BE506BF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474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0800" y="1369219"/>
            <a:ext cx="4144050" cy="28884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4144050" cy="28884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E659C1C-4DEF-2936-2001-19B7A5B573D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3741F-7D50-4A14-A364-D61A42039CB4}" type="datetime1">
              <a:rPr lang="en-GB"/>
              <a:pPr>
                <a:defRPr/>
              </a:pPr>
              <a:t>26/11/2025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791DD11-087A-6131-762C-7D030D6502A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D0AD6F5-6B6E-0922-C594-FC979EDC485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60A66-E394-4B1C-960B-8D993330DBE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01525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0800" y="1369219"/>
            <a:ext cx="4144050" cy="28884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629600" y="1369219"/>
            <a:ext cx="4143600" cy="2888456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E24D2-93D6-A40E-4782-1790718FD40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B5356-0901-4ABF-BDB0-B08BC0EF8E09}" type="datetime1">
              <a:rPr lang="en-GB"/>
              <a:pPr>
                <a:defRPr/>
              </a:pPr>
              <a:t>26/11/2025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DAC20-D87E-FC2A-A3C3-3E2B4615811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4D9AF-9BF1-0FDA-C995-68C1F300E46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B8B10-CC33-4636-AD78-9AB3C0EB4DD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8015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C2028C-0013-AC1C-A6CA-596FA8F16F65}"/>
              </a:ext>
            </a:extLst>
          </p:cNvPr>
          <p:cNvSpPr/>
          <p:nvPr/>
        </p:nvSpPr>
        <p:spPr>
          <a:xfrm>
            <a:off x="0" y="0"/>
            <a:ext cx="9144000" cy="42243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370800" y="335674"/>
            <a:ext cx="8402400" cy="355308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628824" y="4348122"/>
            <a:ext cx="3143250" cy="690297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464AED-146B-BED9-93CD-EC502701F4B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2980C-CEE8-4BD4-A46B-E182EF4C307B}" type="datetime1">
              <a:rPr lang="en-GB"/>
              <a:pPr>
                <a:defRPr/>
              </a:pPr>
              <a:t>26/11/2025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7B1582-06E3-2CB0-CB40-85EDE0E0AF0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E0FCA9-AA02-233F-9FF5-F6A959588C4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32A79-4A78-4832-8DD3-4B4955A602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3192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2672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628824" y="4348122"/>
            <a:ext cx="3143250" cy="690297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23C3A03-C2B7-DE48-9690-8EC8ED97B64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AB95E-D618-403B-8A89-6995222BDC88}" type="datetime1">
              <a:rPr lang="en-GB"/>
              <a:pPr>
                <a:defRPr/>
              </a:pPr>
              <a:t>26/11/2025</a:t>
            </a:fld>
            <a:endParaRPr lang="en-GB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091A521-7DCF-A051-EE0A-7637456CD71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56BD10C-5505-84A1-4AC4-C17CC83B514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3DDAA-BEF8-4FCE-ADDA-45EFEAE20F8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29241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9BF161F-1506-095D-D038-57054509E12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8571D-69AA-42CD-8D5E-8FB60774C85A}" type="datetime1">
              <a:rPr lang="en-GB"/>
              <a:pPr>
                <a:defRPr/>
              </a:pPr>
              <a:t>26/11/2025</a:t>
            </a:fld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CEAAAB7-B1F7-E441-0406-6E387DD37EA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1EEF7F7-1503-27C8-C088-0354782C516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C913E-89F8-41D4-A312-4EEDC3522C4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3363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4A8E9D8-68F0-69C2-E5FB-A7ED047E60F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B2263-0A69-4ED7-ACDB-9FAECA637826}" type="datetime1">
              <a:rPr lang="en-GB"/>
              <a:pPr>
                <a:defRPr/>
              </a:pPr>
              <a:t>26/11/2025</a:t>
            </a:fld>
            <a:endParaRPr lang="en-GB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1631F07-7E7C-3EC6-13D4-30697BBBC3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A834048-8272-F1CE-639E-F7846871F3B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0F1F8-AE35-444B-AD67-868F8FE48D3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83124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800" y="273844"/>
            <a:ext cx="84024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800" y="1369219"/>
            <a:ext cx="8402400" cy="28884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A854C-F705-657C-51F9-5061DC30E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897E0-845F-4B62-AE0B-2F76EFF8F01E}" type="datetime1">
              <a:rPr lang="en-GB"/>
              <a:pPr>
                <a:defRPr/>
              </a:pPr>
              <a:t>26/11/2025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A135B-BFCD-9C91-4C07-2ED84C532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CFB00-2772-2980-2A87-20CFCEDE5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F0AF3-AE75-41A7-BB44-D161571574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8139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and Colou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/>
          <a:lstStyle>
            <a:lvl1pPr marL="0" indent="0" algn="l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36989-EF40-1A14-4DFD-BC8E58578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D0D2E-54D7-4799-8A4A-57F7E48C4D4C}" type="datetime1">
              <a:rPr lang="en-GB"/>
              <a:pPr>
                <a:defRPr/>
              </a:pPr>
              <a:t>26/11/2025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54FBA-7241-318E-81E8-8C48D82E5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67BEA-2474-BB12-E5A7-E8A939FBC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82488-E2CB-4355-A614-855AE36D0F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406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and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A6FFBD8F-932A-DB37-D06E-54F2DA3DC732}"/>
              </a:ext>
            </a:extLst>
          </p:cNvPr>
          <p:cNvSpPr/>
          <p:nvPr/>
        </p:nvSpPr>
        <p:spPr>
          <a:xfrm>
            <a:off x="5708650" y="-3175"/>
            <a:ext cx="3435350" cy="5146675"/>
          </a:xfrm>
          <a:custGeom>
            <a:avLst/>
            <a:gdLst>
              <a:gd name="connsiteX0" fmla="*/ 0 w 3435350"/>
              <a:gd name="connsiteY0" fmla="*/ 0 h 5143500"/>
              <a:gd name="connsiteX1" fmla="*/ 3435350 w 3435350"/>
              <a:gd name="connsiteY1" fmla="*/ 0 h 5143500"/>
              <a:gd name="connsiteX2" fmla="*/ 3435350 w 3435350"/>
              <a:gd name="connsiteY2" fmla="*/ 5143500 h 5143500"/>
              <a:gd name="connsiteX3" fmla="*/ 0 w 3435350"/>
              <a:gd name="connsiteY3" fmla="*/ 5143500 h 5143500"/>
              <a:gd name="connsiteX4" fmla="*/ 0 w 3435350"/>
              <a:gd name="connsiteY4" fmla="*/ 0 h 5143500"/>
              <a:gd name="connsiteX0" fmla="*/ 1476375 w 3435350"/>
              <a:gd name="connsiteY0" fmla="*/ 0 h 5248275"/>
              <a:gd name="connsiteX1" fmla="*/ 3435350 w 3435350"/>
              <a:gd name="connsiteY1" fmla="*/ 104775 h 5248275"/>
              <a:gd name="connsiteX2" fmla="*/ 3435350 w 3435350"/>
              <a:gd name="connsiteY2" fmla="*/ 5248275 h 5248275"/>
              <a:gd name="connsiteX3" fmla="*/ 0 w 3435350"/>
              <a:gd name="connsiteY3" fmla="*/ 5248275 h 5248275"/>
              <a:gd name="connsiteX4" fmla="*/ 1476375 w 3435350"/>
              <a:gd name="connsiteY4" fmla="*/ 0 h 5248275"/>
              <a:gd name="connsiteX0" fmla="*/ 1190625 w 3435350"/>
              <a:gd name="connsiteY0" fmla="*/ 0 h 5162550"/>
              <a:gd name="connsiteX1" fmla="*/ 3435350 w 3435350"/>
              <a:gd name="connsiteY1" fmla="*/ 19050 h 5162550"/>
              <a:gd name="connsiteX2" fmla="*/ 3435350 w 3435350"/>
              <a:gd name="connsiteY2" fmla="*/ 5162550 h 5162550"/>
              <a:gd name="connsiteX3" fmla="*/ 0 w 3435350"/>
              <a:gd name="connsiteY3" fmla="*/ 5162550 h 5162550"/>
              <a:gd name="connsiteX4" fmla="*/ 1190625 w 3435350"/>
              <a:gd name="connsiteY4" fmla="*/ 0 h 5162550"/>
              <a:gd name="connsiteX0" fmla="*/ 11938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3800 w 3435350"/>
              <a:gd name="connsiteY4" fmla="*/ 0 h 5146675"/>
              <a:gd name="connsiteX0" fmla="*/ 12192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219200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5350" h="5146675">
                <a:moveTo>
                  <a:pt x="1190625" y="0"/>
                </a:moveTo>
                <a:lnTo>
                  <a:pt x="3435350" y="3175"/>
                </a:lnTo>
                <a:lnTo>
                  <a:pt x="3435350" y="5146675"/>
                </a:lnTo>
                <a:lnTo>
                  <a:pt x="0" y="5146675"/>
                </a:lnTo>
                <a:lnTo>
                  <a:pt x="1190625" y="0"/>
                </a:lnTo>
                <a:close/>
              </a:path>
            </a:pathLst>
          </a:custGeom>
          <a:blipFill>
            <a:blip r:embed="rId3" cstate="hq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/>
          <a:lstStyle>
            <a:lvl1pPr marL="0" indent="0" algn="l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0368E0C-7C4F-1DDD-5A97-0D36F0A91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50404-2662-4335-9F89-EBEA28B8BBC7}" type="datetime1">
              <a:rPr lang="en-GB"/>
              <a:pPr>
                <a:defRPr/>
              </a:pPr>
              <a:t>26/11/2025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3452384-E663-3F1B-CFA0-AA97DCB60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2009432-19A6-0736-D5B8-C0410E441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F7671-703E-478F-9B27-EC44342A34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370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(Insert Image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/>
          <a:lstStyle>
            <a:lvl1pPr marL="0" indent="0" algn="l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82354" y="0"/>
            <a:ext cx="3461646" cy="5143858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  <a:gd name="connsiteX0" fmla="*/ 0 w 3469436"/>
              <a:gd name="connsiteY0" fmla="*/ 5155434 h 5155434"/>
              <a:gd name="connsiteX1" fmla="*/ 1183466 w 3469436"/>
              <a:gd name="connsiteY1" fmla="*/ 1 h 5155434"/>
              <a:gd name="connsiteX2" fmla="*/ 3460649 w 3469436"/>
              <a:gd name="connsiteY2" fmla="*/ 0 h 5155434"/>
              <a:gd name="connsiteX3" fmla="*/ 3469376 w 3469436"/>
              <a:gd name="connsiteY3" fmla="*/ 5155075 h 5155434"/>
              <a:gd name="connsiteX4" fmla="*/ 0 w 3469436"/>
              <a:gd name="connsiteY4" fmla="*/ 5155434 h 515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36" h="5155434">
                <a:moveTo>
                  <a:pt x="0" y="5155434"/>
                </a:moveTo>
                <a:lnTo>
                  <a:pt x="1183466" y="1"/>
                </a:lnTo>
                <a:lnTo>
                  <a:pt x="3460649" y="0"/>
                </a:lnTo>
                <a:cubicBezTo>
                  <a:pt x="3459700" y="1716429"/>
                  <a:pt x="3470325" y="3438646"/>
                  <a:pt x="3469376" y="5155075"/>
                </a:cubicBezTo>
                <a:lnTo>
                  <a:pt x="0" y="5155434"/>
                </a:lnTo>
                <a:close/>
              </a:path>
            </a:pathLst>
          </a:custGeom>
          <a:noFill/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839F6-AE2B-BC27-EC9E-7D7090280EA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A9762-E263-4506-B03B-2027A6362E92}" type="datetime1">
              <a:rPr lang="en-GB"/>
              <a:pPr>
                <a:defRPr/>
              </a:pPr>
              <a:t>26/11/2025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A3560-7DA2-E1BA-58D0-081FDCDD98D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3F793-F72D-47EC-4024-BCC0A6E983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F8BB3-6F0C-42BE-ADEB-AA1EABD608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156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and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7880BFE4-0857-4246-F764-F03F0444E22F}"/>
              </a:ext>
            </a:extLst>
          </p:cNvPr>
          <p:cNvSpPr/>
          <p:nvPr/>
        </p:nvSpPr>
        <p:spPr>
          <a:xfrm>
            <a:off x="5708650" y="-3175"/>
            <a:ext cx="3435350" cy="5146675"/>
          </a:xfrm>
          <a:custGeom>
            <a:avLst/>
            <a:gdLst>
              <a:gd name="connsiteX0" fmla="*/ 0 w 3435350"/>
              <a:gd name="connsiteY0" fmla="*/ 0 h 5143500"/>
              <a:gd name="connsiteX1" fmla="*/ 3435350 w 3435350"/>
              <a:gd name="connsiteY1" fmla="*/ 0 h 5143500"/>
              <a:gd name="connsiteX2" fmla="*/ 3435350 w 3435350"/>
              <a:gd name="connsiteY2" fmla="*/ 5143500 h 5143500"/>
              <a:gd name="connsiteX3" fmla="*/ 0 w 3435350"/>
              <a:gd name="connsiteY3" fmla="*/ 5143500 h 5143500"/>
              <a:gd name="connsiteX4" fmla="*/ 0 w 3435350"/>
              <a:gd name="connsiteY4" fmla="*/ 0 h 5143500"/>
              <a:gd name="connsiteX0" fmla="*/ 1476375 w 3435350"/>
              <a:gd name="connsiteY0" fmla="*/ 0 h 5248275"/>
              <a:gd name="connsiteX1" fmla="*/ 3435350 w 3435350"/>
              <a:gd name="connsiteY1" fmla="*/ 104775 h 5248275"/>
              <a:gd name="connsiteX2" fmla="*/ 3435350 w 3435350"/>
              <a:gd name="connsiteY2" fmla="*/ 5248275 h 5248275"/>
              <a:gd name="connsiteX3" fmla="*/ 0 w 3435350"/>
              <a:gd name="connsiteY3" fmla="*/ 5248275 h 5248275"/>
              <a:gd name="connsiteX4" fmla="*/ 1476375 w 3435350"/>
              <a:gd name="connsiteY4" fmla="*/ 0 h 5248275"/>
              <a:gd name="connsiteX0" fmla="*/ 1190625 w 3435350"/>
              <a:gd name="connsiteY0" fmla="*/ 0 h 5162550"/>
              <a:gd name="connsiteX1" fmla="*/ 3435350 w 3435350"/>
              <a:gd name="connsiteY1" fmla="*/ 19050 h 5162550"/>
              <a:gd name="connsiteX2" fmla="*/ 3435350 w 3435350"/>
              <a:gd name="connsiteY2" fmla="*/ 5162550 h 5162550"/>
              <a:gd name="connsiteX3" fmla="*/ 0 w 3435350"/>
              <a:gd name="connsiteY3" fmla="*/ 5162550 h 5162550"/>
              <a:gd name="connsiteX4" fmla="*/ 1190625 w 3435350"/>
              <a:gd name="connsiteY4" fmla="*/ 0 h 5162550"/>
              <a:gd name="connsiteX0" fmla="*/ 11938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3800 w 3435350"/>
              <a:gd name="connsiteY4" fmla="*/ 0 h 5146675"/>
              <a:gd name="connsiteX0" fmla="*/ 12192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219200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5350" h="5146675">
                <a:moveTo>
                  <a:pt x="1190625" y="0"/>
                </a:moveTo>
                <a:lnTo>
                  <a:pt x="3435350" y="3175"/>
                </a:lnTo>
                <a:lnTo>
                  <a:pt x="3435350" y="5146675"/>
                </a:lnTo>
                <a:lnTo>
                  <a:pt x="0" y="5146675"/>
                </a:lnTo>
                <a:lnTo>
                  <a:pt x="1190625" y="0"/>
                </a:lnTo>
                <a:close/>
              </a:path>
            </a:pathLst>
          </a:custGeom>
          <a:blipFill>
            <a:blip r:embed="rId3" cstate="hq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083ABF4-4713-5DDD-6368-CEADAD3DB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57D6314-E758-41ED-BE49-64A8C7B63C10}" type="datetime1">
              <a:rPr lang="en-GB"/>
              <a:pPr>
                <a:defRPr/>
              </a:pPr>
              <a:t>26/11/2025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B316EB0-DFE6-369A-39AA-D844A964F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978619F-DBC0-5E82-9893-FA679561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7850FB8-8452-4944-808D-AF9E6A8DBF3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436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(Insert Image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82354" y="0"/>
            <a:ext cx="3461646" cy="5143858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  <a:gd name="connsiteX0" fmla="*/ 0 w 3469436"/>
              <a:gd name="connsiteY0" fmla="*/ 5155434 h 5155434"/>
              <a:gd name="connsiteX1" fmla="*/ 1183466 w 3469436"/>
              <a:gd name="connsiteY1" fmla="*/ 1 h 5155434"/>
              <a:gd name="connsiteX2" fmla="*/ 3460649 w 3469436"/>
              <a:gd name="connsiteY2" fmla="*/ 0 h 5155434"/>
              <a:gd name="connsiteX3" fmla="*/ 3469376 w 3469436"/>
              <a:gd name="connsiteY3" fmla="*/ 5155075 h 5155434"/>
              <a:gd name="connsiteX4" fmla="*/ 0 w 3469436"/>
              <a:gd name="connsiteY4" fmla="*/ 5155434 h 515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36" h="5155434">
                <a:moveTo>
                  <a:pt x="0" y="5155434"/>
                </a:moveTo>
                <a:lnTo>
                  <a:pt x="1183466" y="1"/>
                </a:lnTo>
                <a:lnTo>
                  <a:pt x="3460649" y="0"/>
                </a:lnTo>
                <a:cubicBezTo>
                  <a:pt x="3459700" y="1716429"/>
                  <a:pt x="3470325" y="3438646"/>
                  <a:pt x="3469376" y="5155075"/>
                </a:cubicBezTo>
                <a:lnTo>
                  <a:pt x="0" y="5155434"/>
                </a:lnTo>
                <a:close/>
              </a:path>
            </a:pathLst>
          </a:custGeom>
          <a:noFill/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7684D0-230C-9C04-9DDD-1513CFEB6FF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F07CAB6-32EF-417D-87B9-FD2B79E6F888}" type="datetime1">
              <a:rPr lang="en-GB"/>
              <a:pPr>
                <a:defRPr/>
              </a:pPr>
              <a:t>26/11/2025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579EA-6908-D0D1-B94F-3F6B1DD74DE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5643C-0183-2049-C984-194F22DDA7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3ADC686-ECB0-4633-8F4C-44607BADB6E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535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800" y="680400"/>
            <a:ext cx="5259600" cy="110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800" y="1825200"/>
            <a:ext cx="5259600" cy="250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82354" y="0"/>
            <a:ext cx="3461646" cy="5143500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36" h="5155075">
                <a:moveTo>
                  <a:pt x="0" y="5143500"/>
                </a:moveTo>
                <a:lnTo>
                  <a:pt x="1183466" y="1"/>
                </a:lnTo>
                <a:lnTo>
                  <a:pt x="3460649" y="0"/>
                </a:lnTo>
                <a:cubicBezTo>
                  <a:pt x="3459700" y="1716429"/>
                  <a:pt x="3470325" y="3438646"/>
                  <a:pt x="3469376" y="5155075"/>
                </a:cubicBezTo>
                <a:lnTo>
                  <a:pt x="0" y="5143500"/>
                </a:lnTo>
                <a:close/>
              </a:path>
            </a:pathLst>
          </a:custGeom>
          <a:noFill/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BF7ED-6ED3-E604-AA96-F314ADAF80B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5C974-6DD6-4483-9149-0B6406FA45A2}" type="datetime1">
              <a:rPr lang="en-GB"/>
              <a:pPr>
                <a:defRPr/>
              </a:pPr>
              <a:t>26/11/2025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8943B-A085-927B-E1EC-14B16D27141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0AB22-0F13-8034-7809-59541139C73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6879D-2FED-4A3D-9B4A-FAB41E92C65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164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0800" y="1369219"/>
            <a:ext cx="4144050" cy="28884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4144050" cy="28884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54F910-92F1-C7FB-9FDF-FDE63E448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3991-DEF4-43BB-AAE0-A556182975F2}" type="datetime1">
              <a:rPr lang="en-GB"/>
              <a:pPr>
                <a:defRPr/>
              </a:pPr>
              <a:t>26/11/2025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81946F-D64F-A917-4939-56102C0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701CC4-9A40-C0A8-0ADF-B38F45598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BD50F-0BC9-4493-8EB4-23F88C6AA5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902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0800" y="1369219"/>
            <a:ext cx="4144050" cy="28884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629600" y="1369219"/>
            <a:ext cx="4143600" cy="2888456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DBFB9947-9CB1-12A7-2F2F-6B14CB1313A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9477D-AF6A-44DA-A7C0-A0F8410F0031}" type="datetime1">
              <a:rPr lang="en-GB"/>
              <a:pPr>
                <a:defRPr/>
              </a:pPr>
              <a:t>26/11/2025</a:t>
            </a:fld>
            <a:endParaRPr lang="en-GB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087C1EE3-5A5C-C532-7645-61133AA1801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190C635-4E3C-D3CB-04AB-2E460427CB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5EC7C-617C-465A-906C-F2C3B39734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715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0071AA0-260B-D1FA-6506-FF80F64F14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71475" y="274638"/>
            <a:ext cx="84010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543369E-1783-E4C6-093D-483A34F9FB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370013"/>
            <a:ext cx="8401050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717ED-ABB9-E3E4-50BE-83DD4D34D3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1475" y="4360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0575E1-179C-4751-B69E-6DCAC884AC80}" type="datetime1">
              <a:rPr lang="en-GB"/>
              <a:pPr>
                <a:defRPr/>
              </a:pPr>
              <a:t>26/11/2025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52D94-26DD-3999-1CB4-F40FB7C681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25" y="4360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B654C-539C-415D-62BC-A3FE2C9328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21175" y="4772025"/>
            <a:ext cx="53975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3F379A-BEC2-41BD-87FA-B3991ACB67C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</p:sldLayoutIdLst>
  <p:hf sldNum="0" hdr="0" ftr="0" dt="0"/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Rockwell" panose="02060603020205020403" pitchFamily="18" charset="77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SzPct val="85000"/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SzPct val="85000"/>
        <a:buFont typeface="Wingdings" panose="05000000000000000000" pitchFamily="2" charset="2"/>
        <a:buChar char="Ø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8B9ABD80-112E-C813-A7DA-4D29009F7E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71475" y="274638"/>
            <a:ext cx="84010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0B83E7FC-BFFE-7157-4FBD-BAA12609A9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370013"/>
            <a:ext cx="8401050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30306-63E1-C70C-E0AA-2218B6E677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1475" y="4360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7A1616E-03F7-40FE-9915-472FAAC9C6E7}" type="datetime1">
              <a:rPr lang="en-GB"/>
              <a:pPr>
                <a:defRPr/>
              </a:pPr>
              <a:t>26/11/2025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26093-2F22-D818-761B-EDDC63ED0A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25" y="4360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6712C-2F34-C247-2545-DB8D688569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21175" y="4772025"/>
            <a:ext cx="53975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24A267-5FC1-4AB7-B05B-236A1FD3398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39" r:id="rId2"/>
    <p:sldLayoutId id="2147483860" r:id="rId3"/>
    <p:sldLayoutId id="2147483861" r:id="rId4"/>
    <p:sldLayoutId id="2147483862" r:id="rId5"/>
    <p:sldLayoutId id="2147483863" r:id="rId6"/>
    <p:sldLayoutId id="2147483840" r:id="rId7"/>
    <p:sldLayoutId id="2147483841" r:id="rId8"/>
    <p:sldLayoutId id="2147483842" r:id="rId9"/>
    <p:sldLayoutId id="2147483864" r:id="rId10"/>
    <p:sldLayoutId id="2147483843" r:id="rId11"/>
    <p:sldLayoutId id="2147483844" r:id="rId12"/>
    <p:sldLayoutId id="2147483845" r:id="rId13"/>
    <p:sldLayoutId id="2147483865" r:id="rId14"/>
    <p:sldLayoutId id="2147483866" r:id="rId15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Rockwell" panose="02060603020205020403" pitchFamily="18" charset="77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SzPct val="85000"/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SzPct val="85000"/>
        <a:buFont typeface="Wingdings" panose="05000000000000000000" pitchFamily="2" charset="2"/>
        <a:buChar char="Ø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ist-cdt.info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ist-cdt.info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424A0D4C-2885-B5DF-1AD5-84F0EA20EA8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8481" y="1332374"/>
            <a:ext cx="5346394" cy="1101725"/>
          </a:xfrm>
        </p:spPr>
        <p:txBody>
          <a:bodyPr/>
          <a:lstStyle/>
          <a:p>
            <a:pPr algn="ctr"/>
            <a:r>
              <a:rPr lang="en-GB" altLang="en-US" sz="3600" dirty="0">
                <a:latin typeface="Rockwell" panose="02060603020205020403" pitchFamily="18" charset="0"/>
              </a:rPr>
              <a:t>Where is the value in quantum (PhDs)</a:t>
            </a:r>
            <a:endParaRPr lang="en-US" altLang="en-US" sz="3600" dirty="0">
              <a:latin typeface="Rockwell" panose="02060603020205020403" pitchFamily="18" charset="0"/>
            </a:endParaRPr>
          </a:p>
        </p:txBody>
      </p:sp>
      <p:sp>
        <p:nvSpPr>
          <p:cNvPr id="23555" name="Subtitle 2">
            <a:extLst>
              <a:ext uri="{FF2B5EF4-FFF2-40B4-BE49-F238E27FC236}">
                <a16:creationId xmlns:a16="http://schemas.microsoft.com/office/drawing/2014/main" id="{D5ED50B5-5A05-28D2-36BF-95983973110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3513" y="2363696"/>
            <a:ext cx="5755506" cy="1312863"/>
          </a:xfrm>
        </p:spPr>
        <p:txBody>
          <a:bodyPr/>
          <a:lstStyle/>
          <a:p>
            <a:pPr algn="ctr"/>
            <a:endParaRPr lang="en-US" altLang="en-US" sz="1600" dirty="0">
              <a:latin typeface="Rockwell" panose="02060603020205020403" pitchFamily="18" charset="0"/>
            </a:endParaRPr>
          </a:p>
          <a:p>
            <a:pPr algn="ctr"/>
            <a:r>
              <a:rPr lang="en-US" altLang="en-US" sz="1600" dirty="0">
                <a:latin typeface="Rockwell" panose="02060603020205020403" pitchFamily="18" charset="0"/>
              </a:rPr>
              <a:t>Quantum and Nano Undergraduate Day</a:t>
            </a:r>
          </a:p>
          <a:p>
            <a:pPr algn="ctr"/>
            <a:r>
              <a:rPr lang="en-US" altLang="en-US" sz="1600" dirty="0">
                <a:latin typeface="Rockwell" panose="02060603020205020403" pitchFamily="18" charset="0"/>
              </a:rPr>
              <a:t>26</a:t>
            </a:r>
            <a:r>
              <a:rPr lang="en-US" altLang="en-US" sz="1600" baseline="30000" dirty="0">
                <a:latin typeface="Rockwell" panose="02060603020205020403" pitchFamily="18" charset="0"/>
              </a:rPr>
              <a:t>th</a:t>
            </a:r>
            <a:r>
              <a:rPr lang="en-US" altLang="en-US" sz="1600" dirty="0">
                <a:latin typeface="Rockwell" panose="02060603020205020403" pitchFamily="18" charset="0"/>
              </a:rPr>
              <a:t> November 2025</a:t>
            </a:r>
          </a:p>
          <a:p>
            <a:pPr algn="ctr"/>
            <a:endParaRPr lang="en-US" altLang="en-US" sz="1600" dirty="0">
              <a:latin typeface="Rockwell" panose="02060603020205020403" pitchFamily="18" charset="0"/>
            </a:endParaRPr>
          </a:p>
          <a:p>
            <a:pPr algn="ctr"/>
            <a:r>
              <a:rPr lang="en-US" altLang="en-US" sz="1600" dirty="0">
                <a:latin typeface="Rockwell" panose="02060603020205020403" pitchFamily="18" charset="0"/>
              </a:rPr>
              <a:t>Benjamin Stratton,</a:t>
            </a:r>
          </a:p>
          <a:p>
            <a:pPr algn="ctr"/>
            <a:r>
              <a:rPr lang="en-US" altLang="en-US" sz="1600" dirty="0">
                <a:latin typeface="Rockwell" panose="02060603020205020403" pitchFamily="18" charset="0"/>
              </a:rPr>
              <a:t>4</a:t>
            </a:r>
            <a:r>
              <a:rPr lang="en-US" altLang="en-US" sz="1600" baseline="30000" dirty="0">
                <a:latin typeface="Rockwell" panose="02060603020205020403" pitchFamily="18" charset="0"/>
              </a:rPr>
              <a:t>th</a:t>
            </a:r>
            <a:r>
              <a:rPr lang="en-US" altLang="en-US" sz="1600" dirty="0">
                <a:latin typeface="Rockwell" panose="02060603020205020403" pitchFamily="18" charset="0"/>
              </a:rPr>
              <a:t> Year PhD Student, Quantum Information Theory Group, The University of Bristol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E9D9B606-5368-D787-6883-AB2DCF321776}"/>
              </a:ext>
            </a:extLst>
          </p:cNvPr>
          <p:cNvSpPr txBox="1"/>
          <p:nvPr/>
        </p:nvSpPr>
        <p:spPr>
          <a:xfrm>
            <a:off x="4572000" y="2057112"/>
            <a:ext cx="9906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ckwell" panose="02060603020205020403" pitchFamily="18" charset="0"/>
              </a:rPr>
              <a:t>Our Agent </a:t>
            </a: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3BA8F28A-4700-E9CC-D9EF-CF5712DBB8C5}"/>
              </a:ext>
            </a:extLst>
          </p:cNvPr>
          <p:cNvCxnSpPr>
            <a:cxnSpLocks/>
            <a:stCxn id="19" idx="2"/>
          </p:cNvCxnSpPr>
          <p:nvPr/>
        </p:nvCxnSpPr>
        <p:spPr>
          <a:xfrm rot="5400000">
            <a:off x="4625975" y="2295525"/>
            <a:ext cx="387350" cy="495300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04BC60D-2357-8604-8BF0-473F0577DA93}"/>
              </a:ext>
            </a:extLst>
          </p:cNvPr>
          <p:cNvSpPr txBox="1"/>
          <p:nvPr/>
        </p:nvSpPr>
        <p:spPr>
          <a:xfrm>
            <a:off x="1331575" y="4073711"/>
            <a:ext cx="6976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Rockwell" panose="02060603020205020403" pitchFamily="18" charset="0"/>
              </a:rPr>
              <a:t>Nothing is a resource for an all powerful agent </a:t>
            </a:r>
          </a:p>
        </p:txBody>
      </p:sp>
      <p:pic>
        <p:nvPicPr>
          <p:cNvPr id="32" name="Picture 31" descr="A picture containing clipart, yellow, drawing&#10;&#10;Description automatically generated">
            <a:extLst>
              <a:ext uri="{FF2B5EF4-FFF2-40B4-BE49-F238E27FC236}">
                <a16:creationId xmlns:a16="http://schemas.microsoft.com/office/drawing/2014/main" id="{A7B3B35C-6E09-8800-16CF-A1E87195FC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98"/>
          <a:stretch/>
        </p:blipFill>
        <p:spPr>
          <a:xfrm>
            <a:off x="2349499" y="1192606"/>
            <a:ext cx="1009253" cy="790697"/>
          </a:xfrm>
          <a:prstGeom prst="rect">
            <a:avLst/>
          </a:prstGeom>
        </p:spPr>
      </p:pic>
      <p:pic>
        <p:nvPicPr>
          <p:cNvPr id="34" name="Picture 33" descr="A picture containing drawing, sketch, clipart, child art&#10;&#10;Description automatically generated">
            <a:extLst>
              <a:ext uri="{FF2B5EF4-FFF2-40B4-BE49-F238E27FC236}">
                <a16:creationId xmlns:a16="http://schemas.microsoft.com/office/drawing/2014/main" id="{D8E080A7-93E2-0BA3-EEEE-664BCB6A2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6" b="16127"/>
          <a:stretch/>
        </p:blipFill>
        <p:spPr>
          <a:xfrm>
            <a:off x="5429250" y="1086509"/>
            <a:ext cx="914400" cy="788924"/>
          </a:xfrm>
          <a:prstGeom prst="rect">
            <a:avLst/>
          </a:prstGeom>
        </p:spPr>
      </p:pic>
      <p:pic>
        <p:nvPicPr>
          <p:cNvPr id="36" name="Picture 35" descr="A picture containing circle, clipart, illustration, cartoon&#10;&#10;Description automatically generated">
            <a:extLst>
              <a:ext uri="{FF2B5EF4-FFF2-40B4-BE49-F238E27FC236}">
                <a16:creationId xmlns:a16="http://schemas.microsoft.com/office/drawing/2014/main" id="{9BF5E2D6-3E1F-5EAE-A6C6-30DCFE3709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2626215"/>
            <a:ext cx="742950" cy="742950"/>
          </a:xfrm>
          <a:prstGeom prst="rect">
            <a:avLst/>
          </a:prstGeom>
        </p:spPr>
      </p:pic>
      <p:pic>
        <p:nvPicPr>
          <p:cNvPr id="18" name="Picture 17" descr="A picture containing black and white&#10;&#10;Description automatically generated with low confidence">
            <a:extLst>
              <a:ext uri="{FF2B5EF4-FFF2-40B4-BE49-F238E27FC236}">
                <a16:creationId xmlns:a16="http://schemas.microsoft.com/office/drawing/2014/main" id="{0D81C37D-12DD-B485-C7B5-7EC28315D6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8299" r="22545" b="8159"/>
          <a:stretch/>
        </p:blipFill>
        <p:spPr>
          <a:xfrm>
            <a:off x="3816350" y="2482850"/>
            <a:ext cx="622300" cy="958850"/>
          </a:xfrm>
          <a:prstGeom prst="rect">
            <a:avLst/>
          </a:prstGeom>
        </p:spPr>
      </p:pic>
      <p:pic>
        <p:nvPicPr>
          <p:cNvPr id="40" name="Picture 39" descr="A cartoon of a wizard hat&#10;&#10;Description automatically generated with medium confidence">
            <a:extLst>
              <a:ext uri="{FF2B5EF4-FFF2-40B4-BE49-F238E27FC236}">
                <a16:creationId xmlns:a16="http://schemas.microsoft.com/office/drawing/2014/main" id="{EC16B830-ADEF-E042-BFF2-A51370263E2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4"/>
          <a:stretch/>
        </p:blipFill>
        <p:spPr>
          <a:xfrm>
            <a:off x="3867150" y="2215447"/>
            <a:ext cx="495300" cy="397779"/>
          </a:xfrm>
          <a:prstGeom prst="rect">
            <a:avLst/>
          </a:prstGeom>
        </p:spPr>
      </p:pic>
      <p:pic>
        <p:nvPicPr>
          <p:cNvPr id="44" name="Picture 43" descr="A black wa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FE8F6B33-6C48-F83C-0692-7983A596FD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9236" r="12251" b="15995"/>
          <a:stretch/>
        </p:blipFill>
        <p:spPr>
          <a:xfrm rot="5605500">
            <a:off x="4331977" y="2820288"/>
            <a:ext cx="300811" cy="222291"/>
          </a:xfrm>
          <a:prstGeom prst="rect">
            <a:avLst/>
          </a:prstGeom>
        </p:spPr>
      </p:pic>
      <p:pic>
        <p:nvPicPr>
          <p:cNvPr id="45" name="Picture 44" descr="A picture containing black and white&#10;&#10;Description automatically generated with low confidence">
            <a:extLst>
              <a:ext uri="{FF2B5EF4-FFF2-40B4-BE49-F238E27FC236}">
                <a16:creationId xmlns:a16="http://schemas.microsoft.com/office/drawing/2014/main" id="{37757D25-08BC-CB1E-3493-A037DACA35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8299" r="22545" b="8159"/>
          <a:stretch/>
        </p:blipFill>
        <p:spPr>
          <a:xfrm>
            <a:off x="7242850" y="2356351"/>
            <a:ext cx="622300" cy="958850"/>
          </a:xfrm>
          <a:prstGeom prst="rect">
            <a:avLst/>
          </a:prstGeom>
        </p:spPr>
      </p:pic>
      <p:pic>
        <p:nvPicPr>
          <p:cNvPr id="46" name="Picture 45" descr="A cartoon of a wizard hat&#10;&#10;Description automatically generated with medium confidence">
            <a:extLst>
              <a:ext uri="{FF2B5EF4-FFF2-40B4-BE49-F238E27FC236}">
                <a16:creationId xmlns:a16="http://schemas.microsoft.com/office/drawing/2014/main" id="{2D24A39C-1857-C58B-A5DD-AD30C03E77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4"/>
          <a:stretch/>
        </p:blipFill>
        <p:spPr>
          <a:xfrm>
            <a:off x="7293650" y="2088948"/>
            <a:ext cx="495300" cy="397779"/>
          </a:xfrm>
          <a:prstGeom prst="rect">
            <a:avLst/>
          </a:prstGeom>
        </p:spPr>
      </p:pic>
      <p:pic>
        <p:nvPicPr>
          <p:cNvPr id="47" name="Picture 46" descr="A black wa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8972C7E6-6F68-07DD-699B-7DA4F72944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9236" r="12251" b="15995"/>
          <a:stretch/>
        </p:blipFill>
        <p:spPr>
          <a:xfrm rot="5605500">
            <a:off x="7758477" y="2693789"/>
            <a:ext cx="300811" cy="22229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451F3EC-457D-58D2-D744-089236DD2F83}"/>
              </a:ext>
            </a:extLst>
          </p:cNvPr>
          <p:cNvSpPr txBox="1"/>
          <p:nvPr/>
        </p:nvSpPr>
        <p:spPr>
          <a:xfrm>
            <a:off x="7315200" y="3326277"/>
            <a:ext cx="1458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trike="sngStrike" dirty="0">
                <a:latin typeface="Rockwell" panose="02060603020205020403" pitchFamily="18" charset="0"/>
              </a:rPr>
              <a:t>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F3F4CF-EA8A-45FB-B27B-80236A6109A8}"/>
              </a:ext>
            </a:extLst>
          </p:cNvPr>
          <p:cNvSpPr txBox="1"/>
          <p:nvPr/>
        </p:nvSpPr>
        <p:spPr>
          <a:xfrm>
            <a:off x="181535" y="4511488"/>
            <a:ext cx="2272553" cy="564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1E685E-44E0-DC54-5146-9F391190C36F}"/>
              </a:ext>
            </a:extLst>
          </p:cNvPr>
          <p:cNvSpPr txBox="1"/>
          <p:nvPr/>
        </p:nvSpPr>
        <p:spPr>
          <a:xfrm>
            <a:off x="931607" y="165563"/>
            <a:ext cx="92619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Rockwell" panose="02060603020205020403" pitchFamily="18" charset="0"/>
              </a:rPr>
              <a:t>Value (resourcefulness) arises from limitation</a:t>
            </a:r>
          </a:p>
          <a:p>
            <a:r>
              <a:rPr lang="en-GB" sz="1400" dirty="0">
                <a:latin typeface="Rockwell" panose="020606030202050204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153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004BC60D-2357-8604-8BF0-473F0577DA93}"/>
              </a:ext>
            </a:extLst>
          </p:cNvPr>
          <p:cNvSpPr txBox="1"/>
          <p:nvPr/>
        </p:nvSpPr>
        <p:spPr>
          <a:xfrm>
            <a:off x="321188" y="4083794"/>
            <a:ext cx="9911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Rockwell" panose="02060603020205020403" pitchFamily="18" charset="0"/>
              </a:rPr>
              <a:t>We now have a more concrete notion of value (via limitation)</a:t>
            </a:r>
          </a:p>
          <a:p>
            <a:r>
              <a:rPr lang="en-GB" sz="2400" dirty="0">
                <a:latin typeface="Rockwell" panose="02060603020205020403" pitchFamily="18" charset="0"/>
              </a:rPr>
              <a:t> </a:t>
            </a:r>
          </a:p>
        </p:txBody>
      </p:sp>
      <p:pic>
        <p:nvPicPr>
          <p:cNvPr id="18" name="Picture 17" descr="A picture containing black and white&#10;&#10;Description automatically generated with low confidence">
            <a:extLst>
              <a:ext uri="{FF2B5EF4-FFF2-40B4-BE49-F238E27FC236}">
                <a16:creationId xmlns:a16="http://schemas.microsoft.com/office/drawing/2014/main" id="{0D81C37D-12DD-B485-C7B5-7EC28315D6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8299" r="22545" b="8159"/>
          <a:stretch/>
        </p:blipFill>
        <p:spPr>
          <a:xfrm>
            <a:off x="3816350" y="2482850"/>
            <a:ext cx="622300" cy="958850"/>
          </a:xfrm>
          <a:prstGeom prst="rect">
            <a:avLst/>
          </a:prstGeom>
        </p:spPr>
      </p:pic>
      <p:pic>
        <p:nvPicPr>
          <p:cNvPr id="40" name="Picture 39" descr="A cartoon of a wizard hat&#10;&#10;Description automatically generated with medium confidence">
            <a:extLst>
              <a:ext uri="{FF2B5EF4-FFF2-40B4-BE49-F238E27FC236}">
                <a16:creationId xmlns:a16="http://schemas.microsoft.com/office/drawing/2014/main" id="{EC16B830-ADEF-E042-BFF2-A51370263E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4"/>
          <a:stretch/>
        </p:blipFill>
        <p:spPr>
          <a:xfrm>
            <a:off x="3867150" y="2215447"/>
            <a:ext cx="495300" cy="397779"/>
          </a:xfrm>
          <a:prstGeom prst="rect">
            <a:avLst/>
          </a:prstGeom>
        </p:spPr>
      </p:pic>
      <p:pic>
        <p:nvPicPr>
          <p:cNvPr id="44" name="Picture 43" descr="A black wa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FE8F6B33-6C48-F83C-0692-7983A596FD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9236" r="12251" b="15995"/>
          <a:stretch/>
        </p:blipFill>
        <p:spPr>
          <a:xfrm rot="5605500">
            <a:off x="4331977" y="2820288"/>
            <a:ext cx="300811" cy="2222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E179B1-2FDD-42A4-913A-F5C073AAA84B}"/>
              </a:ext>
            </a:extLst>
          </p:cNvPr>
          <p:cNvSpPr txBox="1"/>
          <p:nvPr/>
        </p:nvSpPr>
        <p:spPr>
          <a:xfrm>
            <a:off x="1887690" y="1343699"/>
            <a:ext cx="4781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Rockwell" panose="02060603020205020403" pitchFamily="18" charset="0"/>
              </a:rPr>
              <a:t>Physical Constraints:  </a:t>
            </a:r>
            <a:r>
              <a:rPr lang="en-GB" sz="1600" dirty="0">
                <a:latin typeface="Rockwell" panose="02060603020205020403" pitchFamily="18" charset="0"/>
              </a:rPr>
              <a:t>The Laws of Physics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6CAD4A-D51A-725B-1750-F91F93775760}"/>
              </a:ext>
            </a:extLst>
          </p:cNvPr>
          <p:cNvSpPr txBox="1"/>
          <p:nvPr/>
        </p:nvSpPr>
        <p:spPr>
          <a:xfrm>
            <a:off x="638175" y="2215447"/>
            <a:ext cx="2101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Finite speed of light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1E80B9-2BC1-BDE5-49EF-8A17AA405F88}"/>
              </a:ext>
            </a:extLst>
          </p:cNvPr>
          <p:cNvSpPr txBox="1"/>
          <p:nvPr/>
        </p:nvSpPr>
        <p:spPr>
          <a:xfrm>
            <a:off x="638175" y="2613226"/>
            <a:ext cx="2317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Energy Conservation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9EB5C7-1498-F049-822D-5A033E949BB9}"/>
              </a:ext>
            </a:extLst>
          </p:cNvPr>
          <p:cNvSpPr txBox="1"/>
          <p:nvPr/>
        </p:nvSpPr>
        <p:spPr>
          <a:xfrm>
            <a:off x="638175" y="3017819"/>
            <a:ext cx="222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Quantum Mechanics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17270B-BFFF-8C52-6387-E299A560D6A1}"/>
              </a:ext>
            </a:extLst>
          </p:cNvPr>
          <p:cNvSpPr txBox="1"/>
          <p:nvPr/>
        </p:nvSpPr>
        <p:spPr>
          <a:xfrm>
            <a:off x="5568592" y="1873471"/>
            <a:ext cx="3514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Therefore have limited access to</a:t>
            </a:r>
            <a:r>
              <a:rPr lang="en-GB" dirty="0"/>
              <a:t>: </a:t>
            </a:r>
          </a:p>
        </p:txBody>
      </p:sp>
      <p:pic>
        <p:nvPicPr>
          <p:cNvPr id="8" name="Picture 7" descr="A picture containing clipart, yellow, drawing&#10;&#10;Description automatically generated">
            <a:extLst>
              <a:ext uri="{FF2B5EF4-FFF2-40B4-BE49-F238E27FC236}">
                <a16:creationId xmlns:a16="http://schemas.microsoft.com/office/drawing/2014/main" id="{3D1170D7-0EAA-59E9-6506-83DB011267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98"/>
          <a:stretch/>
        </p:blipFill>
        <p:spPr>
          <a:xfrm>
            <a:off x="6239557" y="2283950"/>
            <a:ext cx="595010" cy="466159"/>
          </a:xfrm>
          <a:prstGeom prst="rect">
            <a:avLst/>
          </a:prstGeom>
        </p:spPr>
      </p:pic>
      <p:pic>
        <p:nvPicPr>
          <p:cNvPr id="10" name="Picture 9" descr="A picture containing circle, clipart, illustration, cartoon&#10;&#10;Description automatically generated">
            <a:extLst>
              <a:ext uri="{FF2B5EF4-FFF2-40B4-BE49-F238E27FC236}">
                <a16:creationId xmlns:a16="http://schemas.microsoft.com/office/drawing/2014/main" id="{CFC4229C-096F-405E-7D8E-0669DF77CA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972" y="2854119"/>
            <a:ext cx="388502" cy="3885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445176-D947-7843-8C36-CFEAA505D690}"/>
              </a:ext>
            </a:extLst>
          </p:cNvPr>
          <p:cNvSpPr txBox="1"/>
          <p:nvPr/>
        </p:nvSpPr>
        <p:spPr>
          <a:xfrm>
            <a:off x="7177474" y="2391589"/>
            <a:ext cx="1458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ckwell" panose="02060603020205020403" pitchFamily="18" charset="0"/>
              </a:rPr>
              <a:t>Time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C31CE8-C700-1FB3-4D31-17CAE6025E9E}"/>
              </a:ext>
            </a:extLst>
          </p:cNvPr>
          <p:cNvSpPr txBox="1"/>
          <p:nvPr/>
        </p:nvSpPr>
        <p:spPr>
          <a:xfrm>
            <a:off x="4602315" y="5669446"/>
            <a:ext cx="2921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And they are consumed to perform a useful task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B3178E-07DE-CB29-F2F6-FD47747D9AC4}"/>
              </a:ext>
            </a:extLst>
          </p:cNvPr>
          <p:cNvSpPr txBox="1"/>
          <p:nvPr/>
        </p:nvSpPr>
        <p:spPr>
          <a:xfrm>
            <a:off x="931607" y="165563"/>
            <a:ext cx="92619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Rockwell" panose="02060603020205020403" pitchFamily="18" charset="0"/>
              </a:rPr>
              <a:t>Value (resourcefulness) arises from limitation</a:t>
            </a:r>
          </a:p>
          <a:p>
            <a:r>
              <a:rPr lang="en-GB" sz="1400" dirty="0">
                <a:latin typeface="Rockwell" panose="020606030202050204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570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/>
      <p:bldP spid="4" grpId="0"/>
      <p:bldP spid="5" grpId="0"/>
      <p:bldP spid="6" grpId="0"/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ack and white&#10;&#10;Description automatically generated with low confidence">
            <a:extLst>
              <a:ext uri="{FF2B5EF4-FFF2-40B4-BE49-F238E27FC236}">
                <a16:creationId xmlns:a16="http://schemas.microsoft.com/office/drawing/2014/main" id="{C6FDE8F8-66A4-7671-8CC4-8A3F1106B5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8299" r="22545" b="8159"/>
          <a:stretch/>
        </p:blipFill>
        <p:spPr>
          <a:xfrm>
            <a:off x="1682750" y="2092325"/>
            <a:ext cx="622300" cy="9588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A05A74-F6EB-CE77-AF82-786D6F481D93}"/>
              </a:ext>
            </a:extLst>
          </p:cNvPr>
          <p:cNvSpPr/>
          <p:nvPr/>
        </p:nvSpPr>
        <p:spPr>
          <a:xfrm>
            <a:off x="3810000" y="880533"/>
            <a:ext cx="4876800" cy="3420534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E3D44D-4562-8D21-13B1-CA41EEBB44BB}"/>
              </a:ext>
            </a:extLst>
          </p:cNvPr>
          <p:cNvSpPr txBox="1"/>
          <p:nvPr/>
        </p:nvSpPr>
        <p:spPr>
          <a:xfrm>
            <a:off x="4326467" y="359832"/>
            <a:ext cx="5723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ockwell" panose="02060603020205020403" pitchFamily="18" charset="0"/>
              </a:rPr>
              <a:t>Physically Constrained Universe </a:t>
            </a:r>
            <a:endParaRPr lang="en-GB" sz="2000" dirty="0">
              <a:latin typeface="Rockwell" panose="02060603020205020403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6AB33C2-3C65-D2C5-12E6-7CFE3423BEC3}"/>
              </a:ext>
            </a:extLst>
          </p:cNvPr>
          <p:cNvSpPr/>
          <p:nvPr/>
        </p:nvSpPr>
        <p:spPr>
          <a:xfrm rot="1767790">
            <a:off x="855255" y="580939"/>
            <a:ext cx="2277292" cy="3022770"/>
          </a:xfrm>
          <a:prstGeom prst="ellipse">
            <a:avLst/>
          </a:prstGeom>
          <a:noFill/>
          <a:ln w="508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230247-ABAE-31A9-6F04-63413582A681}"/>
              </a:ext>
            </a:extLst>
          </p:cNvPr>
          <p:cNvSpPr txBox="1"/>
          <p:nvPr/>
        </p:nvSpPr>
        <p:spPr>
          <a:xfrm>
            <a:off x="18609" y="289754"/>
            <a:ext cx="264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ckwell" panose="02060603020205020403" pitchFamily="18" charset="0"/>
              </a:rPr>
              <a:t>Set of all operations</a:t>
            </a:r>
            <a:endParaRPr lang="en-GB" sz="1800" dirty="0">
              <a:latin typeface="Rockwell" panose="02060603020205020403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4193E4D-0FF0-96BB-5078-D3AEEFE4C633}"/>
              </a:ext>
            </a:extLst>
          </p:cNvPr>
          <p:cNvSpPr/>
          <p:nvPr/>
        </p:nvSpPr>
        <p:spPr>
          <a:xfrm rot="1767790">
            <a:off x="1523666" y="2034036"/>
            <a:ext cx="1131854" cy="1411520"/>
          </a:xfrm>
          <a:prstGeom prst="ellipse">
            <a:avLst/>
          </a:prstGeom>
          <a:solidFill>
            <a:srgbClr val="C00000">
              <a:alpha val="60000"/>
            </a:srgbClr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37028E-78E3-D4B2-1CBF-9CE859C0568E}"/>
              </a:ext>
            </a:extLst>
          </p:cNvPr>
          <p:cNvSpPr txBox="1"/>
          <p:nvPr/>
        </p:nvSpPr>
        <p:spPr>
          <a:xfrm>
            <a:off x="457200" y="3843539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ckwell" panose="02060603020205020403" pitchFamily="18" charset="0"/>
              </a:rPr>
              <a:t>Allowed operations – operations the agent can performed in their constrained universe </a:t>
            </a:r>
            <a:endParaRPr lang="en-GB" sz="1600" dirty="0">
              <a:latin typeface="Rockwell" panose="02060603020205020403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49B94DA-0034-9143-ACB8-62D5E8705A34}"/>
              </a:ext>
            </a:extLst>
          </p:cNvPr>
          <p:cNvCxnSpPr/>
          <p:nvPr/>
        </p:nvCxnSpPr>
        <p:spPr>
          <a:xfrm>
            <a:off x="1176867" y="659086"/>
            <a:ext cx="254000" cy="221447"/>
          </a:xfrm>
          <a:prstGeom prst="straightConnector1">
            <a:avLst/>
          </a:prstGeom>
          <a:ln w="25400">
            <a:solidFill>
              <a:schemeClr val="dk1">
                <a:alpha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1BE06C4-32B7-F767-5C99-EBA5C5A2F982}"/>
              </a:ext>
            </a:extLst>
          </p:cNvPr>
          <p:cNvCxnSpPr>
            <a:stCxn id="14" idx="0"/>
          </p:cNvCxnSpPr>
          <p:nvPr/>
        </p:nvCxnSpPr>
        <p:spPr>
          <a:xfrm flipH="1" flipV="1">
            <a:off x="2089593" y="3296549"/>
            <a:ext cx="44007" cy="54699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690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0.46614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ack and white&#10;&#10;Description automatically generated with low confidence">
            <a:extLst>
              <a:ext uri="{FF2B5EF4-FFF2-40B4-BE49-F238E27FC236}">
                <a16:creationId xmlns:a16="http://schemas.microsoft.com/office/drawing/2014/main" id="{C6FDE8F8-66A4-7671-8CC4-8A3F1106B5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8299" r="22545" b="8159"/>
          <a:stretch/>
        </p:blipFill>
        <p:spPr>
          <a:xfrm>
            <a:off x="5937250" y="2092325"/>
            <a:ext cx="622300" cy="9588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A05A74-F6EB-CE77-AF82-786D6F481D93}"/>
              </a:ext>
            </a:extLst>
          </p:cNvPr>
          <p:cNvSpPr/>
          <p:nvPr/>
        </p:nvSpPr>
        <p:spPr>
          <a:xfrm>
            <a:off x="3810000" y="880533"/>
            <a:ext cx="4876800" cy="3420534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E3D44D-4562-8D21-13B1-CA41EEBB44BB}"/>
              </a:ext>
            </a:extLst>
          </p:cNvPr>
          <p:cNvSpPr txBox="1"/>
          <p:nvPr/>
        </p:nvSpPr>
        <p:spPr>
          <a:xfrm>
            <a:off x="4326467" y="359832"/>
            <a:ext cx="5723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ockwell" panose="02060603020205020403" pitchFamily="18" charset="0"/>
              </a:rPr>
              <a:t>Physically Constrained Universe </a:t>
            </a:r>
            <a:endParaRPr lang="en-GB" sz="2000" dirty="0">
              <a:latin typeface="Rockwell" panose="020606030202050204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230247-ABAE-31A9-6F04-63413582A681}"/>
              </a:ext>
            </a:extLst>
          </p:cNvPr>
          <p:cNvSpPr txBox="1"/>
          <p:nvPr/>
        </p:nvSpPr>
        <p:spPr>
          <a:xfrm>
            <a:off x="18609" y="289754"/>
            <a:ext cx="264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ckwell" panose="02060603020205020403" pitchFamily="18" charset="0"/>
              </a:rPr>
              <a:t>Set of all objects </a:t>
            </a:r>
            <a:endParaRPr lang="en-GB" sz="1800" dirty="0">
              <a:latin typeface="Rockwell" panose="02060603020205020403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9F776B2-F1C5-29F2-FCA4-20BC83235F29}"/>
              </a:ext>
            </a:extLst>
          </p:cNvPr>
          <p:cNvSpPr/>
          <p:nvPr/>
        </p:nvSpPr>
        <p:spPr>
          <a:xfrm rot="1767790">
            <a:off x="665671" y="1032668"/>
            <a:ext cx="2872501" cy="2305867"/>
          </a:xfrm>
          <a:prstGeom prst="ellipse">
            <a:avLst/>
          </a:prstGeom>
          <a:noFill/>
          <a:ln w="508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5BCCB48-B2B5-07F2-372B-770878B3F304}"/>
              </a:ext>
            </a:extLst>
          </p:cNvPr>
          <p:cNvCxnSpPr/>
          <p:nvPr/>
        </p:nvCxnSpPr>
        <p:spPr>
          <a:xfrm>
            <a:off x="1176867" y="659086"/>
            <a:ext cx="254000" cy="221447"/>
          </a:xfrm>
          <a:prstGeom prst="straightConnector1">
            <a:avLst/>
          </a:prstGeom>
          <a:ln w="25400">
            <a:solidFill>
              <a:schemeClr val="dk1">
                <a:alpha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5AFD46A4-A78D-5B26-BC82-50D9A435341D}"/>
              </a:ext>
            </a:extLst>
          </p:cNvPr>
          <p:cNvSpPr/>
          <p:nvPr/>
        </p:nvSpPr>
        <p:spPr>
          <a:xfrm rot="1767790">
            <a:off x="1993136" y="1800675"/>
            <a:ext cx="1394943" cy="1542149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 w="508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9856BA-E72F-793C-02C2-AF3BDCA669AD}"/>
              </a:ext>
            </a:extLst>
          </p:cNvPr>
          <p:cNvSpPr txBox="1"/>
          <p:nvPr/>
        </p:nvSpPr>
        <p:spPr>
          <a:xfrm>
            <a:off x="457200" y="3631164"/>
            <a:ext cx="3143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ckwell" panose="02060603020205020403" pitchFamily="18" charset="0"/>
              </a:rPr>
              <a:t>Free objects – objects upon which the allowed operations act invariantly </a:t>
            </a:r>
            <a:endParaRPr lang="en-GB" sz="1600" dirty="0">
              <a:latin typeface="Rockwell" panose="02060603020205020403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6BE90D-1D3F-6264-8F69-DC20EC33DB86}"/>
              </a:ext>
            </a:extLst>
          </p:cNvPr>
          <p:cNvCxnSpPr>
            <a:stCxn id="8" idx="0"/>
          </p:cNvCxnSpPr>
          <p:nvPr/>
        </p:nvCxnSpPr>
        <p:spPr>
          <a:xfrm flipV="1">
            <a:off x="2028732" y="3051175"/>
            <a:ext cx="358333" cy="57998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87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ack and white&#10;&#10;Description automatically generated with low confidence">
            <a:extLst>
              <a:ext uri="{FF2B5EF4-FFF2-40B4-BE49-F238E27FC236}">
                <a16:creationId xmlns:a16="http://schemas.microsoft.com/office/drawing/2014/main" id="{C6FDE8F8-66A4-7671-8CC4-8A3F1106B5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8299" r="22545" b="8159"/>
          <a:stretch/>
        </p:blipFill>
        <p:spPr>
          <a:xfrm>
            <a:off x="604854" y="1032911"/>
            <a:ext cx="622300" cy="9588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A05A74-F6EB-CE77-AF82-786D6F481D9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E3D44D-4562-8D21-13B1-CA41EEBB44BB}"/>
              </a:ext>
            </a:extLst>
          </p:cNvPr>
          <p:cNvSpPr txBox="1"/>
          <p:nvPr/>
        </p:nvSpPr>
        <p:spPr>
          <a:xfrm>
            <a:off x="2525455" y="92809"/>
            <a:ext cx="5723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Rockwell" panose="02060603020205020403" pitchFamily="18" charset="0"/>
              </a:rPr>
              <a:t>Physically Constrained Universe </a:t>
            </a:r>
            <a:endParaRPr lang="en-GB" sz="2000" u="sng" dirty="0">
              <a:latin typeface="Rockwell" panose="020606030202050204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230247-ABAE-31A9-6F04-63413582A681}"/>
              </a:ext>
            </a:extLst>
          </p:cNvPr>
          <p:cNvSpPr txBox="1"/>
          <p:nvPr/>
        </p:nvSpPr>
        <p:spPr>
          <a:xfrm>
            <a:off x="5171747" y="1083047"/>
            <a:ext cx="264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ckwell" panose="02060603020205020403" pitchFamily="18" charset="0"/>
              </a:rPr>
              <a:t>Set of all objects </a:t>
            </a:r>
            <a:endParaRPr lang="en-GB" sz="1800" dirty="0">
              <a:latin typeface="Rockwell" panose="02060603020205020403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9F776B2-F1C5-29F2-FCA4-20BC83235F29}"/>
              </a:ext>
            </a:extLst>
          </p:cNvPr>
          <p:cNvSpPr/>
          <p:nvPr/>
        </p:nvSpPr>
        <p:spPr>
          <a:xfrm>
            <a:off x="1227154" y="1122394"/>
            <a:ext cx="5179506" cy="3384256"/>
          </a:xfrm>
          <a:prstGeom prst="ellipse">
            <a:avLst/>
          </a:prstGeom>
          <a:noFill/>
          <a:ln w="508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FD46A4-A78D-5B26-BC82-50D9A435341D}"/>
              </a:ext>
            </a:extLst>
          </p:cNvPr>
          <p:cNvSpPr/>
          <p:nvPr/>
        </p:nvSpPr>
        <p:spPr>
          <a:xfrm rot="1767790">
            <a:off x="4594527" y="1911045"/>
            <a:ext cx="1744964" cy="2055712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 w="508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9856BA-E72F-793C-02C2-AF3BDCA669AD}"/>
              </a:ext>
            </a:extLst>
          </p:cNvPr>
          <p:cNvSpPr txBox="1"/>
          <p:nvPr/>
        </p:nvSpPr>
        <p:spPr>
          <a:xfrm>
            <a:off x="2451100" y="5906994"/>
            <a:ext cx="3143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ckwell" panose="02060603020205020403" pitchFamily="18" charset="0"/>
              </a:rPr>
              <a:t>Free objects – these are the objects the agent can reach under the allowed operations </a:t>
            </a:r>
            <a:endParaRPr lang="en-GB" sz="1600" dirty="0">
              <a:latin typeface="Rockwell" panose="02060603020205020403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6BE90D-1D3F-6264-8F69-DC20EC33DB86}"/>
              </a:ext>
            </a:extLst>
          </p:cNvPr>
          <p:cNvCxnSpPr>
            <a:stCxn id="8" idx="0"/>
          </p:cNvCxnSpPr>
          <p:nvPr/>
        </p:nvCxnSpPr>
        <p:spPr>
          <a:xfrm flipV="1">
            <a:off x="4022632" y="5327005"/>
            <a:ext cx="358333" cy="57998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667BE7-997C-95D0-3663-6E3D76F5F08B}"/>
              </a:ext>
            </a:extLst>
          </p:cNvPr>
          <p:cNvSpPr txBox="1"/>
          <p:nvPr/>
        </p:nvSpPr>
        <p:spPr>
          <a:xfrm>
            <a:off x="3950410" y="2389790"/>
            <a:ext cx="3143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ckwell" panose="02060603020205020403" pitchFamily="18" charset="0"/>
              </a:rPr>
              <a:t>Free objects</a:t>
            </a:r>
            <a:endParaRPr lang="en-GB" sz="1600" dirty="0">
              <a:latin typeface="Rockwell" panose="02060603020205020403" pitchFamily="18" charset="0"/>
            </a:endParaRPr>
          </a:p>
        </p:txBody>
      </p:sp>
      <p:sp>
        <p:nvSpPr>
          <p:cNvPr id="11" name="Multiplication Sign 10">
            <a:extLst>
              <a:ext uri="{FF2B5EF4-FFF2-40B4-BE49-F238E27FC236}">
                <a16:creationId xmlns:a16="http://schemas.microsoft.com/office/drawing/2014/main" id="{A09885F7-454B-8C65-6AD6-AFA4C53C2B05}"/>
              </a:ext>
            </a:extLst>
          </p:cNvPr>
          <p:cNvSpPr/>
          <p:nvPr/>
        </p:nvSpPr>
        <p:spPr>
          <a:xfrm>
            <a:off x="5171747" y="3033441"/>
            <a:ext cx="285750" cy="28575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DEBD72-0CEC-2AE2-8371-A59B04E81319}"/>
              </a:ext>
            </a:extLst>
          </p:cNvPr>
          <p:cNvSpPr txBox="1"/>
          <p:nvPr/>
        </p:nvSpPr>
        <p:spPr>
          <a:xfrm>
            <a:off x="4380965" y="4570742"/>
            <a:ext cx="2205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ckwell" panose="02060603020205020403" pitchFamily="18" charset="0"/>
              </a:rPr>
              <a:t>Free Object </a:t>
            </a:r>
            <a:endParaRPr lang="en-GB" sz="1800" dirty="0">
              <a:latin typeface="Rockwell" panose="02060603020205020403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EF9E688-D1D8-1D1C-03E3-D7C522A76788}"/>
              </a:ext>
            </a:extLst>
          </p:cNvPr>
          <p:cNvCxnSpPr>
            <a:cxnSpLocks/>
          </p:cNvCxnSpPr>
          <p:nvPr/>
        </p:nvCxnSpPr>
        <p:spPr>
          <a:xfrm flipV="1">
            <a:off x="5171747" y="3319191"/>
            <a:ext cx="142875" cy="120866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90479C2-F64D-B57A-CE78-E7F55C2350CF}"/>
              </a:ext>
            </a:extLst>
          </p:cNvPr>
          <p:cNvSpPr txBox="1"/>
          <p:nvPr/>
        </p:nvSpPr>
        <p:spPr>
          <a:xfrm>
            <a:off x="6594501" y="1745155"/>
            <a:ext cx="24718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ckwell" panose="02060603020205020403" pitchFamily="18" charset="0"/>
              </a:rPr>
              <a:t>Agent can generate any object in the free set under the allowed operations.</a:t>
            </a:r>
          </a:p>
          <a:p>
            <a:endParaRPr lang="en-US" sz="1800" dirty="0">
              <a:latin typeface="Rockwell" panose="02060603020205020403" pitchFamily="18" charset="0"/>
            </a:endParaRPr>
          </a:p>
          <a:p>
            <a:r>
              <a:rPr lang="en-US" sz="1800" dirty="0">
                <a:latin typeface="Rockwell" panose="02060603020205020403" pitchFamily="18" charset="0"/>
              </a:rPr>
              <a:t>Given a free object, the agent cannot leave the set of free objects under allowed operations </a:t>
            </a:r>
            <a:endParaRPr lang="en-GB" sz="18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38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ack and white&#10;&#10;Description automatically generated with low confidence">
            <a:extLst>
              <a:ext uri="{FF2B5EF4-FFF2-40B4-BE49-F238E27FC236}">
                <a16:creationId xmlns:a16="http://schemas.microsoft.com/office/drawing/2014/main" id="{C6FDE8F8-66A4-7671-8CC4-8A3F1106B5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8299" r="22545" b="8159"/>
          <a:stretch/>
        </p:blipFill>
        <p:spPr>
          <a:xfrm>
            <a:off x="604854" y="1032911"/>
            <a:ext cx="622300" cy="9588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A05A74-F6EB-CE77-AF82-786D6F481D9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E3D44D-4562-8D21-13B1-CA41EEBB44BB}"/>
              </a:ext>
            </a:extLst>
          </p:cNvPr>
          <p:cNvSpPr txBox="1"/>
          <p:nvPr/>
        </p:nvSpPr>
        <p:spPr>
          <a:xfrm>
            <a:off x="2525455" y="92809"/>
            <a:ext cx="5723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Rockwell" panose="02060603020205020403" pitchFamily="18" charset="0"/>
              </a:rPr>
              <a:t>Physically Constrained Universe </a:t>
            </a:r>
            <a:endParaRPr lang="en-GB" sz="2000" u="sng" dirty="0">
              <a:latin typeface="Rockwell" panose="020606030202050204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230247-ABAE-31A9-6F04-63413582A681}"/>
              </a:ext>
            </a:extLst>
          </p:cNvPr>
          <p:cNvSpPr txBox="1"/>
          <p:nvPr/>
        </p:nvSpPr>
        <p:spPr>
          <a:xfrm>
            <a:off x="5171747" y="1083047"/>
            <a:ext cx="264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ckwell" panose="02060603020205020403" pitchFamily="18" charset="0"/>
              </a:rPr>
              <a:t>Set of all objects </a:t>
            </a:r>
            <a:endParaRPr lang="en-GB" sz="1800" dirty="0">
              <a:latin typeface="Rockwell" panose="02060603020205020403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9F776B2-F1C5-29F2-FCA4-20BC83235F29}"/>
              </a:ext>
            </a:extLst>
          </p:cNvPr>
          <p:cNvSpPr/>
          <p:nvPr/>
        </p:nvSpPr>
        <p:spPr>
          <a:xfrm>
            <a:off x="1227154" y="1122394"/>
            <a:ext cx="5179506" cy="3384256"/>
          </a:xfrm>
          <a:prstGeom prst="ellipse">
            <a:avLst/>
          </a:prstGeom>
          <a:noFill/>
          <a:ln w="508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FD46A4-A78D-5B26-BC82-50D9A435341D}"/>
              </a:ext>
            </a:extLst>
          </p:cNvPr>
          <p:cNvSpPr/>
          <p:nvPr/>
        </p:nvSpPr>
        <p:spPr>
          <a:xfrm rot="1767790">
            <a:off x="4594527" y="1911045"/>
            <a:ext cx="1744964" cy="2055712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 w="508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9856BA-E72F-793C-02C2-AF3BDCA669AD}"/>
              </a:ext>
            </a:extLst>
          </p:cNvPr>
          <p:cNvSpPr txBox="1"/>
          <p:nvPr/>
        </p:nvSpPr>
        <p:spPr>
          <a:xfrm>
            <a:off x="2451100" y="5906994"/>
            <a:ext cx="3143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ckwell" panose="02060603020205020403" pitchFamily="18" charset="0"/>
              </a:rPr>
              <a:t>Free objects – these are the objects the agent can reach under the allowed operations </a:t>
            </a:r>
            <a:endParaRPr lang="en-GB" sz="1600" dirty="0">
              <a:latin typeface="Rockwell" panose="02060603020205020403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6BE90D-1D3F-6264-8F69-DC20EC33DB86}"/>
              </a:ext>
            </a:extLst>
          </p:cNvPr>
          <p:cNvCxnSpPr>
            <a:stCxn id="8" idx="0"/>
          </p:cNvCxnSpPr>
          <p:nvPr/>
        </p:nvCxnSpPr>
        <p:spPr>
          <a:xfrm flipV="1">
            <a:off x="4022632" y="5327005"/>
            <a:ext cx="358333" cy="57998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667BE7-997C-95D0-3663-6E3D76F5F08B}"/>
              </a:ext>
            </a:extLst>
          </p:cNvPr>
          <p:cNvSpPr txBox="1"/>
          <p:nvPr/>
        </p:nvSpPr>
        <p:spPr>
          <a:xfrm>
            <a:off x="3950410" y="2389790"/>
            <a:ext cx="3143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ckwell" panose="02060603020205020403" pitchFamily="18" charset="0"/>
              </a:rPr>
              <a:t>Free objects</a:t>
            </a:r>
            <a:endParaRPr lang="en-GB" sz="1600" dirty="0">
              <a:latin typeface="Rockwell" panose="020606030202050204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0479C2-F64D-B57A-CE78-E7F55C2350CF}"/>
              </a:ext>
            </a:extLst>
          </p:cNvPr>
          <p:cNvSpPr txBox="1"/>
          <p:nvPr/>
        </p:nvSpPr>
        <p:spPr>
          <a:xfrm>
            <a:off x="6757312" y="1991761"/>
            <a:ext cx="2457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ckwell" panose="02060603020205020403" pitchFamily="18" charset="0"/>
              </a:rPr>
              <a:t>Agent cannot generate this object under allowed operations. </a:t>
            </a:r>
            <a:endParaRPr lang="en-GB" sz="1800" dirty="0">
              <a:latin typeface="Rockwell" panose="02060603020205020403" pitchFamily="18" charset="0"/>
            </a:endParaRPr>
          </a:p>
        </p:txBody>
      </p:sp>
      <p:sp>
        <p:nvSpPr>
          <p:cNvPr id="18" name="Multiplication Sign 17">
            <a:extLst>
              <a:ext uri="{FF2B5EF4-FFF2-40B4-BE49-F238E27FC236}">
                <a16:creationId xmlns:a16="http://schemas.microsoft.com/office/drawing/2014/main" id="{26AA7DCC-D443-5794-EB3D-7F1285C35FB2}"/>
              </a:ext>
            </a:extLst>
          </p:cNvPr>
          <p:cNvSpPr/>
          <p:nvPr/>
        </p:nvSpPr>
        <p:spPr>
          <a:xfrm>
            <a:off x="3303407" y="2671647"/>
            <a:ext cx="285750" cy="28575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8585B2-FC53-9EC8-CEC7-BAAAFCD5586E}"/>
              </a:ext>
            </a:extLst>
          </p:cNvPr>
          <p:cNvSpPr txBox="1"/>
          <p:nvPr/>
        </p:nvSpPr>
        <p:spPr>
          <a:xfrm>
            <a:off x="2200424" y="3679138"/>
            <a:ext cx="2205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ckwell" panose="02060603020205020403" pitchFamily="18" charset="0"/>
              </a:rPr>
              <a:t>Resourceful Object </a:t>
            </a:r>
            <a:endParaRPr lang="en-GB" sz="1800" dirty="0">
              <a:latin typeface="Rockwell" panose="02060603020205020403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0E7C2DB-AA1C-BC30-506D-9891772B6B8A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3303407" y="2957397"/>
            <a:ext cx="123187" cy="72174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72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4312213C-2D99-C2F4-86BB-8ED1FAB4A41A}"/>
              </a:ext>
            </a:extLst>
          </p:cNvPr>
          <p:cNvSpPr txBox="1"/>
          <p:nvPr/>
        </p:nvSpPr>
        <p:spPr>
          <a:xfrm>
            <a:off x="181535" y="4511488"/>
            <a:ext cx="2272553" cy="564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977842-3260-CF31-2C3A-33B68C782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Example: Entanglement</a:t>
            </a:r>
          </a:p>
        </p:txBody>
      </p:sp>
      <p:pic>
        <p:nvPicPr>
          <p:cNvPr id="4" name="Content Placeholder 3" descr="A picture containing black and white&#10;&#10;Description automatically generated with low confidence">
            <a:extLst>
              <a:ext uri="{FF2B5EF4-FFF2-40B4-BE49-F238E27FC236}">
                <a16:creationId xmlns:a16="http://schemas.microsoft.com/office/drawing/2014/main" id="{63FFB681-8297-9A8C-C4FC-BAFACF2427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8299" r="22545" b="8159"/>
          <a:stretch/>
        </p:blipFill>
        <p:spPr>
          <a:xfrm>
            <a:off x="449965" y="2337698"/>
            <a:ext cx="498287" cy="767772"/>
          </a:xfrm>
          <a:prstGeom prst="rect">
            <a:avLst/>
          </a:prstGeom>
        </p:spPr>
      </p:pic>
      <p:pic>
        <p:nvPicPr>
          <p:cNvPr id="5" name="Content Placeholder 3" descr="A picture containing black and white&#10;&#10;Description automatically generated with low confidence">
            <a:extLst>
              <a:ext uri="{FF2B5EF4-FFF2-40B4-BE49-F238E27FC236}">
                <a16:creationId xmlns:a16="http://schemas.microsoft.com/office/drawing/2014/main" id="{FC442500-B271-4EFB-AE5B-2D05D6AF8A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8299" r="22545" b="8159"/>
          <a:stretch/>
        </p:blipFill>
        <p:spPr bwMode="auto">
          <a:xfrm>
            <a:off x="2553371" y="2303349"/>
            <a:ext cx="498287" cy="76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19CAF4-30BA-5E49-05FB-F38D3F35406B}"/>
              </a:ext>
            </a:extLst>
          </p:cNvPr>
          <p:cNvSpPr txBox="1"/>
          <p:nvPr/>
        </p:nvSpPr>
        <p:spPr>
          <a:xfrm>
            <a:off x="449965" y="3139819"/>
            <a:ext cx="11845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4AF2D3-FEE3-0D80-C98E-BFF53FCAEDDF}"/>
              </a:ext>
            </a:extLst>
          </p:cNvPr>
          <p:cNvSpPr txBox="1"/>
          <p:nvPr/>
        </p:nvSpPr>
        <p:spPr>
          <a:xfrm>
            <a:off x="2553371" y="3115968"/>
            <a:ext cx="11845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Bob</a:t>
            </a:r>
          </a:p>
        </p:txBody>
      </p:sp>
      <p:pic>
        <p:nvPicPr>
          <p:cNvPr id="13" name="Picture 12" descr="A blue telephone receiver&#10;&#10;Description automatically generated with low confidence">
            <a:extLst>
              <a:ext uri="{FF2B5EF4-FFF2-40B4-BE49-F238E27FC236}">
                <a16:creationId xmlns:a16="http://schemas.microsoft.com/office/drawing/2014/main" id="{5F73D544-77FA-4807-17C3-A3FA7CFB5D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7"/>
          <a:stretch/>
        </p:blipFill>
        <p:spPr>
          <a:xfrm>
            <a:off x="565383" y="1775272"/>
            <a:ext cx="267450" cy="381000"/>
          </a:xfrm>
          <a:prstGeom prst="rect">
            <a:avLst/>
          </a:prstGeom>
        </p:spPr>
      </p:pic>
      <p:pic>
        <p:nvPicPr>
          <p:cNvPr id="14" name="Picture 13" descr="A blue telephone receiver&#10;&#10;Description automatically generated with low confidence">
            <a:extLst>
              <a:ext uri="{FF2B5EF4-FFF2-40B4-BE49-F238E27FC236}">
                <a16:creationId xmlns:a16="http://schemas.microsoft.com/office/drawing/2014/main" id="{A383A909-153B-DA09-6508-6D9987E9B4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7"/>
          <a:stretch/>
        </p:blipFill>
        <p:spPr>
          <a:xfrm rot="12036338">
            <a:off x="2668788" y="1822334"/>
            <a:ext cx="267450" cy="3810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CBB6D3-ECC3-1F77-15F8-2C17C13089D6}"/>
              </a:ext>
            </a:extLst>
          </p:cNvPr>
          <p:cNvCxnSpPr>
            <a:cxnSpLocks/>
            <a:stCxn id="13" idx="3"/>
            <a:endCxn id="14" idx="3"/>
          </p:cNvCxnSpPr>
          <p:nvPr/>
        </p:nvCxnSpPr>
        <p:spPr>
          <a:xfrm>
            <a:off x="832833" y="1965772"/>
            <a:ext cx="184451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33B13B1-0978-CE40-0A1D-A61FA8DAF2C4}"/>
              </a:ext>
            </a:extLst>
          </p:cNvPr>
          <p:cNvSpPr txBox="1"/>
          <p:nvPr/>
        </p:nvSpPr>
        <p:spPr>
          <a:xfrm>
            <a:off x="5660939" y="1232733"/>
            <a:ext cx="283177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ckwell" panose="02060603020205020403" pitchFamily="18" charset="0"/>
              </a:rPr>
              <a:t>, Classical Communication (LOCC)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C77F2A3-0390-8997-43F5-8BDE549A55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" t="3787" r="70943" b="30780"/>
          <a:stretch/>
        </p:blipFill>
        <p:spPr>
          <a:xfrm>
            <a:off x="1168633" y="2471089"/>
            <a:ext cx="234950" cy="5437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AA4134-DB95-60B3-54DB-B9F791EC80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7" t="26635" r="9633" b="10217"/>
          <a:stretch/>
        </p:blipFill>
        <p:spPr>
          <a:xfrm>
            <a:off x="2205388" y="2471089"/>
            <a:ext cx="234950" cy="55325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AA9DB96-F603-8953-43B4-A6C2C8C49992}"/>
              </a:ext>
            </a:extLst>
          </p:cNvPr>
          <p:cNvSpPr txBox="1"/>
          <p:nvPr/>
        </p:nvSpPr>
        <p:spPr>
          <a:xfrm>
            <a:off x="4311650" y="1236117"/>
            <a:ext cx="21907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ckwell" panose="02060603020205020403" pitchFamily="18" charset="0"/>
              </a:rPr>
              <a:t>Local Operations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919AB3-8EA1-EE6E-6C1F-E7A1A81EFCE4}"/>
              </a:ext>
            </a:extLst>
          </p:cNvPr>
          <p:cNvSpPr txBox="1"/>
          <p:nvPr/>
        </p:nvSpPr>
        <p:spPr>
          <a:xfrm>
            <a:off x="2060901" y="1206019"/>
            <a:ext cx="2365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Rockwell" panose="02060603020205020403" pitchFamily="18" charset="0"/>
              </a:rPr>
              <a:t>Allowed Operations :</a:t>
            </a:r>
            <a:endParaRPr lang="en-GB" sz="1600" dirty="0">
              <a:latin typeface="Rockwell" panose="02060603020205020403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C0B0A4-7E66-D8FE-4610-C64BA097902D}"/>
              </a:ext>
            </a:extLst>
          </p:cNvPr>
          <p:cNvSpPr txBox="1"/>
          <p:nvPr/>
        </p:nvSpPr>
        <p:spPr>
          <a:xfrm>
            <a:off x="3411995" y="2058636"/>
            <a:ext cx="5493323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800" dirty="0">
                <a:latin typeface="Rockwell" panose="02060603020205020403" pitchFamily="18" charset="0"/>
              </a:rPr>
              <a:t>Given a separable state, LOCC cannot generate any entanglement. </a:t>
            </a:r>
          </a:p>
          <a:p>
            <a:endParaRPr lang="en-GB" sz="1800" dirty="0">
              <a:latin typeface="Rockwell" panose="02060603020205020403" pitchFamily="18" charset="0"/>
            </a:endParaRPr>
          </a:p>
          <a:p>
            <a:r>
              <a:rPr lang="en-GB" sz="1800" dirty="0">
                <a:latin typeface="Rockwell" panose="02060603020205020403" pitchFamily="18" charset="0"/>
              </a:rPr>
              <a:t> </a:t>
            </a:r>
          </a:p>
          <a:p>
            <a:endParaRPr lang="en-GB" sz="1800" dirty="0">
              <a:latin typeface="Rockwell" panose="02060603020205020403" pitchFamily="18" charset="0"/>
            </a:endParaRPr>
          </a:p>
          <a:p>
            <a:endParaRPr lang="en-GB" sz="1600" dirty="0">
              <a:latin typeface="Rockwell" panose="02060603020205020403" pitchFamily="18" charset="0"/>
            </a:endParaRPr>
          </a:p>
          <a:p>
            <a:endParaRPr lang="en-GB" sz="1800" dirty="0">
              <a:latin typeface="Rockwell" panose="02060603020205020403" pitchFamily="18" charset="0"/>
            </a:endParaRPr>
          </a:p>
          <a:p>
            <a:endParaRPr lang="en-GB" sz="1800" dirty="0">
              <a:latin typeface="Rockwell" panose="02060603020205020403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386DD3-E84A-CF48-539D-D49F2D089D29}"/>
              </a:ext>
            </a:extLst>
          </p:cNvPr>
          <p:cNvSpPr txBox="1"/>
          <p:nvPr/>
        </p:nvSpPr>
        <p:spPr>
          <a:xfrm>
            <a:off x="3943796" y="3401242"/>
            <a:ext cx="352697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ckwell" panose="02060603020205020403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15166F-4A49-F73E-339D-8556BBA550D9}"/>
              </a:ext>
            </a:extLst>
          </p:cNvPr>
          <p:cNvSpPr txBox="1"/>
          <p:nvPr/>
        </p:nvSpPr>
        <p:spPr>
          <a:xfrm>
            <a:off x="0" y="3896090"/>
            <a:ext cx="931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Rockwell" panose="02060603020205020403" pitchFamily="18" charset="0"/>
              </a:rPr>
              <a:t>Physical Constraints</a:t>
            </a:r>
            <a:r>
              <a:rPr lang="en-US" sz="1600" dirty="0">
                <a:latin typeface="Rockwell" panose="02060603020205020403" pitchFamily="18" charset="0"/>
              </a:rPr>
              <a:t>          </a:t>
            </a:r>
            <a:r>
              <a:rPr lang="en-US" sz="1600" b="1" dirty="0">
                <a:latin typeface="Rockwell" panose="02060603020205020403" pitchFamily="18" charset="0"/>
              </a:rPr>
              <a:t>Allowed operations</a:t>
            </a:r>
            <a:r>
              <a:rPr lang="en-US" sz="1600" dirty="0">
                <a:latin typeface="Rockwell" panose="02060603020205020403" pitchFamily="18" charset="0"/>
              </a:rPr>
              <a:t>: LOCC        </a:t>
            </a:r>
            <a:r>
              <a:rPr lang="en-US" sz="1600" b="1" dirty="0">
                <a:latin typeface="Rockwell" panose="02060603020205020403" pitchFamily="18" charset="0"/>
              </a:rPr>
              <a:t>Free Objects</a:t>
            </a:r>
            <a:r>
              <a:rPr lang="en-US" sz="1600" dirty="0">
                <a:latin typeface="Rockwell" panose="02060603020205020403" pitchFamily="18" charset="0"/>
              </a:rPr>
              <a:t>: Set of Separable States </a:t>
            </a:r>
            <a:endParaRPr lang="en-GB" sz="1600" dirty="0">
              <a:latin typeface="Rockwell" panose="02060603020205020403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05DEFCC-CA26-355F-ECD6-F1801FE67257}"/>
              </a:ext>
            </a:extLst>
          </p:cNvPr>
          <p:cNvCxnSpPr/>
          <p:nvPr/>
        </p:nvCxnSpPr>
        <p:spPr>
          <a:xfrm>
            <a:off x="2271876" y="4069213"/>
            <a:ext cx="23495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6B2CA35-CB34-2114-5494-594D091FC092}"/>
              </a:ext>
            </a:extLst>
          </p:cNvPr>
          <p:cNvCxnSpPr/>
          <p:nvPr/>
        </p:nvCxnSpPr>
        <p:spPr>
          <a:xfrm>
            <a:off x="5319876" y="4069213"/>
            <a:ext cx="23495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5DC0CAA7-BB99-91D4-EB87-B387DC9D9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37351" y="589190"/>
            <a:ext cx="2714515" cy="32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2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230247-ABAE-31A9-6F04-63413582A681}"/>
              </a:ext>
            </a:extLst>
          </p:cNvPr>
          <p:cNvSpPr txBox="1"/>
          <p:nvPr/>
        </p:nvSpPr>
        <p:spPr>
          <a:xfrm>
            <a:off x="3239296" y="1725104"/>
            <a:ext cx="3382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ckwell" panose="02060603020205020403" pitchFamily="18" charset="0"/>
              </a:rPr>
              <a:t>Set of all quantum states  </a:t>
            </a:r>
            <a:endParaRPr lang="en-GB" sz="1800" dirty="0">
              <a:latin typeface="Rockwell" panose="02060603020205020403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9F776B2-F1C5-29F2-FCA4-20BC83235F29}"/>
              </a:ext>
            </a:extLst>
          </p:cNvPr>
          <p:cNvSpPr/>
          <p:nvPr/>
        </p:nvSpPr>
        <p:spPr>
          <a:xfrm>
            <a:off x="2649563" y="2157009"/>
            <a:ext cx="3883453" cy="2609623"/>
          </a:xfrm>
          <a:prstGeom prst="ellipse">
            <a:avLst/>
          </a:prstGeom>
          <a:noFill/>
          <a:ln w="508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FD46A4-A78D-5B26-BC82-50D9A435341D}"/>
              </a:ext>
            </a:extLst>
          </p:cNvPr>
          <p:cNvSpPr/>
          <p:nvPr/>
        </p:nvSpPr>
        <p:spPr>
          <a:xfrm rot="1767790">
            <a:off x="5089222" y="2669235"/>
            <a:ext cx="1308327" cy="1585173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 w="508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667BE7-997C-95D0-3663-6E3D76F5F08B}"/>
              </a:ext>
            </a:extLst>
          </p:cNvPr>
          <p:cNvSpPr txBox="1"/>
          <p:nvPr/>
        </p:nvSpPr>
        <p:spPr>
          <a:xfrm>
            <a:off x="4624847" y="3042634"/>
            <a:ext cx="2356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ckwell" panose="02060603020205020403" pitchFamily="18" charset="0"/>
              </a:rPr>
              <a:t>Separable </a:t>
            </a:r>
          </a:p>
          <a:p>
            <a:pPr algn="ctr"/>
            <a:r>
              <a:rPr lang="en-US" sz="1600" dirty="0">
                <a:latin typeface="Rockwell" panose="02060603020205020403" pitchFamily="18" charset="0"/>
              </a:rPr>
              <a:t>States</a:t>
            </a:r>
            <a:endParaRPr lang="en-GB" sz="1600" dirty="0">
              <a:latin typeface="Rockwell" panose="02060603020205020403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8585B2-FC53-9EC8-CEC7-BAAAFCD5586E}"/>
              </a:ext>
            </a:extLst>
          </p:cNvPr>
          <p:cNvSpPr txBox="1"/>
          <p:nvPr/>
        </p:nvSpPr>
        <p:spPr>
          <a:xfrm>
            <a:off x="1180096" y="2785829"/>
            <a:ext cx="137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ckwell" panose="02060603020205020403" pitchFamily="18" charset="0"/>
              </a:rPr>
              <a:t>Entangled state </a:t>
            </a:r>
            <a:endParaRPr lang="en-GB" sz="1800" dirty="0">
              <a:latin typeface="Rockwell" panose="02060603020205020403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0E7C2DB-AA1C-BC30-506D-9891772B6B8A}"/>
              </a:ext>
            </a:extLst>
          </p:cNvPr>
          <p:cNvCxnSpPr>
            <a:cxnSpLocks/>
          </p:cNvCxnSpPr>
          <p:nvPr/>
        </p:nvCxnSpPr>
        <p:spPr>
          <a:xfrm>
            <a:off x="2438197" y="3108994"/>
            <a:ext cx="1615403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200FBB8-D7A0-CB87-4CFE-23577F9A9CE5}"/>
              </a:ext>
            </a:extLst>
          </p:cNvPr>
          <p:cNvSpPr txBox="1"/>
          <p:nvPr/>
        </p:nvSpPr>
        <p:spPr>
          <a:xfrm>
            <a:off x="238972" y="99479"/>
            <a:ext cx="66996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Rockwell" panose="02060603020205020403" pitchFamily="18" charset="0"/>
              </a:rPr>
              <a:t>What task is entanglement a resource for?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95784A-79B5-0F1B-5794-B90CB8770B16}"/>
              </a:ext>
            </a:extLst>
          </p:cNvPr>
          <p:cNvSpPr txBox="1"/>
          <p:nvPr/>
        </p:nvSpPr>
        <p:spPr>
          <a:xfrm>
            <a:off x="67377" y="883096"/>
            <a:ext cx="8837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ockwell" panose="02060603020205020403" pitchFamily="18" charset="0"/>
              </a:rPr>
              <a:t>Under allowed operations (LOCC):</a:t>
            </a:r>
            <a:endParaRPr lang="en-GB" sz="2000" dirty="0">
              <a:latin typeface="Rockwell" panose="02060603020205020403" pitchFamily="18" charset="0"/>
            </a:endParaRPr>
          </a:p>
        </p:txBody>
      </p:sp>
      <p:sp>
        <p:nvSpPr>
          <p:cNvPr id="26" name="Multiplication Sign 25">
            <a:extLst>
              <a:ext uri="{FF2B5EF4-FFF2-40B4-BE49-F238E27FC236}">
                <a16:creationId xmlns:a16="http://schemas.microsoft.com/office/drawing/2014/main" id="{A81B8277-3767-5381-A0D4-5BB25BC30BBD}"/>
              </a:ext>
            </a:extLst>
          </p:cNvPr>
          <p:cNvSpPr/>
          <p:nvPr/>
        </p:nvSpPr>
        <p:spPr>
          <a:xfrm>
            <a:off x="5550338" y="3690565"/>
            <a:ext cx="285750" cy="28575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E1417E-63D3-AFEE-5501-FE0CFF25D348}"/>
              </a:ext>
            </a:extLst>
          </p:cNvPr>
          <p:cNvSpPr txBox="1"/>
          <p:nvPr/>
        </p:nvSpPr>
        <p:spPr>
          <a:xfrm>
            <a:off x="4319306" y="883096"/>
            <a:ext cx="5659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ockwell" panose="02060603020205020403" pitchFamily="18" charset="0"/>
              </a:rPr>
              <a:t>Cannot perform quantum teleportation  </a:t>
            </a:r>
            <a:endParaRPr lang="en-GB" sz="2000" dirty="0">
              <a:latin typeface="Rockwell" panose="02060603020205020403" pitchFamily="18" charset="0"/>
            </a:endParaRPr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2A83976B-E4A1-1E1D-7EF8-63E0A728156D}"/>
              </a:ext>
            </a:extLst>
          </p:cNvPr>
          <p:cNvSpPr/>
          <p:nvPr/>
        </p:nvSpPr>
        <p:spPr>
          <a:xfrm>
            <a:off x="4053600" y="2966402"/>
            <a:ext cx="285750" cy="28575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77EE66-D08C-C88F-A1D5-5D479EA7BEAF}"/>
              </a:ext>
            </a:extLst>
          </p:cNvPr>
          <p:cNvSpPr txBox="1"/>
          <p:nvPr/>
        </p:nvSpPr>
        <p:spPr>
          <a:xfrm>
            <a:off x="4319306" y="886635"/>
            <a:ext cx="5659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ockwell" panose="02060603020205020403" pitchFamily="18" charset="0"/>
              </a:rPr>
              <a:t>Can perform quantum teleportation  </a:t>
            </a:r>
            <a:endParaRPr lang="en-GB" sz="20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72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 animBg="1"/>
      <p:bldP spid="26" grpId="1" animBg="1"/>
      <p:bldP spid="27" grpId="0"/>
      <p:bldP spid="27" grpId="1"/>
      <p:bldP spid="28" grpId="0" animBg="1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210D98-B259-506F-F4B5-17602B8BEE04}"/>
              </a:ext>
            </a:extLst>
          </p:cNvPr>
          <p:cNvSpPr txBox="1"/>
          <p:nvPr/>
        </p:nvSpPr>
        <p:spPr>
          <a:xfrm>
            <a:off x="558266" y="238693"/>
            <a:ext cx="82007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Rockwell" panose="02060603020205020403" pitchFamily="18" charset="0"/>
              </a:rPr>
              <a:t>Entanglement is a resource for the task of quantum teleportation  </a:t>
            </a:r>
            <a:endParaRPr lang="en-GB" sz="4000" dirty="0">
              <a:latin typeface="Rockwell" panose="020606030202050204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68A65C-80C9-CB20-CA66-3E885A675563}"/>
              </a:ext>
            </a:extLst>
          </p:cNvPr>
          <p:cNvSpPr txBox="1"/>
          <p:nvPr/>
        </p:nvSpPr>
        <p:spPr>
          <a:xfrm>
            <a:off x="24064" y="1990609"/>
            <a:ext cx="9269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ockwell" panose="02060603020205020403" pitchFamily="18" charset="0"/>
              </a:rPr>
              <a:t>Note, this is true under this set of physical constraints (LOCC). </a:t>
            </a:r>
            <a:endParaRPr lang="en-GB" sz="2400" dirty="0">
              <a:latin typeface="Rockwell" panose="020606030202050204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749A10-FB72-F136-CA89-FCE697BDB078}"/>
              </a:ext>
            </a:extLst>
          </p:cNvPr>
          <p:cNvSpPr txBox="1"/>
          <p:nvPr/>
        </p:nvSpPr>
        <p:spPr>
          <a:xfrm>
            <a:off x="-62564" y="2880751"/>
            <a:ext cx="9269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ockwell" panose="02060603020205020403" pitchFamily="18" charset="0"/>
              </a:rPr>
              <a:t>Under a different set of physical constraints, entanglement might not be considered a resource. </a:t>
            </a:r>
            <a:endParaRPr lang="en-GB" sz="24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09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226FC4A-050D-8965-6884-BA4A5FE6CA0D}"/>
              </a:ext>
            </a:extLst>
          </p:cNvPr>
          <p:cNvSpPr txBox="1"/>
          <p:nvPr/>
        </p:nvSpPr>
        <p:spPr>
          <a:xfrm>
            <a:off x="178895" y="310225"/>
            <a:ext cx="87862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Rockwell" panose="02060603020205020403" pitchFamily="18" charset="0"/>
            </a:endParaRPr>
          </a:p>
          <a:p>
            <a:pPr algn="ctr"/>
            <a:r>
              <a:rPr lang="en-US" sz="2400" dirty="0">
                <a:latin typeface="Rockwell" panose="02060603020205020403" pitchFamily="18" charset="0"/>
              </a:rPr>
              <a:t>In the resource theories framework, what is a valuable (resourceful) is dependent on the physical constraints of the system.</a:t>
            </a:r>
            <a:endParaRPr lang="en-GB" sz="2400" dirty="0">
              <a:latin typeface="Rockwell" panose="020606030202050204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28F3-88C2-0678-F410-5592E58D33F9}"/>
              </a:ext>
            </a:extLst>
          </p:cNvPr>
          <p:cNvSpPr txBox="1"/>
          <p:nvPr/>
        </p:nvSpPr>
        <p:spPr>
          <a:xfrm>
            <a:off x="422787" y="4113851"/>
            <a:ext cx="7452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ckwell" panose="02060603020205020403" pitchFamily="18" charset="0"/>
              </a:rPr>
              <a:t>Physical constraints </a:t>
            </a:r>
            <a:endParaRPr lang="en-GB" sz="2400" dirty="0">
              <a:latin typeface="Rockwell" panose="020606030202050204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B8EE1A-3601-2F49-CD66-158C31639341}"/>
              </a:ext>
            </a:extLst>
          </p:cNvPr>
          <p:cNvSpPr txBox="1"/>
          <p:nvPr/>
        </p:nvSpPr>
        <p:spPr>
          <a:xfrm>
            <a:off x="422787" y="2310140"/>
            <a:ext cx="3057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latin typeface="Rockwell" panose="02060603020205020403" pitchFamily="18" charset="0"/>
              </a:rPr>
              <a:t>Start:</a:t>
            </a:r>
            <a:endParaRPr lang="en-GB" sz="2800" u="sng" dirty="0">
              <a:latin typeface="Rockwell" panose="02060603020205020403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87DABD6-AA8B-9454-F9FE-3CC430AF1A12}"/>
              </a:ext>
            </a:extLst>
          </p:cNvPr>
          <p:cNvCxnSpPr/>
          <p:nvPr/>
        </p:nvCxnSpPr>
        <p:spPr>
          <a:xfrm>
            <a:off x="3628103" y="4354515"/>
            <a:ext cx="1681316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C06C9FD-3155-CA77-89DE-E64AC818C448}"/>
              </a:ext>
            </a:extLst>
          </p:cNvPr>
          <p:cNvSpPr txBox="1"/>
          <p:nvPr/>
        </p:nvSpPr>
        <p:spPr>
          <a:xfrm>
            <a:off x="5207138" y="4002278"/>
            <a:ext cx="3626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ockwell" panose="02060603020205020403" pitchFamily="18" charset="0"/>
              </a:rPr>
              <a:t>What properties are valuable  </a:t>
            </a:r>
            <a:endParaRPr lang="en-GB" sz="2400" dirty="0">
              <a:latin typeface="Rockwell" panose="020606030202050204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113D8F-6410-6A92-9E76-D8145D4F1827}"/>
              </a:ext>
            </a:extLst>
          </p:cNvPr>
          <p:cNvSpPr txBox="1"/>
          <p:nvPr/>
        </p:nvSpPr>
        <p:spPr>
          <a:xfrm>
            <a:off x="422787" y="3111177"/>
            <a:ext cx="7452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ckwell" panose="02060603020205020403" pitchFamily="18" charset="0"/>
              </a:rPr>
              <a:t>Choose a property</a:t>
            </a:r>
            <a:endParaRPr lang="en-GB" sz="2400" dirty="0">
              <a:latin typeface="Rockwell" panose="02060603020205020403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9108276-6CFF-AECC-55C5-801E5D772A3F}"/>
              </a:ext>
            </a:extLst>
          </p:cNvPr>
          <p:cNvCxnSpPr/>
          <p:nvPr/>
        </p:nvCxnSpPr>
        <p:spPr>
          <a:xfrm>
            <a:off x="3628103" y="3351841"/>
            <a:ext cx="1681316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E1C2275-F7CB-9921-5582-B9263E49597A}"/>
              </a:ext>
            </a:extLst>
          </p:cNvPr>
          <p:cNvSpPr txBox="1"/>
          <p:nvPr/>
        </p:nvSpPr>
        <p:spPr>
          <a:xfrm>
            <a:off x="5207138" y="2999604"/>
            <a:ext cx="3626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ockwell" panose="02060603020205020403" pitchFamily="18" charset="0"/>
              </a:rPr>
              <a:t>Set the physical constraints </a:t>
            </a:r>
            <a:endParaRPr lang="en-GB" sz="24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25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300F255-CAA6-814F-8181-A8A383F9E615}"/>
              </a:ext>
            </a:extLst>
          </p:cNvPr>
          <p:cNvSpPr txBox="1">
            <a:spLocks/>
          </p:cNvSpPr>
          <p:nvPr/>
        </p:nvSpPr>
        <p:spPr>
          <a:xfrm>
            <a:off x="370800" y="273844"/>
            <a:ext cx="8402400" cy="994172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en-GB"/>
              <a:t>Overview 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51222AB-2E60-D219-FE05-AA8CA69848FA}"/>
              </a:ext>
            </a:extLst>
          </p:cNvPr>
          <p:cNvSpPr txBox="1">
            <a:spLocks/>
          </p:cNvSpPr>
          <p:nvPr/>
        </p:nvSpPr>
        <p:spPr>
          <a:xfrm>
            <a:off x="370800" y="1127522"/>
            <a:ext cx="8402400" cy="288845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Ø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dirty="0">
                <a:latin typeface="Rockwell" panose="02060603020205020403" pitchFamily="18" charset="0"/>
              </a:rPr>
              <a:t>What properties of quantum objects are “valuable”. </a:t>
            </a:r>
          </a:p>
          <a:p>
            <a:endParaRPr lang="en-GB" sz="2200" dirty="0">
              <a:latin typeface="Rockwell" panose="02060603020205020403" pitchFamily="18" charset="0"/>
            </a:endParaRPr>
          </a:p>
          <a:p>
            <a:r>
              <a:rPr lang="en-GB" sz="2200" dirty="0">
                <a:latin typeface="Rockwell" panose="02060603020205020403" pitchFamily="18" charset="0"/>
              </a:rPr>
              <a:t>The framework of quantum resource theories.</a:t>
            </a:r>
          </a:p>
          <a:p>
            <a:endParaRPr lang="en-GB" sz="2200" dirty="0">
              <a:latin typeface="Rockwell" panose="02060603020205020403" pitchFamily="18" charset="0"/>
            </a:endParaRPr>
          </a:p>
          <a:p>
            <a:r>
              <a:rPr lang="en-GB" sz="2200" dirty="0">
                <a:latin typeface="Rockwell" panose="02060603020205020403" pitchFamily="18" charset="0"/>
              </a:rPr>
              <a:t>What value my PhD has given me.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49089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62AC2F11-F92A-3C76-32D2-88D62C59F08E}"/>
              </a:ext>
            </a:extLst>
          </p:cNvPr>
          <p:cNvSpPr txBox="1"/>
          <p:nvPr/>
        </p:nvSpPr>
        <p:spPr>
          <a:xfrm>
            <a:off x="178895" y="415252"/>
            <a:ext cx="878620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Rockwell" panose="02060603020205020403" pitchFamily="18" charset="0"/>
            </a:endParaRPr>
          </a:p>
          <a:p>
            <a:pPr algn="ctr"/>
            <a:r>
              <a:rPr lang="en-US" sz="3200" b="1" dirty="0">
                <a:latin typeface="Rockwell" panose="02060603020205020403" pitchFamily="18" charset="0"/>
              </a:rPr>
              <a:t>In Summary</a:t>
            </a:r>
            <a:r>
              <a:rPr lang="en-US" sz="3200" dirty="0">
                <a:latin typeface="Rockwell" panose="02060603020205020403" pitchFamily="18" charset="0"/>
              </a:rPr>
              <a:t>:</a:t>
            </a:r>
          </a:p>
          <a:p>
            <a:pPr algn="ctr"/>
            <a:endParaRPr lang="en-US" sz="2800" dirty="0">
              <a:latin typeface="Rockwell" panose="02060603020205020403" pitchFamily="18" charset="0"/>
            </a:endParaRPr>
          </a:p>
          <a:p>
            <a:pPr algn="ctr"/>
            <a:r>
              <a:rPr lang="en-US" sz="2800" dirty="0">
                <a:latin typeface="Rockwell" panose="02060603020205020403" pitchFamily="18" charset="0"/>
              </a:rPr>
              <a:t> Quantum resource theories are a mathematical framework for quantifying what properties of quantum objects are </a:t>
            </a:r>
            <a:r>
              <a:rPr lang="en-US" sz="2800">
                <a:latin typeface="Rockwell" panose="02060603020205020403" pitchFamily="18" charset="0"/>
              </a:rPr>
              <a:t>valuable for </a:t>
            </a:r>
            <a:r>
              <a:rPr lang="en-US" sz="2800" dirty="0">
                <a:latin typeface="Rockwell" panose="02060603020205020403" pitchFamily="18" charset="0"/>
              </a:rPr>
              <a:t>performing certain quantum information processing tasks within a set of physical constraints.  </a:t>
            </a:r>
            <a:endParaRPr lang="en-GB" sz="28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73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210D98-B259-506F-F4B5-17602B8BEE04}"/>
              </a:ext>
            </a:extLst>
          </p:cNvPr>
          <p:cNvSpPr txBox="1"/>
          <p:nvPr/>
        </p:nvSpPr>
        <p:spPr>
          <a:xfrm>
            <a:off x="853690" y="979838"/>
            <a:ext cx="76676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Rockwell" panose="02060603020205020403" pitchFamily="18" charset="0"/>
              </a:rPr>
              <a:t>What about the personal value in a quantum PhDs?  </a:t>
            </a:r>
            <a:endParaRPr lang="en-GB" sz="4000" dirty="0">
              <a:latin typeface="Rockwell" panose="02060603020205020403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E77E16-2893-A5C2-D938-65A04262C7D8}"/>
              </a:ext>
            </a:extLst>
          </p:cNvPr>
          <p:cNvCxnSpPr/>
          <p:nvPr/>
        </p:nvCxnSpPr>
        <p:spPr>
          <a:xfrm>
            <a:off x="5511983" y="2199199"/>
            <a:ext cx="120015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EAB3650-A1FE-B51F-7D61-26DFF5A61576}"/>
              </a:ext>
            </a:extLst>
          </p:cNvPr>
          <p:cNvSpPr txBox="1"/>
          <p:nvPr/>
        </p:nvSpPr>
        <p:spPr>
          <a:xfrm>
            <a:off x="385010" y="2956896"/>
            <a:ext cx="8373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ockwell" panose="02060603020205020403" pitchFamily="18" charset="0"/>
              </a:rPr>
              <a:t>A short summary of what I’ve got out of my PhD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7676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8D4B28-F0EC-4BF2-B9C5-687769D4AB13}"/>
              </a:ext>
            </a:extLst>
          </p:cNvPr>
          <p:cNvSpPr txBox="1"/>
          <p:nvPr/>
        </p:nvSpPr>
        <p:spPr>
          <a:xfrm>
            <a:off x="385200" y="279400"/>
            <a:ext cx="8428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Rockwell" panose="02060603020205020403" pitchFamily="18" charset="0"/>
              </a:rPr>
              <a:t>Travelled the world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Rockwell" panose="02060603020205020403" pitchFamily="18" charset="0"/>
              </a:rPr>
              <a:t>California, Singapore, Canda, Australia and more!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en-US" sz="2400" dirty="0"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Rockwell" panose="02060603020205020403" pitchFamily="18" charset="0"/>
              </a:rPr>
              <a:t>Outreach with members of the public 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Rockwell" panose="02060603020205020403" pitchFamily="18" charset="0"/>
              </a:rPr>
              <a:t>Blue Dot, Swinden Science Festival   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en-US" sz="2400" dirty="0"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Rockwell" panose="02060603020205020403" pitchFamily="18" charset="0"/>
              </a:rPr>
              <a:t>Worked with a deep tech VC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Rockwell" panose="02060603020205020403" pitchFamily="18" charset="0"/>
              </a:rPr>
              <a:t>Soft Skills 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Rockwell" panose="02060603020205020403" pitchFamily="18" charset="0"/>
              </a:rPr>
              <a:t>Communicating complicated information simply.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Rockwell" panose="02060603020205020403" pitchFamily="18" charset="0"/>
              </a:rPr>
              <a:t>Public speaking.  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Rockwell" panose="02060603020205020403" pitchFamily="18" charset="0"/>
              </a:rPr>
              <a:t>Event </a:t>
            </a:r>
            <a:r>
              <a:rPr lang="en-US" sz="2400" dirty="0" err="1">
                <a:latin typeface="Rockwell" panose="02060603020205020403" pitchFamily="18" charset="0"/>
              </a:rPr>
              <a:t>Organisation</a:t>
            </a:r>
            <a:r>
              <a:rPr lang="en-US" sz="2400" dirty="0">
                <a:latin typeface="Rockwell" panose="02060603020205020403" pitchFamily="18" charset="0"/>
              </a:rPr>
              <a:t>. </a:t>
            </a:r>
            <a:endParaRPr lang="en-GB" sz="2400" dirty="0">
              <a:latin typeface="Rockwell" panose="02060603020205020403" pitchFamily="18" charset="0"/>
            </a:endParaRPr>
          </a:p>
        </p:txBody>
      </p:sp>
      <p:pic>
        <p:nvPicPr>
          <p:cNvPr id="5" name="Picture 4" descr="A group of people in front of a building&#10;&#10;Description automatically generated">
            <a:extLst>
              <a:ext uri="{FF2B5EF4-FFF2-40B4-BE49-F238E27FC236}">
                <a16:creationId xmlns:a16="http://schemas.microsoft.com/office/drawing/2014/main" id="{05BBEB9B-4378-28B8-D7B4-ACAF7006C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347" y="1813756"/>
            <a:ext cx="2585322" cy="1938992"/>
          </a:xfrm>
          <a:prstGeom prst="rect">
            <a:avLst/>
          </a:prstGeom>
        </p:spPr>
      </p:pic>
      <p:pic>
        <p:nvPicPr>
          <p:cNvPr id="7" name="Picture 6" descr="A landscape with trees and mountains&#10;&#10;Description automatically generated">
            <a:extLst>
              <a:ext uri="{FF2B5EF4-FFF2-40B4-BE49-F238E27FC236}">
                <a16:creationId xmlns:a16="http://schemas.microsoft.com/office/drawing/2014/main" id="{95DB960A-4A6D-823F-9956-A34DA64E1B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292" y="1198471"/>
            <a:ext cx="2591154" cy="1943366"/>
          </a:xfrm>
          <a:prstGeom prst="rect">
            <a:avLst/>
          </a:prstGeom>
        </p:spPr>
      </p:pic>
      <p:pic>
        <p:nvPicPr>
          <p:cNvPr id="9" name="Picture 8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77C7BAA0-7AA1-81B1-8248-16A07011F7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68" y="2153381"/>
            <a:ext cx="2559685" cy="1696915"/>
          </a:xfrm>
          <a:prstGeom prst="rect">
            <a:avLst/>
          </a:prstGeom>
        </p:spPr>
      </p:pic>
      <p:pic>
        <p:nvPicPr>
          <p:cNvPr id="11" name="Picture 10" descr="A group of people sitting on a rock&#10;&#10;Description automatically generated">
            <a:extLst>
              <a:ext uri="{FF2B5EF4-FFF2-40B4-BE49-F238E27FC236}">
                <a16:creationId xmlns:a16="http://schemas.microsoft.com/office/drawing/2014/main" id="{9562262D-FE93-9674-FC04-D5A8C15E1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703" y="3119250"/>
            <a:ext cx="2591155" cy="1943366"/>
          </a:xfrm>
          <a:prstGeom prst="rect">
            <a:avLst/>
          </a:prstGeom>
        </p:spPr>
      </p:pic>
      <p:pic>
        <p:nvPicPr>
          <p:cNvPr id="13" name="Picture 12" descr="A group of people walking in a park at night&#10;&#10;Description automatically generated">
            <a:extLst>
              <a:ext uri="{FF2B5EF4-FFF2-40B4-BE49-F238E27FC236}">
                <a16:creationId xmlns:a16="http://schemas.microsoft.com/office/drawing/2014/main" id="{DA4A6403-5468-A220-9647-C5B6721B2C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9" y="2361096"/>
            <a:ext cx="3429000" cy="2571750"/>
          </a:xfrm>
          <a:prstGeom prst="rect">
            <a:avLst/>
          </a:prstGeom>
        </p:spPr>
      </p:pic>
      <p:pic>
        <p:nvPicPr>
          <p:cNvPr id="4" name="Picture 3" descr="A person in a white shirt&#10;&#10;Description automatically generated">
            <a:extLst>
              <a:ext uri="{FF2B5EF4-FFF2-40B4-BE49-F238E27FC236}">
                <a16:creationId xmlns:a16="http://schemas.microsoft.com/office/drawing/2014/main" id="{879E53AF-D6FF-08D3-C0FB-F5130D965F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050" y="2231965"/>
            <a:ext cx="2571750" cy="2571750"/>
          </a:xfrm>
          <a:prstGeom prst="rect">
            <a:avLst/>
          </a:prstGeom>
        </p:spPr>
      </p:pic>
      <p:pic>
        <p:nvPicPr>
          <p:cNvPr id="8" name="Picture 7" descr="A graph showing a number of talks&#10;&#10;Description automatically generated">
            <a:extLst>
              <a:ext uri="{FF2B5EF4-FFF2-40B4-BE49-F238E27FC236}">
                <a16:creationId xmlns:a16="http://schemas.microsoft.com/office/drawing/2014/main" id="{D6A436D7-FCA6-0131-0B52-E814DA5541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399" y="232731"/>
            <a:ext cx="4618401" cy="2915657"/>
          </a:xfrm>
          <a:prstGeom prst="rect">
            <a:avLst/>
          </a:prstGeom>
        </p:spPr>
      </p:pic>
      <p:pic>
        <p:nvPicPr>
          <p:cNvPr id="12" name="Picture 11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650123E-DB9F-1F70-6202-C1EFFEAED5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38" y="339785"/>
            <a:ext cx="5254133" cy="277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1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18C992-17BA-06E8-BEF2-E6F16D3E65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859EB8-AD2F-B219-0C78-F84184BB294F}"/>
              </a:ext>
            </a:extLst>
          </p:cNvPr>
          <p:cNvSpPr txBox="1"/>
          <p:nvPr/>
        </p:nvSpPr>
        <p:spPr>
          <a:xfrm>
            <a:off x="540774" y="285135"/>
            <a:ext cx="7708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ckwell" panose="02060603020205020403" pitchFamily="18" charset="0"/>
              </a:rPr>
              <a:t>Typical Research Journey </a:t>
            </a:r>
            <a:endParaRPr lang="en-GB" sz="2400" dirty="0">
              <a:latin typeface="Rockwell" panose="020606030202050204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DF0EF5-BBC3-5A0A-AB19-792476C9E558}"/>
              </a:ext>
            </a:extLst>
          </p:cNvPr>
          <p:cNvSpPr txBox="1"/>
          <p:nvPr/>
        </p:nvSpPr>
        <p:spPr>
          <a:xfrm>
            <a:off x="624767" y="954329"/>
            <a:ext cx="300566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Read a paper, find it interesting </a:t>
            </a:r>
            <a:endParaRPr lang="en-GB" dirty="0">
              <a:latin typeface="Rockwell" panose="02060603020205020403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DD6221E-4C14-5C20-4791-43177DAC2A5F}"/>
              </a:ext>
            </a:extLst>
          </p:cNvPr>
          <p:cNvCxnSpPr>
            <a:cxnSpLocks/>
          </p:cNvCxnSpPr>
          <p:nvPr/>
        </p:nvCxnSpPr>
        <p:spPr>
          <a:xfrm>
            <a:off x="2880360" y="1246717"/>
            <a:ext cx="426720" cy="2075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CEC4CAF-93C1-7A83-1A2C-FCE738CDEB5E}"/>
              </a:ext>
            </a:extLst>
          </p:cNvPr>
          <p:cNvSpPr txBox="1"/>
          <p:nvPr/>
        </p:nvSpPr>
        <p:spPr>
          <a:xfrm>
            <a:off x="1229360" y="1894507"/>
            <a:ext cx="2235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Discuss with supervisors at the chalk board </a:t>
            </a:r>
            <a:endParaRPr lang="en-GB" dirty="0">
              <a:latin typeface="Rockwell" panose="020606030202050204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0AD5B0-85F6-3374-2814-4A948DDEDE5B}"/>
              </a:ext>
            </a:extLst>
          </p:cNvPr>
          <p:cNvSpPr txBox="1"/>
          <p:nvPr/>
        </p:nvSpPr>
        <p:spPr>
          <a:xfrm>
            <a:off x="3307080" y="1420681"/>
            <a:ext cx="269748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Think of new idea/extension</a:t>
            </a:r>
            <a:endParaRPr lang="en-GB" dirty="0">
              <a:latin typeface="Rockwell" panose="02060603020205020403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E66CD06-B80C-49FA-A6E5-EA9A35C79707}"/>
              </a:ext>
            </a:extLst>
          </p:cNvPr>
          <p:cNvCxnSpPr/>
          <p:nvPr/>
        </p:nvCxnSpPr>
        <p:spPr>
          <a:xfrm flipH="1">
            <a:off x="3144520" y="1713069"/>
            <a:ext cx="320040" cy="1739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 descr="A chalkboard with writing on it&#10;&#10;Description automatically generated">
            <a:extLst>
              <a:ext uri="{FF2B5EF4-FFF2-40B4-BE49-F238E27FC236}">
                <a16:creationId xmlns:a16="http://schemas.microsoft.com/office/drawing/2014/main" id="{695CD235-9ECE-7CD6-4D19-026361294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640" y="462230"/>
            <a:ext cx="2571549" cy="1928662"/>
          </a:xfrm>
          <a:prstGeom prst="rect">
            <a:avLst/>
          </a:prstGeom>
        </p:spPr>
      </p:pic>
      <p:pic>
        <p:nvPicPr>
          <p:cNvPr id="18" name="Picture 17" descr="A chalkboard with writing on it&#10;&#10;Description automatically generated">
            <a:extLst>
              <a:ext uri="{FF2B5EF4-FFF2-40B4-BE49-F238E27FC236}">
                <a16:creationId xmlns:a16="http://schemas.microsoft.com/office/drawing/2014/main" id="{871F202E-842F-2CDA-C70A-49E2C49B41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97" y="2653198"/>
            <a:ext cx="2284091" cy="1713068"/>
          </a:xfrm>
          <a:prstGeom prst="rect">
            <a:avLst/>
          </a:prstGeom>
        </p:spPr>
      </p:pic>
      <p:pic>
        <p:nvPicPr>
          <p:cNvPr id="20" name="Picture 19" descr="A chalkboard with writing on it&#10;&#10;Description automatically generated">
            <a:extLst>
              <a:ext uri="{FF2B5EF4-FFF2-40B4-BE49-F238E27FC236}">
                <a16:creationId xmlns:a16="http://schemas.microsoft.com/office/drawing/2014/main" id="{1A7C8AD3-8D71-6E89-D198-E257ACA7EB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78" y="2864348"/>
            <a:ext cx="2571549" cy="1928662"/>
          </a:xfrm>
          <a:prstGeom prst="rect">
            <a:avLst/>
          </a:prstGeom>
        </p:spPr>
      </p:pic>
      <p:pic>
        <p:nvPicPr>
          <p:cNvPr id="22" name="Picture 21" descr="A chalkboard with writing on it&#10;&#10;Description automatically generated">
            <a:extLst>
              <a:ext uri="{FF2B5EF4-FFF2-40B4-BE49-F238E27FC236}">
                <a16:creationId xmlns:a16="http://schemas.microsoft.com/office/drawing/2014/main" id="{30176BCC-DE9C-57CE-53B4-98ED209334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504" y="2587543"/>
            <a:ext cx="2719957" cy="2039968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36E8574-31FD-1741-2368-2FC46DC7917F}"/>
              </a:ext>
            </a:extLst>
          </p:cNvPr>
          <p:cNvCxnSpPr>
            <a:stCxn id="11" idx="3"/>
          </p:cNvCxnSpPr>
          <p:nvPr/>
        </p:nvCxnSpPr>
        <p:spPr>
          <a:xfrm>
            <a:off x="3464560" y="2140729"/>
            <a:ext cx="405440" cy="2462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9D0EAF5-CD60-96A6-306C-3EACB09D3B0C}"/>
              </a:ext>
            </a:extLst>
          </p:cNvPr>
          <p:cNvSpPr txBox="1"/>
          <p:nvPr/>
        </p:nvSpPr>
        <p:spPr>
          <a:xfrm>
            <a:off x="3930650" y="2405350"/>
            <a:ext cx="29146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Go read, think and do some math's </a:t>
            </a:r>
            <a:endParaRPr lang="en-GB" dirty="0">
              <a:latin typeface="Rockwell" panose="02060603020205020403" pitchFamily="18" charset="0"/>
            </a:endParaRPr>
          </a:p>
        </p:txBody>
      </p:sp>
      <p:pic>
        <p:nvPicPr>
          <p:cNvPr id="27" name="Picture 26" descr="A math equations on a grid paper&#10;&#10;Description automatically generated">
            <a:extLst>
              <a:ext uri="{FF2B5EF4-FFF2-40B4-BE49-F238E27FC236}">
                <a16:creationId xmlns:a16="http://schemas.microsoft.com/office/drawing/2014/main" id="{D6CFF39D-F165-81B7-5A93-926E73EEF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103" y="2607118"/>
            <a:ext cx="1927324" cy="2343270"/>
          </a:xfrm>
          <a:prstGeom prst="rect">
            <a:avLst/>
          </a:prstGeom>
        </p:spPr>
      </p:pic>
      <p:pic>
        <p:nvPicPr>
          <p:cNvPr id="29" name="Picture 28" descr="A math equations on a graph paper&#10;&#10;Description automatically generated">
            <a:extLst>
              <a:ext uri="{FF2B5EF4-FFF2-40B4-BE49-F238E27FC236}">
                <a16:creationId xmlns:a16="http://schemas.microsoft.com/office/drawing/2014/main" id="{1B1917DC-14DF-BFAF-AFF2-498F68BBAA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710" y="350490"/>
            <a:ext cx="1617621" cy="2026394"/>
          </a:xfrm>
          <a:prstGeom prst="rect">
            <a:avLst/>
          </a:prstGeom>
        </p:spPr>
      </p:pic>
      <p:pic>
        <p:nvPicPr>
          <p:cNvPr id="31" name="Picture 30" descr="A math equations on a graph paper&#10;&#10;Description automatically generated">
            <a:extLst>
              <a:ext uri="{FF2B5EF4-FFF2-40B4-BE49-F238E27FC236}">
                <a16:creationId xmlns:a16="http://schemas.microsoft.com/office/drawing/2014/main" id="{42D275A3-57FB-4B65-13C7-8C0C6F54EE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435" y="2974973"/>
            <a:ext cx="1715085" cy="2039969"/>
          </a:xfrm>
          <a:prstGeom prst="rect">
            <a:avLst/>
          </a:prstGeom>
        </p:spPr>
      </p:pic>
      <p:pic>
        <p:nvPicPr>
          <p:cNvPr id="33" name="Picture 32" descr="A screenshot of a math book&#10;&#10;Description automatically generated">
            <a:extLst>
              <a:ext uri="{FF2B5EF4-FFF2-40B4-BE49-F238E27FC236}">
                <a16:creationId xmlns:a16="http://schemas.microsoft.com/office/drawing/2014/main" id="{3030DB53-7211-5BFD-BA36-2E2561BE4A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46" y="2607118"/>
            <a:ext cx="1710540" cy="2111733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224FC6A-D998-3861-F129-A194703A2633}"/>
              </a:ext>
            </a:extLst>
          </p:cNvPr>
          <p:cNvCxnSpPr>
            <a:stCxn id="25" idx="1"/>
          </p:cNvCxnSpPr>
          <p:nvPr/>
        </p:nvCxnSpPr>
        <p:spPr>
          <a:xfrm flipH="1">
            <a:off x="3575050" y="2551544"/>
            <a:ext cx="355600" cy="3186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D563310-6FE4-C54B-95EB-B9D4A1E6F72E}"/>
              </a:ext>
            </a:extLst>
          </p:cNvPr>
          <p:cNvSpPr txBox="1"/>
          <p:nvPr/>
        </p:nvSpPr>
        <p:spPr>
          <a:xfrm>
            <a:off x="1136650" y="2906967"/>
            <a:ext cx="266065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Discuss with supervisors at the chalk board </a:t>
            </a:r>
            <a:endParaRPr lang="en-GB" dirty="0">
              <a:latin typeface="Rockwell" panose="02060603020205020403" pitchFamily="18" charset="0"/>
            </a:endParaRPr>
          </a:p>
          <a:p>
            <a:endParaRPr lang="en-GB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BDDB232-9C9B-3BBE-5238-5F52DE977E69}"/>
              </a:ext>
            </a:extLst>
          </p:cNvPr>
          <p:cNvCxnSpPr/>
          <p:nvPr/>
        </p:nvCxnSpPr>
        <p:spPr>
          <a:xfrm>
            <a:off x="3575050" y="3225425"/>
            <a:ext cx="355600" cy="333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96B0541F-F4D2-BCAD-CBCA-A9F7AB7F6866}"/>
              </a:ext>
            </a:extLst>
          </p:cNvPr>
          <p:cNvSpPr txBox="1"/>
          <p:nvPr/>
        </p:nvSpPr>
        <p:spPr>
          <a:xfrm>
            <a:off x="3917952" y="3509389"/>
            <a:ext cx="28575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Go read, think and do some math's </a:t>
            </a:r>
            <a:endParaRPr lang="en-GB" dirty="0">
              <a:latin typeface="Rockwell" panose="02060603020205020403" pitchFamily="18" charset="0"/>
            </a:endParaRPr>
          </a:p>
          <a:p>
            <a:endParaRPr lang="en-GB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B75621A-208C-8F89-3A44-4E6C55942435}"/>
              </a:ext>
            </a:extLst>
          </p:cNvPr>
          <p:cNvCxnSpPr>
            <a:stCxn id="40" idx="1"/>
          </p:cNvCxnSpPr>
          <p:nvPr/>
        </p:nvCxnSpPr>
        <p:spPr>
          <a:xfrm flipH="1">
            <a:off x="3630433" y="3755611"/>
            <a:ext cx="287519" cy="2462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5ECC9DFA-4F44-D060-DBA2-BF1C8EBF1DBF}"/>
              </a:ext>
            </a:extLst>
          </p:cNvPr>
          <p:cNvSpPr txBox="1"/>
          <p:nvPr/>
        </p:nvSpPr>
        <p:spPr>
          <a:xfrm>
            <a:off x="1197300" y="4014679"/>
            <a:ext cx="2733350" cy="500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Discuss with supervisors at the chalk board </a:t>
            </a:r>
            <a:endParaRPr lang="en-GB" dirty="0">
              <a:latin typeface="Rockwell" panose="02060603020205020403" pitchFamily="18" charset="0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56C4F4B-452D-34EB-9AF3-A4442DBE5AE2}"/>
              </a:ext>
            </a:extLst>
          </p:cNvPr>
          <p:cNvCxnSpPr/>
          <p:nvPr/>
        </p:nvCxnSpPr>
        <p:spPr>
          <a:xfrm>
            <a:off x="3575050" y="4356288"/>
            <a:ext cx="342902" cy="284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46A56D6-6180-5C8E-C6C4-0C7E08507186}"/>
              </a:ext>
            </a:extLst>
          </p:cNvPr>
          <p:cNvSpPr txBox="1"/>
          <p:nvPr/>
        </p:nvSpPr>
        <p:spPr>
          <a:xfrm>
            <a:off x="3889377" y="4597447"/>
            <a:ext cx="2914650" cy="500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Go read, think and do some math's </a:t>
            </a:r>
            <a:endParaRPr lang="en-GB" dirty="0">
              <a:latin typeface="Rockwell" panose="02060603020205020403" pitchFamily="18" charset="0"/>
            </a:endParaRPr>
          </a:p>
          <a:p>
            <a:endParaRPr lang="en-GB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962F392-3292-03F0-B553-F729A94E91E1}"/>
              </a:ext>
            </a:extLst>
          </p:cNvPr>
          <p:cNvSpPr txBox="1"/>
          <p:nvPr/>
        </p:nvSpPr>
        <p:spPr>
          <a:xfrm>
            <a:off x="6853800" y="4606981"/>
            <a:ext cx="1905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And so on….</a:t>
            </a:r>
            <a:endParaRPr lang="en-GB" dirty="0">
              <a:latin typeface="Rockwell" panose="02060603020205020403" pitchFamily="18" charset="0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AF428E8-52EA-8099-77AE-FA676070C20C}"/>
              </a:ext>
            </a:extLst>
          </p:cNvPr>
          <p:cNvCxnSpPr/>
          <p:nvPr/>
        </p:nvCxnSpPr>
        <p:spPr>
          <a:xfrm flipV="1">
            <a:off x="7374467" y="2263839"/>
            <a:ext cx="0" cy="21557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A918B76-FBF1-19EA-886C-46F293044B48}"/>
              </a:ext>
            </a:extLst>
          </p:cNvPr>
          <p:cNvSpPr txBox="1"/>
          <p:nvPr/>
        </p:nvSpPr>
        <p:spPr>
          <a:xfrm>
            <a:off x="6084002" y="1229305"/>
            <a:ext cx="299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Until… </a:t>
            </a:r>
          </a:p>
          <a:p>
            <a:endParaRPr lang="en-US" dirty="0">
              <a:latin typeface="Rockwell" panose="02060603020205020403" pitchFamily="18" charset="0"/>
            </a:endParaRPr>
          </a:p>
          <a:p>
            <a:r>
              <a:rPr lang="en-US" dirty="0">
                <a:latin typeface="Rockwell" panose="02060603020205020403" pitchFamily="18" charset="0"/>
              </a:rPr>
              <a:t>Either </a:t>
            </a:r>
            <a:r>
              <a:rPr lang="en-US" dirty="0" err="1">
                <a:latin typeface="Rockwell" panose="02060603020205020403" pitchFamily="18" charset="0"/>
              </a:rPr>
              <a:t>realise</a:t>
            </a:r>
            <a:r>
              <a:rPr lang="en-US" dirty="0">
                <a:latin typeface="Rockwell" panose="02060603020205020403" pitchFamily="18" charset="0"/>
              </a:rPr>
              <a:t> it will not work or lose interest</a:t>
            </a:r>
            <a:endParaRPr lang="en-GB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62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5" grpId="0"/>
      <p:bldP spid="37" grpId="0"/>
      <p:bldP spid="40" grpId="0"/>
      <p:bldP spid="43" grpId="0"/>
      <p:bldP spid="46" grpId="0"/>
      <p:bldP spid="47" grpId="0"/>
      <p:bldP spid="5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FE5A5D-9F3A-D6DD-D247-D4F6D13832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2CA3D-B93E-76E6-7FD1-FE13F96F0701}"/>
              </a:ext>
            </a:extLst>
          </p:cNvPr>
          <p:cNvSpPr txBox="1"/>
          <p:nvPr/>
        </p:nvSpPr>
        <p:spPr>
          <a:xfrm>
            <a:off x="540774" y="285135"/>
            <a:ext cx="7708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ckwell" panose="02060603020205020403" pitchFamily="18" charset="0"/>
              </a:rPr>
              <a:t>Typical Research Journey </a:t>
            </a:r>
            <a:endParaRPr lang="en-GB" sz="2400" dirty="0">
              <a:latin typeface="Rockwell" panose="02060603020205020403" pitchFamily="18" charset="0"/>
            </a:endParaRPr>
          </a:p>
        </p:txBody>
      </p:sp>
      <p:pic>
        <p:nvPicPr>
          <p:cNvPr id="5" name="Picture 4" descr="A text on a page&#10;&#10;Description automatically generated">
            <a:extLst>
              <a:ext uri="{FF2B5EF4-FFF2-40B4-BE49-F238E27FC236}">
                <a16:creationId xmlns:a16="http://schemas.microsoft.com/office/drawing/2014/main" id="{7C80113B-0155-A7BB-C955-034B10040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162" y="746800"/>
            <a:ext cx="4835675" cy="1923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A89651-8E1A-BB36-5980-8EA048CC88BE}"/>
              </a:ext>
            </a:extLst>
          </p:cNvPr>
          <p:cNvSpPr txBox="1"/>
          <p:nvPr/>
        </p:nvSpPr>
        <p:spPr>
          <a:xfrm>
            <a:off x="540774" y="916077"/>
            <a:ext cx="364066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Or write a paper: </a:t>
            </a:r>
            <a:endParaRPr lang="en-GB" dirty="0">
              <a:latin typeface="Rockwell" panose="020606030202050204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1AECBB-0CEF-017C-0C0B-513C08B1FE80}"/>
              </a:ext>
            </a:extLst>
          </p:cNvPr>
          <p:cNvSpPr txBox="1"/>
          <p:nvPr/>
        </p:nvSpPr>
        <p:spPr>
          <a:xfrm>
            <a:off x="621753" y="2946399"/>
            <a:ext cx="75465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ockwell" panose="02060603020205020403" pitchFamily="18" charset="0"/>
              </a:rPr>
              <a:t>Have lots of projects going on at once </a:t>
            </a:r>
          </a:p>
          <a:p>
            <a:pPr marL="628650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Rockwell" panose="02060603020205020403" pitchFamily="18" charset="0"/>
              </a:rPr>
              <a:t>Keeps it interesting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ockwell" panose="02060603020205020403" pitchFamily="18" charset="0"/>
              </a:rPr>
              <a:t>Have projects going with multiple different groups around the world</a:t>
            </a:r>
          </a:p>
          <a:p>
            <a:pPr marL="628650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Rockwell" panose="02060603020205020403" pitchFamily="18" charset="0"/>
              </a:rPr>
              <a:t>Have collaborations with groups in Vienna and Singapore.</a:t>
            </a:r>
            <a:endParaRPr lang="en-GB" sz="1600" dirty="0">
              <a:latin typeface="Rockwell" panose="02060603020205020403" pitchFamily="18" charset="0"/>
            </a:endParaRPr>
          </a:p>
        </p:txBody>
      </p:sp>
      <p:pic>
        <p:nvPicPr>
          <p:cNvPr id="8" name="Picture 7" descr="A close up of a paper&#10;&#10;AI-generated content may be incorrect.">
            <a:extLst>
              <a:ext uri="{FF2B5EF4-FFF2-40B4-BE49-F238E27FC236}">
                <a16:creationId xmlns:a16="http://schemas.microsoft.com/office/drawing/2014/main" id="{4A79A194-5B0C-8029-668F-B161C8937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8"/>
          <a:stretch>
            <a:fillRect/>
          </a:stretch>
        </p:blipFill>
        <p:spPr>
          <a:xfrm>
            <a:off x="4072466" y="470901"/>
            <a:ext cx="4997096" cy="1803384"/>
          </a:xfrm>
          <a:prstGeom prst="rect">
            <a:avLst/>
          </a:prstGeom>
        </p:spPr>
      </p:pic>
      <p:pic>
        <p:nvPicPr>
          <p:cNvPr id="10" name="Picture 9" descr="A paper with text on it&#10;&#10;AI-generated content may be incorrect.">
            <a:extLst>
              <a:ext uri="{FF2B5EF4-FFF2-40B4-BE49-F238E27FC236}">
                <a16:creationId xmlns:a16="http://schemas.microsoft.com/office/drawing/2014/main" id="{851D5655-A65E-52C1-26F9-B0CB230792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4" y="1371743"/>
            <a:ext cx="4739342" cy="222598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86081A6-7F64-82E9-16FC-419B7C6E852D}"/>
              </a:ext>
            </a:extLst>
          </p:cNvPr>
          <p:cNvCxnSpPr>
            <a:cxnSpLocks/>
          </p:cNvCxnSpPr>
          <p:nvPr/>
        </p:nvCxnSpPr>
        <p:spPr>
          <a:xfrm flipH="1" flipV="1">
            <a:off x="3158067" y="2946399"/>
            <a:ext cx="1686273" cy="101219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FAB9167-BFF7-9C79-DE61-E8364D5C608F}"/>
              </a:ext>
            </a:extLst>
          </p:cNvPr>
          <p:cNvCxnSpPr>
            <a:cxnSpLocks/>
          </p:cNvCxnSpPr>
          <p:nvPr/>
        </p:nvCxnSpPr>
        <p:spPr>
          <a:xfrm flipV="1">
            <a:off x="6204231" y="1693333"/>
            <a:ext cx="416702" cy="226526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40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blue text&#10;&#10;AI-generated content may be incorrect.">
            <a:extLst>
              <a:ext uri="{FF2B5EF4-FFF2-40B4-BE49-F238E27FC236}">
                <a16:creationId xmlns:a16="http://schemas.microsoft.com/office/drawing/2014/main" id="{F71F0D5C-C29F-4F0E-978E-8FE5B18BC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92" y="110700"/>
            <a:ext cx="5645465" cy="1442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95BE33-5CF5-9528-9274-E00E5A20B96C}"/>
              </a:ext>
            </a:extLst>
          </p:cNvPr>
          <p:cNvSpPr txBox="1"/>
          <p:nvPr/>
        </p:nvSpPr>
        <p:spPr>
          <a:xfrm>
            <a:off x="540773" y="1465279"/>
            <a:ext cx="773798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Rockwell" panose="02060603020205020403" pitchFamily="18" charset="0"/>
              </a:rPr>
              <a:t>4 Year PhD – 1 year taught and 3 years research </a:t>
            </a:r>
          </a:p>
          <a:p>
            <a:pPr marL="628650" lvl="1" indent="-285750">
              <a:buFont typeface="Wingdings" panose="05000000000000000000" pitchFamily="2" charset="2"/>
              <a:buChar char="§"/>
            </a:pPr>
            <a:r>
              <a:rPr lang="en-GB" sz="1800" dirty="0">
                <a:latin typeface="Rockwell" panose="02060603020205020403" pitchFamily="18" charset="0"/>
              </a:rPr>
              <a:t>Two mini-projects in year 1. </a:t>
            </a:r>
          </a:p>
          <a:p>
            <a:pPr lvl="1" indent="0"/>
            <a:endParaRPr lang="en-GB" sz="1800" dirty="0"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Rockwell" panose="02060603020205020403" pitchFamily="18" charset="0"/>
              </a:rPr>
              <a:t>Open days:</a:t>
            </a:r>
          </a:p>
          <a:p>
            <a:pPr marL="628650" lvl="1" indent="-285750">
              <a:buFont typeface="Wingdings" panose="05000000000000000000" pitchFamily="2" charset="2"/>
              <a:buChar char="§"/>
            </a:pPr>
            <a:r>
              <a:rPr lang="en-GB" sz="1800" dirty="0">
                <a:latin typeface="Rockwell" panose="02060603020205020403" pitchFamily="18" charset="0"/>
              </a:rPr>
              <a:t>Bristol 12</a:t>
            </a:r>
            <a:r>
              <a:rPr lang="en-GB" sz="1800" baseline="30000" dirty="0">
                <a:latin typeface="Rockwell" panose="02060603020205020403" pitchFamily="18" charset="0"/>
              </a:rPr>
              <a:t>th</a:t>
            </a:r>
            <a:r>
              <a:rPr lang="en-GB" sz="1800" dirty="0">
                <a:latin typeface="Rockwell" panose="02060603020205020403" pitchFamily="18" charset="0"/>
              </a:rPr>
              <a:t> December 2025, Sussex 16</a:t>
            </a:r>
            <a:r>
              <a:rPr lang="en-GB" sz="1800" baseline="30000" dirty="0">
                <a:latin typeface="Rockwell" panose="02060603020205020403" pitchFamily="18" charset="0"/>
              </a:rPr>
              <a:t>th</a:t>
            </a:r>
            <a:r>
              <a:rPr lang="en-GB" sz="1800" dirty="0">
                <a:latin typeface="Rockwell" panose="02060603020205020403" pitchFamily="18" charset="0"/>
              </a:rPr>
              <a:t> January 2026</a:t>
            </a:r>
          </a:p>
          <a:p>
            <a:pPr lvl="1" indent="0"/>
            <a:endParaRPr lang="en-GB" sz="1800" dirty="0"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Rockwell" panose="02060603020205020403" pitchFamily="18" charset="0"/>
              </a:rPr>
              <a:t>Enhanced stipend as part of “</a:t>
            </a:r>
            <a:r>
              <a:rPr lang="en-GB" sz="1800" dirty="0" err="1">
                <a:latin typeface="Rockwell" panose="02060603020205020403" pitchFamily="18" charset="0"/>
              </a:rPr>
              <a:t>TechExpert</a:t>
            </a:r>
            <a:r>
              <a:rPr lang="en-GB" sz="1800" dirty="0">
                <a:latin typeface="Rockwell" panose="02060603020205020403" pitchFamily="18" charset="0"/>
              </a:rPr>
              <a:t>” funding for 2026 Cohort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Rockwell" panose="02060603020205020403" pitchFamily="18" charset="0"/>
                <a:hlinkClick r:id="rId3"/>
              </a:rPr>
              <a:t>https://www.qist-cdt.info/</a:t>
            </a:r>
            <a:endParaRPr lang="en-GB" sz="1800" dirty="0">
              <a:latin typeface="Rockwell" panose="02060603020205020403" pitchFamily="18" charset="0"/>
            </a:endParaRPr>
          </a:p>
          <a:p>
            <a:pPr marL="628650" lvl="1" indent="-285750">
              <a:buFont typeface="Wingdings" panose="05000000000000000000" pitchFamily="2" charset="2"/>
              <a:buChar char="§"/>
            </a:pPr>
            <a:r>
              <a:rPr lang="en-GB" sz="1800" dirty="0">
                <a:latin typeface="Rockwell" panose="02060603020205020403" pitchFamily="18" charset="0"/>
              </a:rPr>
              <a:t>For more Information about deadlines </a:t>
            </a:r>
          </a:p>
        </p:txBody>
      </p:sp>
    </p:spTree>
    <p:extLst>
      <p:ext uri="{BB962C8B-B14F-4D97-AF65-F5344CB8AC3E}">
        <p14:creationId xmlns:p14="http://schemas.microsoft.com/office/powerpoint/2010/main" val="581134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424A0D4C-2885-B5DF-1AD5-84F0EA20EA8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8481" y="1332374"/>
            <a:ext cx="5346394" cy="1101725"/>
          </a:xfrm>
        </p:spPr>
        <p:txBody>
          <a:bodyPr/>
          <a:lstStyle/>
          <a:p>
            <a:pPr algn="ctr"/>
            <a:r>
              <a:rPr lang="en-GB" altLang="en-US" sz="3600" dirty="0">
                <a:latin typeface="Rockwell" panose="02060603020205020403" pitchFamily="18" charset="0"/>
              </a:rPr>
              <a:t>Where is the value in quantum (PhDs)</a:t>
            </a:r>
            <a:endParaRPr lang="en-US" altLang="en-US" sz="3600" dirty="0">
              <a:latin typeface="Rockwell" panose="02060603020205020403" pitchFamily="18" charset="0"/>
            </a:endParaRPr>
          </a:p>
        </p:txBody>
      </p:sp>
      <p:sp>
        <p:nvSpPr>
          <p:cNvPr id="23555" name="Subtitle 2">
            <a:extLst>
              <a:ext uri="{FF2B5EF4-FFF2-40B4-BE49-F238E27FC236}">
                <a16:creationId xmlns:a16="http://schemas.microsoft.com/office/drawing/2014/main" id="{D5ED50B5-5A05-28D2-36BF-95983973110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8481" y="2353863"/>
            <a:ext cx="5259388" cy="1312863"/>
          </a:xfrm>
        </p:spPr>
        <p:txBody>
          <a:bodyPr/>
          <a:lstStyle/>
          <a:p>
            <a:pPr algn="ctr"/>
            <a:endParaRPr lang="en-US" altLang="en-US" sz="1600" dirty="0">
              <a:latin typeface="Rockwell" panose="02060603020205020403" pitchFamily="18" charset="0"/>
            </a:endParaRPr>
          </a:p>
          <a:p>
            <a:pPr algn="ctr"/>
            <a:r>
              <a:rPr lang="en-US" altLang="en-US" dirty="0">
                <a:latin typeface="Rockwell" panose="02060603020205020403" pitchFamily="18" charset="0"/>
              </a:rPr>
              <a:t>Thanks for listening!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3C1FCF-2EC6-1CDC-F7AD-703632515F7C}"/>
              </a:ext>
            </a:extLst>
          </p:cNvPr>
          <p:cNvSpPr txBox="1"/>
          <p:nvPr/>
        </p:nvSpPr>
        <p:spPr>
          <a:xfrm>
            <a:off x="1530797" y="4036058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Rockwell" panose="02060603020205020403" pitchFamily="18" charset="0"/>
                <a:hlinkClick r:id="rId3"/>
              </a:rPr>
              <a:t>https://www.qist-cdt.info/</a:t>
            </a:r>
            <a:endParaRPr lang="en-GB" sz="2000" dirty="0">
              <a:latin typeface="Rockwell" panose="020606030202050204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7DE9B6-A95F-DB1A-2B0C-99F86C0EF9E2}"/>
              </a:ext>
            </a:extLst>
          </p:cNvPr>
          <p:cNvSpPr txBox="1"/>
          <p:nvPr/>
        </p:nvSpPr>
        <p:spPr>
          <a:xfrm>
            <a:off x="1072009" y="3666726"/>
            <a:ext cx="4484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Rockwell" panose="02060603020205020403" pitchFamily="18" charset="0"/>
              </a:rPr>
              <a:t>For more information on the QIST CDT:</a:t>
            </a:r>
          </a:p>
        </p:txBody>
      </p:sp>
    </p:spTree>
    <p:extLst>
      <p:ext uri="{BB962C8B-B14F-4D97-AF65-F5344CB8AC3E}">
        <p14:creationId xmlns:p14="http://schemas.microsoft.com/office/powerpoint/2010/main" val="2229332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96002-E521-122D-5452-CE372B846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ack and white&#10;&#10;Description automatically generated with low confidence">
            <a:extLst>
              <a:ext uri="{FF2B5EF4-FFF2-40B4-BE49-F238E27FC236}">
                <a16:creationId xmlns:a16="http://schemas.microsoft.com/office/drawing/2014/main" id="{134753F3-EDBE-7E7A-E7C4-647B7BF469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8299" r="22545" b="8159"/>
          <a:stretch/>
        </p:blipFill>
        <p:spPr>
          <a:xfrm>
            <a:off x="604854" y="1032911"/>
            <a:ext cx="622300" cy="9588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6453DB-D39B-2A1B-E539-8FA4DD870DA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11BA3D-67CA-C378-01BE-BEDCDA11280D}"/>
              </a:ext>
            </a:extLst>
          </p:cNvPr>
          <p:cNvSpPr txBox="1"/>
          <p:nvPr/>
        </p:nvSpPr>
        <p:spPr>
          <a:xfrm>
            <a:off x="2525455" y="92809"/>
            <a:ext cx="5723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Rockwell" panose="02060603020205020403" pitchFamily="18" charset="0"/>
              </a:rPr>
              <a:t>Physically Constrained Universe </a:t>
            </a:r>
            <a:endParaRPr lang="en-GB" sz="2000" u="sng" dirty="0">
              <a:latin typeface="Rockwell" panose="020606030202050204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54E53B-6EB0-05F3-D441-ADBA4149D768}"/>
              </a:ext>
            </a:extLst>
          </p:cNvPr>
          <p:cNvSpPr txBox="1"/>
          <p:nvPr/>
        </p:nvSpPr>
        <p:spPr>
          <a:xfrm>
            <a:off x="5171747" y="1083047"/>
            <a:ext cx="264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ckwell" panose="02060603020205020403" pitchFamily="18" charset="0"/>
              </a:rPr>
              <a:t>Set of all objects </a:t>
            </a:r>
            <a:endParaRPr lang="en-GB" sz="1800" dirty="0">
              <a:latin typeface="Rockwell" panose="02060603020205020403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797E0E5-450F-8961-A654-337E9AA1DAE9}"/>
              </a:ext>
            </a:extLst>
          </p:cNvPr>
          <p:cNvSpPr/>
          <p:nvPr/>
        </p:nvSpPr>
        <p:spPr>
          <a:xfrm>
            <a:off x="1227154" y="1122394"/>
            <a:ext cx="5179506" cy="3384256"/>
          </a:xfrm>
          <a:prstGeom prst="ellipse">
            <a:avLst/>
          </a:prstGeom>
          <a:noFill/>
          <a:ln w="508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A68F244-56AF-E3C7-AF90-AE678EFBF2B1}"/>
              </a:ext>
            </a:extLst>
          </p:cNvPr>
          <p:cNvSpPr/>
          <p:nvPr/>
        </p:nvSpPr>
        <p:spPr>
          <a:xfrm rot="1767790">
            <a:off x="4594527" y="1911045"/>
            <a:ext cx="1744964" cy="2055712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 w="508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D7381C-9188-76AB-0969-ACA92AAC2449}"/>
              </a:ext>
            </a:extLst>
          </p:cNvPr>
          <p:cNvSpPr txBox="1"/>
          <p:nvPr/>
        </p:nvSpPr>
        <p:spPr>
          <a:xfrm>
            <a:off x="2451100" y="5906994"/>
            <a:ext cx="3143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ckwell" panose="02060603020205020403" pitchFamily="18" charset="0"/>
              </a:rPr>
              <a:t>Free objects – these are the objects the agent can reach under the allowed operations </a:t>
            </a:r>
            <a:endParaRPr lang="en-GB" sz="1600" dirty="0">
              <a:latin typeface="Rockwell" panose="02060603020205020403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1965BA3-D35E-1B1A-5F1C-DFE1BA100DEB}"/>
              </a:ext>
            </a:extLst>
          </p:cNvPr>
          <p:cNvCxnSpPr>
            <a:stCxn id="8" idx="0"/>
          </p:cNvCxnSpPr>
          <p:nvPr/>
        </p:nvCxnSpPr>
        <p:spPr>
          <a:xfrm flipV="1">
            <a:off x="4022632" y="5327005"/>
            <a:ext cx="358333" cy="57998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BEED6E3-14BD-B3D9-96DC-18FF540D3CC8}"/>
              </a:ext>
            </a:extLst>
          </p:cNvPr>
          <p:cNvSpPr txBox="1"/>
          <p:nvPr/>
        </p:nvSpPr>
        <p:spPr>
          <a:xfrm>
            <a:off x="3950410" y="2389790"/>
            <a:ext cx="3143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ckwell" panose="02060603020205020403" pitchFamily="18" charset="0"/>
              </a:rPr>
              <a:t>Free objects</a:t>
            </a:r>
            <a:endParaRPr lang="en-GB" sz="1600" dirty="0">
              <a:latin typeface="Rockwell" panose="020606030202050204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FD7FAD-6144-AC1D-732B-D1627D7E9216}"/>
              </a:ext>
            </a:extLst>
          </p:cNvPr>
          <p:cNvSpPr txBox="1"/>
          <p:nvPr/>
        </p:nvSpPr>
        <p:spPr>
          <a:xfrm>
            <a:off x="6757312" y="1991761"/>
            <a:ext cx="2457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Rockwell" panose="02060603020205020403" pitchFamily="18" charset="0"/>
              </a:rPr>
              <a:t>Resource can be </a:t>
            </a:r>
            <a:r>
              <a:rPr lang="en-US" sz="1800" b="1" dirty="0">
                <a:latin typeface="Rockwell" panose="02060603020205020403" pitchFamily="18" charset="0"/>
              </a:rPr>
              <a:t>quantified</a:t>
            </a:r>
            <a:r>
              <a:rPr lang="en-US" sz="1800" dirty="0">
                <a:latin typeface="Rockwell" panose="02060603020205020403" pitchFamily="18" charset="0"/>
              </a:rPr>
              <a:t> by there “distance” to the free objects </a:t>
            </a:r>
            <a:endParaRPr lang="en-GB" sz="1800" dirty="0">
              <a:latin typeface="Rockwell" panose="02060603020205020403" pitchFamily="18" charset="0"/>
            </a:endParaRPr>
          </a:p>
        </p:txBody>
      </p:sp>
      <p:sp>
        <p:nvSpPr>
          <p:cNvPr id="18" name="Multiplication Sign 17">
            <a:extLst>
              <a:ext uri="{FF2B5EF4-FFF2-40B4-BE49-F238E27FC236}">
                <a16:creationId xmlns:a16="http://schemas.microsoft.com/office/drawing/2014/main" id="{6E1A7AA5-62D4-9C90-2E43-DBF4CDDD6C13}"/>
              </a:ext>
            </a:extLst>
          </p:cNvPr>
          <p:cNvSpPr/>
          <p:nvPr/>
        </p:nvSpPr>
        <p:spPr>
          <a:xfrm>
            <a:off x="3303407" y="2671647"/>
            <a:ext cx="285750" cy="28575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226542-3511-C6A8-8E2F-A1780DBA5310}"/>
              </a:ext>
            </a:extLst>
          </p:cNvPr>
          <p:cNvSpPr txBox="1"/>
          <p:nvPr/>
        </p:nvSpPr>
        <p:spPr>
          <a:xfrm>
            <a:off x="2200424" y="3679138"/>
            <a:ext cx="2205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ckwell" panose="02060603020205020403" pitchFamily="18" charset="0"/>
              </a:rPr>
              <a:t>Resourceful Object </a:t>
            </a:r>
            <a:endParaRPr lang="en-GB" sz="1800" dirty="0">
              <a:latin typeface="Rockwell" panose="02060603020205020403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A5F6477-7BA5-C0AB-2054-2C18F9775622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3303407" y="2957397"/>
            <a:ext cx="123187" cy="72174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893408A-98C6-A728-A950-DC0313B81F4B}"/>
              </a:ext>
            </a:extLst>
          </p:cNvPr>
          <p:cNvCxnSpPr/>
          <p:nvPr/>
        </p:nvCxnSpPr>
        <p:spPr>
          <a:xfrm>
            <a:off x="3589157" y="2815167"/>
            <a:ext cx="927810" cy="9736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C3763-3EC2-F28F-058F-6CC83D11E663}"/>
              </a:ext>
            </a:extLst>
          </p:cNvPr>
          <p:cNvCxnSpPr>
            <a:cxnSpLocks/>
          </p:cNvCxnSpPr>
          <p:nvPr/>
        </p:nvCxnSpPr>
        <p:spPr>
          <a:xfrm flipV="1">
            <a:off x="3575675" y="2747853"/>
            <a:ext cx="13482" cy="133338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33E2B38-4A2E-B763-D910-A5A5CE418A96}"/>
              </a:ext>
            </a:extLst>
          </p:cNvPr>
          <p:cNvCxnSpPr>
            <a:cxnSpLocks/>
          </p:cNvCxnSpPr>
          <p:nvPr/>
        </p:nvCxnSpPr>
        <p:spPr>
          <a:xfrm flipV="1">
            <a:off x="4503485" y="2846509"/>
            <a:ext cx="13482" cy="133338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32AF659-13EC-9333-7549-1A44D233FC5E}"/>
              </a:ext>
            </a:extLst>
          </p:cNvPr>
          <p:cNvCxnSpPr>
            <a:cxnSpLocks/>
          </p:cNvCxnSpPr>
          <p:nvPr/>
        </p:nvCxnSpPr>
        <p:spPr>
          <a:xfrm>
            <a:off x="3816907" y="2271625"/>
            <a:ext cx="195096" cy="47127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68A1A68-2952-1BFB-54CA-69B11A8F4174}"/>
              </a:ext>
            </a:extLst>
          </p:cNvPr>
          <p:cNvSpPr txBox="1"/>
          <p:nvPr/>
        </p:nvSpPr>
        <p:spPr>
          <a:xfrm>
            <a:off x="2793847" y="1664048"/>
            <a:ext cx="2457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ckwell" panose="02060603020205020403" pitchFamily="18" charset="0"/>
              </a:rPr>
              <a:t>How resourceful this object is</a:t>
            </a:r>
            <a:endParaRPr lang="en-GB" sz="18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59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D482C-2743-7513-87F5-96E5146CA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ack and white&#10;&#10;Description automatically generated with low confidence">
            <a:extLst>
              <a:ext uri="{FF2B5EF4-FFF2-40B4-BE49-F238E27FC236}">
                <a16:creationId xmlns:a16="http://schemas.microsoft.com/office/drawing/2014/main" id="{FC68D575-A9C2-874A-4748-919B45AFC6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8299" r="22545" b="8159"/>
          <a:stretch/>
        </p:blipFill>
        <p:spPr>
          <a:xfrm>
            <a:off x="604854" y="1032911"/>
            <a:ext cx="622300" cy="9588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38236A-8FC6-2C09-32D1-E1EE94237A3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181A43-BA61-A0E2-F6D9-B963A452E27A}"/>
              </a:ext>
            </a:extLst>
          </p:cNvPr>
          <p:cNvSpPr txBox="1"/>
          <p:nvPr/>
        </p:nvSpPr>
        <p:spPr>
          <a:xfrm>
            <a:off x="2525455" y="92809"/>
            <a:ext cx="5723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Rockwell" panose="02060603020205020403" pitchFamily="18" charset="0"/>
              </a:rPr>
              <a:t>Physically Constrained Universe </a:t>
            </a:r>
            <a:endParaRPr lang="en-GB" sz="2000" u="sng" dirty="0">
              <a:latin typeface="Rockwell" panose="020606030202050204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B3D650-50F8-A231-39D0-41C66415BD49}"/>
              </a:ext>
            </a:extLst>
          </p:cNvPr>
          <p:cNvSpPr txBox="1"/>
          <p:nvPr/>
        </p:nvSpPr>
        <p:spPr>
          <a:xfrm>
            <a:off x="5171747" y="1083047"/>
            <a:ext cx="264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ckwell" panose="02060603020205020403" pitchFamily="18" charset="0"/>
              </a:rPr>
              <a:t>Set of all objects </a:t>
            </a:r>
            <a:endParaRPr lang="en-GB" sz="1800" dirty="0">
              <a:latin typeface="Rockwell" panose="02060603020205020403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AD85A61-8BA9-DA25-17EE-7A9A415B6ED4}"/>
              </a:ext>
            </a:extLst>
          </p:cNvPr>
          <p:cNvSpPr/>
          <p:nvPr/>
        </p:nvSpPr>
        <p:spPr>
          <a:xfrm>
            <a:off x="1227154" y="1122394"/>
            <a:ext cx="5179506" cy="3384256"/>
          </a:xfrm>
          <a:prstGeom prst="ellipse">
            <a:avLst/>
          </a:prstGeom>
          <a:noFill/>
          <a:ln w="508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227634F-E681-5CEC-59DA-667ECE2B99EF}"/>
              </a:ext>
            </a:extLst>
          </p:cNvPr>
          <p:cNvSpPr/>
          <p:nvPr/>
        </p:nvSpPr>
        <p:spPr>
          <a:xfrm rot="1767790">
            <a:off x="4594527" y="1911045"/>
            <a:ext cx="1744964" cy="2055712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 w="508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75861F-65B2-00B6-0AB5-CF494D4F7431}"/>
              </a:ext>
            </a:extLst>
          </p:cNvPr>
          <p:cNvSpPr txBox="1"/>
          <p:nvPr/>
        </p:nvSpPr>
        <p:spPr>
          <a:xfrm>
            <a:off x="2451100" y="5906994"/>
            <a:ext cx="3143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ckwell" panose="02060603020205020403" pitchFamily="18" charset="0"/>
              </a:rPr>
              <a:t>Free objects – these are the objects the agent can reach under the allowed operations </a:t>
            </a:r>
            <a:endParaRPr lang="en-GB" sz="1600" dirty="0">
              <a:latin typeface="Rockwell" panose="02060603020205020403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8A62FC4-F30C-3843-5185-00235B23EA35}"/>
              </a:ext>
            </a:extLst>
          </p:cNvPr>
          <p:cNvCxnSpPr>
            <a:stCxn id="8" idx="0"/>
          </p:cNvCxnSpPr>
          <p:nvPr/>
        </p:nvCxnSpPr>
        <p:spPr>
          <a:xfrm flipV="1">
            <a:off x="4022632" y="5327005"/>
            <a:ext cx="358333" cy="57998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5FD25AD-083B-BE32-1E9C-B34A76FFBC08}"/>
              </a:ext>
            </a:extLst>
          </p:cNvPr>
          <p:cNvSpPr txBox="1"/>
          <p:nvPr/>
        </p:nvSpPr>
        <p:spPr>
          <a:xfrm>
            <a:off x="3950410" y="2389790"/>
            <a:ext cx="3143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ckwell" panose="02060603020205020403" pitchFamily="18" charset="0"/>
              </a:rPr>
              <a:t>Free objects</a:t>
            </a:r>
            <a:endParaRPr lang="en-GB" sz="1600" dirty="0">
              <a:latin typeface="Rockwell" panose="020606030202050204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54E663-D5FA-FA24-B4B6-329E93CDAA98}"/>
              </a:ext>
            </a:extLst>
          </p:cNvPr>
          <p:cNvSpPr txBox="1"/>
          <p:nvPr/>
        </p:nvSpPr>
        <p:spPr>
          <a:xfrm>
            <a:off x="6441632" y="2602294"/>
            <a:ext cx="2667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Object A &gt; Object B</a:t>
            </a:r>
            <a:endParaRPr lang="en-GB" sz="2000" dirty="0">
              <a:latin typeface="Rockwell" panose="02060603020205020403" pitchFamily="18" charset="0"/>
            </a:endParaRPr>
          </a:p>
        </p:txBody>
      </p:sp>
      <p:sp>
        <p:nvSpPr>
          <p:cNvPr id="18" name="Multiplication Sign 17">
            <a:extLst>
              <a:ext uri="{FF2B5EF4-FFF2-40B4-BE49-F238E27FC236}">
                <a16:creationId xmlns:a16="http://schemas.microsoft.com/office/drawing/2014/main" id="{1A52ECD0-C663-509A-317C-6866A9BE36CC}"/>
              </a:ext>
            </a:extLst>
          </p:cNvPr>
          <p:cNvSpPr/>
          <p:nvPr/>
        </p:nvSpPr>
        <p:spPr>
          <a:xfrm>
            <a:off x="3303407" y="2671647"/>
            <a:ext cx="285750" cy="28575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AB95F5-76E6-C5A1-14AA-4CB610CE2002}"/>
              </a:ext>
            </a:extLst>
          </p:cNvPr>
          <p:cNvSpPr txBox="1"/>
          <p:nvPr/>
        </p:nvSpPr>
        <p:spPr>
          <a:xfrm>
            <a:off x="3002043" y="1693695"/>
            <a:ext cx="2205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ckwell" panose="02060603020205020403" pitchFamily="18" charset="0"/>
              </a:rPr>
              <a:t>A</a:t>
            </a:r>
            <a:endParaRPr lang="en-GB" sz="1800" dirty="0">
              <a:latin typeface="Rockwell" panose="02060603020205020403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2327B7-01C5-FEBA-593D-F3AF78F7E0B4}"/>
              </a:ext>
            </a:extLst>
          </p:cNvPr>
          <p:cNvCxnSpPr/>
          <p:nvPr/>
        </p:nvCxnSpPr>
        <p:spPr>
          <a:xfrm>
            <a:off x="3589157" y="2815167"/>
            <a:ext cx="927810" cy="9736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BF2CFB-AF1F-462E-046E-D92B8654CA12}"/>
              </a:ext>
            </a:extLst>
          </p:cNvPr>
          <p:cNvCxnSpPr>
            <a:cxnSpLocks/>
          </p:cNvCxnSpPr>
          <p:nvPr/>
        </p:nvCxnSpPr>
        <p:spPr>
          <a:xfrm flipV="1">
            <a:off x="3575675" y="2747853"/>
            <a:ext cx="13482" cy="133338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E8FA752-8890-2AD4-3726-54B98D47D0DF}"/>
              </a:ext>
            </a:extLst>
          </p:cNvPr>
          <p:cNvCxnSpPr>
            <a:cxnSpLocks/>
          </p:cNvCxnSpPr>
          <p:nvPr/>
        </p:nvCxnSpPr>
        <p:spPr>
          <a:xfrm flipV="1">
            <a:off x="4503485" y="2846509"/>
            <a:ext cx="13482" cy="133338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7CB2C97A-3027-2E38-BD8D-F235ABD34F6E}"/>
              </a:ext>
            </a:extLst>
          </p:cNvPr>
          <p:cNvSpPr/>
          <p:nvPr/>
        </p:nvSpPr>
        <p:spPr>
          <a:xfrm>
            <a:off x="3017657" y="1448007"/>
            <a:ext cx="285750" cy="28575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2AFD0B-ABC1-056B-D81E-8B9D20E8EABA}"/>
              </a:ext>
            </a:extLst>
          </p:cNvPr>
          <p:cNvSpPr txBox="1"/>
          <p:nvPr/>
        </p:nvSpPr>
        <p:spPr>
          <a:xfrm>
            <a:off x="3303407" y="2915685"/>
            <a:ext cx="2205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ckwell" panose="02060603020205020403" pitchFamily="18" charset="0"/>
              </a:rPr>
              <a:t>B</a:t>
            </a:r>
            <a:endParaRPr lang="en-GB" sz="1800" dirty="0">
              <a:latin typeface="Rockwell" panose="02060603020205020403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5121E0-666F-4294-9D33-3844A9B34C48}"/>
              </a:ext>
            </a:extLst>
          </p:cNvPr>
          <p:cNvCxnSpPr>
            <a:cxnSpLocks/>
          </p:cNvCxnSpPr>
          <p:nvPr/>
        </p:nvCxnSpPr>
        <p:spPr>
          <a:xfrm>
            <a:off x="3303407" y="1642343"/>
            <a:ext cx="1449808" cy="67344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560E790-02C4-B7E7-4682-A00DA1DB1115}"/>
              </a:ext>
            </a:extLst>
          </p:cNvPr>
          <p:cNvCxnSpPr>
            <a:cxnSpLocks/>
          </p:cNvCxnSpPr>
          <p:nvPr/>
        </p:nvCxnSpPr>
        <p:spPr>
          <a:xfrm flipV="1">
            <a:off x="3285585" y="1590882"/>
            <a:ext cx="50850" cy="110793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AC461BA-F130-05C5-3659-FD4F0B9E648A}"/>
              </a:ext>
            </a:extLst>
          </p:cNvPr>
          <p:cNvCxnSpPr>
            <a:cxnSpLocks/>
          </p:cNvCxnSpPr>
          <p:nvPr/>
        </p:nvCxnSpPr>
        <p:spPr>
          <a:xfrm flipV="1">
            <a:off x="4727420" y="2251499"/>
            <a:ext cx="51590" cy="12564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6111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BE2ECAF-64E8-2DB3-2822-386A2EC2B637}"/>
              </a:ext>
            </a:extLst>
          </p:cNvPr>
          <p:cNvSpPr txBox="1">
            <a:spLocks/>
          </p:cNvSpPr>
          <p:nvPr/>
        </p:nvSpPr>
        <p:spPr>
          <a:xfrm>
            <a:off x="370800" y="273844"/>
            <a:ext cx="8402400" cy="994172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en-GB" dirty="0"/>
              <a:t>Resource Theories 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464583-F3D9-A606-FC34-5375278A92CC}"/>
              </a:ext>
            </a:extLst>
          </p:cNvPr>
          <p:cNvSpPr txBox="1"/>
          <p:nvPr/>
        </p:nvSpPr>
        <p:spPr>
          <a:xfrm>
            <a:off x="503170" y="1039490"/>
            <a:ext cx="2621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>
                <a:latin typeface="Rockwell" panose="02060603020205020403" pitchFamily="18" charset="0"/>
              </a:rPr>
              <a:t>Allowed operations: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6B1B3B-277C-A3DA-1BEB-33E68E47CA50}"/>
              </a:ext>
            </a:extLst>
          </p:cNvPr>
          <p:cNvSpPr txBox="1"/>
          <p:nvPr/>
        </p:nvSpPr>
        <p:spPr>
          <a:xfrm>
            <a:off x="503170" y="2064246"/>
            <a:ext cx="2069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>
                <a:latin typeface="Rockwell" panose="02060603020205020403" pitchFamily="18" charset="0"/>
              </a:rPr>
              <a:t>Free Objects: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FAB0AF-6043-20B1-E434-135621E4DC95}"/>
              </a:ext>
            </a:extLst>
          </p:cNvPr>
          <p:cNvSpPr txBox="1"/>
          <p:nvPr/>
        </p:nvSpPr>
        <p:spPr>
          <a:xfrm>
            <a:off x="503170" y="1512143"/>
            <a:ext cx="53021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Rockwell" panose="02060603020205020403" pitchFamily="18" charset="0"/>
              </a:rPr>
              <a:t>Resource non-increasing maps of objects to objects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BA8B74-BD30-3FBC-7BAD-03B4A70C0E6A}"/>
              </a:ext>
            </a:extLst>
          </p:cNvPr>
          <p:cNvSpPr txBox="1"/>
          <p:nvPr/>
        </p:nvSpPr>
        <p:spPr>
          <a:xfrm>
            <a:off x="503170" y="2615830"/>
            <a:ext cx="53021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Rockwell" panose="02060603020205020403" pitchFamily="18" charset="0"/>
              </a:rPr>
              <a:t>Objects that contain no resource. 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52DB8D3C-E850-E303-93F3-042075A04490}"/>
              </a:ext>
            </a:extLst>
          </p:cNvPr>
          <p:cNvSpPr/>
          <p:nvPr/>
        </p:nvSpPr>
        <p:spPr>
          <a:xfrm>
            <a:off x="5033977" y="1039490"/>
            <a:ext cx="370542" cy="1905000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E928E7-BC5E-A210-B0F3-74C4D268E414}"/>
              </a:ext>
            </a:extLst>
          </p:cNvPr>
          <p:cNvSpPr txBox="1"/>
          <p:nvPr/>
        </p:nvSpPr>
        <p:spPr>
          <a:xfrm>
            <a:off x="1008708" y="3520268"/>
            <a:ext cx="232965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Rockwell" panose="02060603020205020403" pitchFamily="18" charset="0"/>
              </a:rPr>
              <a:t>Entanglement Example:</a:t>
            </a:r>
          </a:p>
          <a:p>
            <a:endParaRPr lang="en-GB" dirty="0">
              <a:latin typeface="Rockwell" panose="02060603020205020403" pitchFamily="18" charset="0"/>
            </a:endParaRPr>
          </a:p>
          <a:p>
            <a:endParaRPr lang="en-GB" dirty="0">
              <a:latin typeface="Rockwell" panose="02060603020205020403" pitchFamily="18" charset="0"/>
            </a:endParaRPr>
          </a:p>
          <a:p>
            <a:endParaRPr lang="en-GB" dirty="0">
              <a:latin typeface="Rockwell" panose="02060603020205020403" pitchFamily="18" charset="0"/>
            </a:endParaRPr>
          </a:p>
          <a:p>
            <a:endParaRPr lang="en-GB" dirty="0">
              <a:latin typeface="Rockwell" panose="02060603020205020403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8BCAEF-4BD4-8549-4ECD-919003F04315}"/>
              </a:ext>
            </a:extLst>
          </p:cNvPr>
          <p:cNvSpPr txBox="1"/>
          <p:nvPr/>
        </p:nvSpPr>
        <p:spPr>
          <a:xfrm>
            <a:off x="1609540" y="3984270"/>
            <a:ext cx="2329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Rockwell" panose="02060603020205020403" pitchFamily="18" charset="0"/>
              </a:rPr>
              <a:t>=  LOCC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EE0DCB-2249-230B-7B1A-8B813089B458}"/>
              </a:ext>
            </a:extLst>
          </p:cNvPr>
          <p:cNvSpPr txBox="1"/>
          <p:nvPr/>
        </p:nvSpPr>
        <p:spPr>
          <a:xfrm>
            <a:off x="1609539" y="4445499"/>
            <a:ext cx="2329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Rockwell" panose="02060603020205020403" pitchFamily="18" charset="0"/>
              </a:rPr>
              <a:t>=  Separable States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21ABDF-867C-F2EE-6125-EA076C9B7C01}"/>
              </a:ext>
            </a:extLst>
          </p:cNvPr>
          <p:cNvSpPr/>
          <p:nvPr/>
        </p:nvSpPr>
        <p:spPr>
          <a:xfrm>
            <a:off x="646107" y="3416535"/>
            <a:ext cx="2809488" cy="1540475"/>
          </a:xfrm>
          <a:prstGeom prst="rect">
            <a:avLst/>
          </a:prstGeom>
          <a:noFill/>
          <a:ln w="349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35" descr="A picture containing sketch&#10;&#10;Description automatically generated">
            <a:extLst>
              <a:ext uri="{FF2B5EF4-FFF2-40B4-BE49-F238E27FC236}">
                <a16:creationId xmlns:a16="http://schemas.microsoft.com/office/drawing/2014/main" id="{E56345E9-3BF9-5A60-A943-72CDF6281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868" y="1046129"/>
            <a:ext cx="435403" cy="381933"/>
          </a:xfrm>
          <a:prstGeom prst="rect">
            <a:avLst/>
          </a:prstGeom>
        </p:spPr>
      </p:pic>
      <p:pic>
        <p:nvPicPr>
          <p:cNvPr id="37" name="Picture 36" descr="A picture containing sketch&#10;&#10;Description automatically generated">
            <a:extLst>
              <a:ext uri="{FF2B5EF4-FFF2-40B4-BE49-F238E27FC236}">
                <a16:creationId xmlns:a16="http://schemas.microsoft.com/office/drawing/2014/main" id="{C6DD4E46-FF83-AC36-B70C-F697F9795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19" y="3933241"/>
            <a:ext cx="435403" cy="381933"/>
          </a:xfrm>
          <a:prstGeom prst="rect">
            <a:avLst/>
          </a:prstGeom>
        </p:spPr>
      </p:pic>
      <p:pic>
        <p:nvPicPr>
          <p:cNvPr id="39" name="Picture 38" descr="A black letter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67922C97-CDB6-6A32-A86E-BE55DF50C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771" y="2058868"/>
            <a:ext cx="499726" cy="450108"/>
          </a:xfrm>
          <a:prstGeom prst="rect">
            <a:avLst/>
          </a:prstGeom>
        </p:spPr>
      </p:pic>
      <p:pic>
        <p:nvPicPr>
          <p:cNvPr id="40" name="Picture 39" descr="A black letter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AADCE646-D3A8-CB29-C29A-0196A50480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857" y="4366203"/>
            <a:ext cx="499726" cy="450108"/>
          </a:xfrm>
          <a:prstGeom prst="rect">
            <a:avLst/>
          </a:prstGeom>
        </p:spPr>
      </p:pic>
      <p:pic>
        <p:nvPicPr>
          <p:cNvPr id="42" name="Picture 41" descr="A picture containing font, white, symbol, graphics&#10;&#10;Description automatically generated">
            <a:extLst>
              <a:ext uri="{FF2B5EF4-FFF2-40B4-BE49-F238E27FC236}">
                <a16:creationId xmlns:a16="http://schemas.microsoft.com/office/drawing/2014/main" id="{D83E6966-FC33-E3FC-DD66-38AFD9200C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372" y="1666031"/>
            <a:ext cx="2996281" cy="70437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3B20461-093F-B23E-D396-0BABD329FEF3}"/>
              </a:ext>
            </a:extLst>
          </p:cNvPr>
          <p:cNvSpPr txBox="1"/>
          <p:nvPr/>
        </p:nvSpPr>
        <p:spPr>
          <a:xfrm>
            <a:off x="4601513" y="3543062"/>
            <a:ext cx="38571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Rockwell" panose="02060603020205020403" pitchFamily="18" charset="0"/>
              </a:rPr>
              <a:t>Can use this framework to compare the resource content of objects </a:t>
            </a:r>
          </a:p>
          <a:p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4FFA54-9BF4-C963-33DA-87CFB0E76639}"/>
              </a:ext>
            </a:extLst>
          </p:cNvPr>
          <p:cNvSpPr/>
          <p:nvPr/>
        </p:nvSpPr>
        <p:spPr>
          <a:xfrm>
            <a:off x="4484281" y="3300000"/>
            <a:ext cx="4144946" cy="1719040"/>
          </a:xfrm>
          <a:prstGeom prst="rect">
            <a:avLst/>
          </a:prstGeom>
          <a:noFill/>
          <a:ln w="349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99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20" grpId="0"/>
      <p:bldP spid="22" grpId="0"/>
      <p:bldP spid="24" grpId="0" animBg="1"/>
      <p:bldP spid="43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1F757CB-B207-8E16-A088-2D5FDD856942}"/>
              </a:ext>
            </a:extLst>
          </p:cNvPr>
          <p:cNvSpPr txBox="1">
            <a:spLocks/>
          </p:cNvSpPr>
          <p:nvPr/>
        </p:nvSpPr>
        <p:spPr>
          <a:xfrm>
            <a:off x="33052" y="4144372"/>
            <a:ext cx="9094839" cy="395832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ctr"/>
            <a:r>
              <a:rPr lang="en-US" sz="1800" dirty="0"/>
              <a:t>“Quantum States can be teleported over channels in which quantum information cannot be sent” </a:t>
            </a:r>
            <a:endParaRPr lang="en-GB" sz="1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5362600-FF72-9344-5181-DD4A997C72D2}"/>
              </a:ext>
            </a:extLst>
          </p:cNvPr>
          <p:cNvSpPr txBox="1">
            <a:spLocks/>
          </p:cNvSpPr>
          <p:nvPr/>
        </p:nvSpPr>
        <p:spPr>
          <a:xfrm>
            <a:off x="-355360" y="3193937"/>
            <a:ext cx="9854719" cy="993775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ctr"/>
            <a:r>
              <a:rPr lang="en-US" sz="1800" dirty="0"/>
              <a:t>“Quantum cryptography protocols offer a higher level of security then classical cryptography”</a:t>
            </a:r>
            <a:endParaRPr lang="en-GB" sz="18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E28CBD8-5913-8D2A-E097-9847B0415610}"/>
              </a:ext>
            </a:extLst>
          </p:cNvPr>
          <p:cNvSpPr txBox="1">
            <a:spLocks/>
          </p:cNvSpPr>
          <p:nvPr/>
        </p:nvSpPr>
        <p:spPr>
          <a:xfrm>
            <a:off x="0" y="327969"/>
            <a:ext cx="8401050" cy="993775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ctr"/>
            <a:r>
              <a:rPr lang="en-US" sz="1800" dirty="0"/>
              <a:t>“Quantum computers can solve problems intractable on classical computers” </a:t>
            </a:r>
            <a:endParaRPr lang="en-GB" sz="1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358890-A4DB-CDAF-3D6A-0212AD19E8FA}"/>
              </a:ext>
            </a:extLst>
          </p:cNvPr>
          <p:cNvSpPr txBox="1">
            <a:spLocks/>
          </p:cNvSpPr>
          <p:nvPr/>
        </p:nvSpPr>
        <p:spPr>
          <a:xfrm>
            <a:off x="82827" y="1790378"/>
            <a:ext cx="3604018" cy="993775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ctr"/>
            <a:r>
              <a:rPr lang="en-US" sz="2400" dirty="0"/>
              <a:t>“</a:t>
            </a:r>
            <a:r>
              <a:rPr lang="en-US" sz="1800" dirty="0"/>
              <a:t>Quantum states can exhibit non-local correlations, classical states cannot</a:t>
            </a:r>
            <a:r>
              <a:rPr lang="en-US" sz="2400" dirty="0"/>
              <a:t>”</a:t>
            </a:r>
            <a:endParaRPr lang="en-GB" sz="24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D749E01-A5AF-5B5E-CB56-CCABF331369B}"/>
              </a:ext>
            </a:extLst>
          </p:cNvPr>
          <p:cNvSpPr txBox="1">
            <a:spLocks/>
          </p:cNvSpPr>
          <p:nvPr/>
        </p:nvSpPr>
        <p:spPr>
          <a:xfrm>
            <a:off x="742950" y="900522"/>
            <a:ext cx="8401050" cy="993775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ctr"/>
            <a:r>
              <a:rPr lang="en-US" sz="1800" dirty="0"/>
              <a:t>“Quantum sensors can offer a higher level of precision over the best classical sensors”</a:t>
            </a:r>
            <a:endParaRPr lang="en-GB" sz="1800" dirty="0"/>
          </a:p>
        </p:txBody>
      </p:sp>
      <p:pic>
        <p:nvPicPr>
          <p:cNvPr id="13" name="Picture 12" descr="A picture containing black and white&#10;&#10;Description automatically generated with low confidence">
            <a:extLst>
              <a:ext uri="{FF2B5EF4-FFF2-40B4-BE49-F238E27FC236}">
                <a16:creationId xmlns:a16="http://schemas.microsoft.com/office/drawing/2014/main" id="{0BCADC5A-2F3D-F056-F68B-DF0C9DAE78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8299" r="22545" b="8159"/>
          <a:stretch/>
        </p:blipFill>
        <p:spPr>
          <a:xfrm>
            <a:off x="4260850" y="1894297"/>
            <a:ext cx="622300" cy="95885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EC3ED45-11AD-8992-7948-C93324AD6DB2}"/>
              </a:ext>
            </a:extLst>
          </p:cNvPr>
          <p:cNvCxnSpPr/>
          <p:nvPr/>
        </p:nvCxnSpPr>
        <p:spPr>
          <a:xfrm flipH="1">
            <a:off x="4943475" y="2167347"/>
            <a:ext cx="51368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CE893AC-8FB5-CD57-468A-E7D6CBA0EBD9}"/>
              </a:ext>
            </a:extLst>
          </p:cNvPr>
          <p:cNvSpPr txBox="1"/>
          <p:nvPr/>
        </p:nvSpPr>
        <p:spPr>
          <a:xfrm>
            <a:off x="5457155" y="2011693"/>
            <a:ext cx="17424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Quantum Enthusiast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97920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11" grpId="0"/>
      <p:bldP spid="12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C25D900-A628-D5F2-C250-0F8C038C7E3D}"/>
              </a:ext>
            </a:extLst>
          </p:cNvPr>
          <p:cNvSpPr txBox="1">
            <a:spLocks/>
          </p:cNvSpPr>
          <p:nvPr/>
        </p:nvSpPr>
        <p:spPr>
          <a:xfrm>
            <a:off x="370800" y="273844"/>
            <a:ext cx="8402400" cy="994172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en-GB" dirty="0"/>
              <a:t>Ordering of Objects</a:t>
            </a:r>
          </a:p>
        </p:txBody>
      </p:sp>
      <p:pic>
        <p:nvPicPr>
          <p:cNvPr id="18" name="Picture 17" descr="A black letter w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11D0A8BF-0CCE-723E-1F7A-B463052E4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175" y="2858129"/>
            <a:ext cx="295564" cy="284480"/>
          </a:xfrm>
          <a:prstGeom prst="rect">
            <a:avLst/>
          </a:prstGeom>
        </p:spPr>
      </p:pic>
      <p:pic>
        <p:nvPicPr>
          <p:cNvPr id="20" name="Picture 19" descr="A black letter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EAF57CCF-9D22-5A19-B6E7-D8F051D02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762" y="4220088"/>
            <a:ext cx="251229" cy="413789"/>
          </a:xfrm>
          <a:prstGeom prst="rect">
            <a:avLst/>
          </a:prstGeom>
        </p:spPr>
      </p:pic>
      <p:pic>
        <p:nvPicPr>
          <p:cNvPr id="25" name="Picture 24" descr="A picture containing ring&#10;&#10;Description automatically generated with low confidence">
            <a:extLst>
              <a:ext uri="{FF2B5EF4-FFF2-40B4-BE49-F238E27FC236}">
                <a16:creationId xmlns:a16="http://schemas.microsoft.com/office/drawing/2014/main" id="{C65A2A3A-B564-C5AA-6302-208FAEC363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087" y="2546899"/>
            <a:ext cx="251229" cy="288175"/>
          </a:xfrm>
          <a:prstGeom prst="rect">
            <a:avLst/>
          </a:prstGeom>
        </p:spPr>
      </p:pic>
      <p:pic>
        <p:nvPicPr>
          <p:cNvPr id="26" name="Picture 25" descr="A black letter p&#10;&#10;Description automatically generated with low confidence">
            <a:extLst>
              <a:ext uri="{FF2B5EF4-FFF2-40B4-BE49-F238E27FC236}">
                <a16:creationId xmlns:a16="http://schemas.microsoft.com/office/drawing/2014/main" id="{34D21F69-4B58-1900-7C56-181E0E46DF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705" y="1098067"/>
            <a:ext cx="247534" cy="339898"/>
          </a:xfrm>
          <a:prstGeom prst="rect">
            <a:avLst/>
          </a:prstGeom>
        </p:spPr>
      </p:pic>
      <p:pic>
        <p:nvPicPr>
          <p:cNvPr id="28" name="Picture 27" descr="A picture containing font, handwriting, calligraphy, typography&#10;&#10;Description automatically generated">
            <a:extLst>
              <a:ext uri="{FF2B5EF4-FFF2-40B4-BE49-F238E27FC236}">
                <a16:creationId xmlns:a16="http://schemas.microsoft.com/office/drawing/2014/main" id="{F58C6841-2307-2533-EFD4-91B3C7FECA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45" y="1193576"/>
            <a:ext cx="2510015" cy="494510"/>
          </a:xfrm>
          <a:prstGeom prst="rect">
            <a:avLst/>
          </a:prstGeom>
        </p:spPr>
      </p:pic>
      <p:pic>
        <p:nvPicPr>
          <p:cNvPr id="30" name="Picture 29" descr="A picture containing typography, font, calligraphy, handwritten&#10;&#10;Description automatically generated">
            <a:extLst>
              <a:ext uri="{FF2B5EF4-FFF2-40B4-BE49-F238E27FC236}">
                <a16:creationId xmlns:a16="http://schemas.microsoft.com/office/drawing/2014/main" id="{75A56074-0E4A-C16B-1CE1-1650E8F868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81" y="1747856"/>
            <a:ext cx="2617345" cy="36827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A815E69-F101-9E0D-DD54-C8B9F1DA1F2D}"/>
              </a:ext>
            </a:extLst>
          </p:cNvPr>
          <p:cNvSpPr/>
          <p:nvPr/>
        </p:nvSpPr>
        <p:spPr>
          <a:xfrm>
            <a:off x="6376214" y="1034260"/>
            <a:ext cx="540515" cy="467512"/>
          </a:xfrm>
          <a:prstGeom prst="rect">
            <a:avLst/>
          </a:prstGeom>
          <a:noFill/>
          <a:ln w="349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2A5337B-5A75-6E7D-4E7B-6766B7AB3B7A}"/>
              </a:ext>
            </a:extLst>
          </p:cNvPr>
          <p:cNvSpPr/>
          <p:nvPr/>
        </p:nvSpPr>
        <p:spPr>
          <a:xfrm>
            <a:off x="4515443" y="2457230"/>
            <a:ext cx="540515" cy="467512"/>
          </a:xfrm>
          <a:prstGeom prst="rect">
            <a:avLst/>
          </a:prstGeom>
          <a:noFill/>
          <a:ln w="349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B440ADD-8C91-967E-170E-2CC53A2A085E}"/>
              </a:ext>
            </a:extLst>
          </p:cNvPr>
          <p:cNvSpPr/>
          <p:nvPr/>
        </p:nvSpPr>
        <p:spPr>
          <a:xfrm>
            <a:off x="7856699" y="2766613"/>
            <a:ext cx="540515" cy="467512"/>
          </a:xfrm>
          <a:prstGeom prst="rect">
            <a:avLst/>
          </a:prstGeom>
          <a:noFill/>
          <a:ln w="349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EF3D06D-9AC0-4D2B-01B8-BC7B4ACC7681}"/>
              </a:ext>
            </a:extLst>
          </p:cNvPr>
          <p:cNvSpPr/>
          <p:nvPr/>
        </p:nvSpPr>
        <p:spPr>
          <a:xfrm>
            <a:off x="6132118" y="4193226"/>
            <a:ext cx="540515" cy="467512"/>
          </a:xfrm>
          <a:prstGeom prst="rect">
            <a:avLst/>
          </a:prstGeom>
          <a:noFill/>
          <a:ln w="349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EA932B6-B356-CB5B-0DFE-1454745518C1}"/>
              </a:ext>
            </a:extLst>
          </p:cNvPr>
          <p:cNvCxnSpPr>
            <a:cxnSpLocks/>
          </p:cNvCxnSpPr>
          <p:nvPr/>
        </p:nvCxnSpPr>
        <p:spPr>
          <a:xfrm flipH="1">
            <a:off x="5055958" y="1528634"/>
            <a:ext cx="1320256" cy="9285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1" name="Picture 40" descr="A picture containing font, symbol, white, graphics&#10;&#10;Description automatically generated">
            <a:extLst>
              <a:ext uri="{FF2B5EF4-FFF2-40B4-BE49-F238E27FC236}">
                <a16:creationId xmlns:a16="http://schemas.microsoft.com/office/drawing/2014/main" id="{10062A23-EEE9-F74F-EF1F-AE9CF471F5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700" y="1607914"/>
            <a:ext cx="1033373" cy="284290"/>
          </a:xfrm>
          <a:prstGeom prst="rect">
            <a:avLst/>
          </a:prstGeom>
        </p:spPr>
      </p:pic>
      <p:pic>
        <p:nvPicPr>
          <p:cNvPr id="43" name="Picture 42" descr="A picture containing font, symbol, white, graphics&#10;&#10;Description automatically generated">
            <a:extLst>
              <a:ext uri="{FF2B5EF4-FFF2-40B4-BE49-F238E27FC236}">
                <a16:creationId xmlns:a16="http://schemas.microsoft.com/office/drawing/2014/main" id="{F7094C4F-89D0-33A7-58E7-34493C312E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802" y="1892204"/>
            <a:ext cx="1137104" cy="325231"/>
          </a:xfrm>
          <a:prstGeom prst="rect">
            <a:avLst/>
          </a:prstGeom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7A984E6-FFD8-0004-2DB9-01A11AD9CE56}"/>
              </a:ext>
            </a:extLst>
          </p:cNvPr>
          <p:cNvCxnSpPr/>
          <p:nvPr/>
        </p:nvCxnSpPr>
        <p:spPr>
          <a:xfrm>
            <a:off x="6916729" y="1501772"/>
            <a:ext cx="939970" cy="12648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8C4262B-3201-0A86-8DBB-18796A39D622}"/>
              </a:ext>
            </a:extLst>
          </p:cNvPr>
          <p:cNvCxnSpPr/>
          <p:nvPr/>
        </p:nvCxnSpPr>
        <p:spPr>
          <a:xfrm>
            <a:off x="5055958" y="2924742"/>
            <a:ext cx="1076160" cy="12684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08B152F-F84D-0D60-378D-134F5D73E91A}"/>
              </a:ext>
            </a:extLst>
          </p:cNvPr>
          <p:cNvCxnSpPr/>
          <p:nvPr/>
        </p:nvCxnSpPr>
        <p:spPr>
          <a:xfrm flipH="1">
            <a:off x="6672633" y="3234125"/>
            <a:ext cx="1184066" cy="9591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" name="Picture 50" descr="A picture containing font, symbol, white, graphics&#10;&#10;Description automatically generated">
            <a:extLst>
              <a:ext uri="{FF2B5EF4-FFF2-40B4-BE49-F238E27FC236}">
                <a16:creationId xmlns:a16="http://schemas.microsoft.com/office/drawing/2014/main" id="{482BAFC8-48CC-537D-BE7F-38A530D113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743" y="3478070"/>
            <a:ext cx="1107145" cy="336747"/>
          </a:xfrm>
          <a:prstGeom prst="rect">
            <a:avLst/>
          </a:prstGeom>
        </p:spPr>
      </p:pic>
      <p:pic>
        <p:nvPicPr>
          <p:cNvPr id="53" name="Picture 52" descr="A picture containing font, symbol, white, typography&#10;&#10;Description automatically generated">
            <a:extLst>
              <a:ext uri="{FF2B5EF4-FFF2-40B4-BE49-F238E27FC236}">
                <a16:creationId xmlns:a16="http://schemas.microsoft.com/office/drawing/2014/main" id="{EF15468F-1918-DB9D-95A0-A5A806BE8A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714" y="3713675"/>
            <a:ext cx="1076161" cy="361080"/>
          </a:xfrm>
          <a:prstGeom prst="rect">
            <a:avLst/>
          </a:prstGeom>
        </p:spPr>
      </p:pic>
      <p:pic>
        <p:nvPicPr>
          <p:cNvPr id="60" name="Picture 59" descr="A picture containing font, white, graphics, calligraphy&#10;&#10;Description automatically generated">
            <a:extLst>
              <a:ext uri="{FF2B5EF4-FFF2-40B4-BE49-F238E27FC236}">
                <a16:creationId xmlns:a16="http://schemas.microsoft.com/office/drawing/2014/main" id="{8CF1CF5D-C9E6-C1E5-47F1-F4621054D4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7" y="2479243"/>
            <a:ext cx="924930" cy="361047"/>
          </a:xfrm>
          <a:prstGeom prst="rect">
            <a:avLst/>
          </a:prstGeom>
        </p:spPr>
      </p:pic>
      <p:pic>
        <p:nvPicPr>
          <p:cNvPr id="62" name="Picture 61" descr="A picture containing font, graphics, symbol, white&#10;&#10;Description automatically generated">
            <a:extLst>
              <a:ext uri="{FF2B5EF4-FFF2-40B4-BE49-F238E27FC236}">
                <a16:creationId xmlns:a16="http://schemas.microsoft.com/office/drawing/2014/main" id="{9D662E75-BADC-97FE-7674-9E6B1BA48D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7" y="2915576"/>
            <a:ext cx="924930" cy="276164"/>
          </a:xfrm>
          <a:prstGeom prst="rect">
            <a:avLst/>
          </a:prstGeom>
        </p:spPr>
      </p:pic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4FE4F421-61F0-829A-5978-D447E2AD0B43}"/>
              </a:ext>
            </a:extLst>
          </p:cNvPr>
          <p:cNvCxnSpPr>
            <a:stCxn id="34" idx="3"/>
            <a:endCxn id="35" idx="1"/>
          </p:cNvCxnSpPr>
          <p:nvPr/>
        </p:nvCxnSpPr>
        <p:spPr>
          <a:xfrm>
            <a:off x="5055958" y="2690986"/>
            <a:ext cx="2800741" cy="30938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5" descr="A picture containing font, calligraphy, typography&#10;&#10;Description automatically generated">
            <a:extLst>
              <a:ext uri="{FF2B5EF4-FFF2-40B4-BE49-F238E27FC236}">
                <a16:creationId xmlns:a16="http://schemas.microsoft.com/office/drawing/2014/main" id="{8EA1B8D6-6E09-B0C1-4115-5CBA9C9DA8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17" y="2554419"/>
            <a:ext cx="1320256" cy="411336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91FA4980-75B1-7BE1-1576-82C97583420D}"/>
              </a:ext>
            </a:extLst>
          </p:cNvPr>
          <p:cNvSpPr/>
          <p:nvPr/>
        </p:nvSpPr>
        <p:spPr>
          <a:xfrm>
            <a:off x="540589" y="1037125"/>
            <a:ext cx="2873300" cy="1228125"/>
          </a:xfrm>
          <a:prstGeom prst="rect">
            <a:avLst/>
          </a:prstGeom>
          <a:noFill/>
          <a:ln w="349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C861778-E251-38F3-D827-E6049D8D9775}"/>
              </a:ext>
            </a:extLst>
          </p:cNvPr>
          <p:cNvSpPr/>
          <p:nvPr/>
        </p:nvSpPr>
        <p:spPr>
          <a:xfrm>
            <a:off x="540589" y="2485958"/>
            <a:ext cx="1836113" cy="513519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D3FFCE42-EA6F-78B6-4659-1BDBB1A82074}"/>
              </a:ext>
            </a:extLst>
          </p:cNvPr>
          <p:cNvCxnSpPr>
            <a:cxnSpLocks/>
          </p:cNvCxnSpPr>
          <p:nvPr/>
        </p:nvCxnSpPr>
        <p:spPr>
          <a:xfrm>
            <a:off x="620222" y="1791844"/>
            <a:ext cx="2645492" cy="23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D8114F20-BB18-876E-171D-664F4B1EF79D}"/>
              </a:ext>
            </a:extLst>
          </p:cNvPr>
          <p:cNvSpPr txBox="1"/>
          <p:nvPr/>
        </p:nvSpPr>
        <p:spPr>
          <a:xfrm>
            <a:off x="1043060" y="1459980"/>
            <a:ext cx="295757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Decreasing Resource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2549E2B-0F59-FA46-AC7D-300D2A4870DB}"/>
              </a:ext>
            </a:extLst>
          </p:cNvPr>
          <p:cNvSpPr txBox="1"/>
          <p:nvPr/>
        </p:nvSpPr>
        <p:spPr>
          <a:xfrm>
            <a:off x="445538" y="1084758"/>
            <a:ext cx="3474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Rockwell" panose="02060603020205020403" pitchFamily="18" charset="0"/>
              </a:rPr>
              <a:t>What can we conclude?</a:t>
            </a:r>
          </a:p>
        </p:txBody>
      </p:sp>
      <p:pic>
        <p:nvPicPr>
          <p:cNvPr id="74" name="Picture 73" descr="A black letter p&#10;&#10;Description automatically generated with low confidence">
            <a:extLst>
              <a:ext uri="{FF2B5EF4-FFF2-40B4-BE49-F238E27FC236}">
                <a16:creationId xmlns:a16="http://schemas.microsoft.com/office/drawing/2014/main" id="{3FF9638D-EAF9-685E-F0CF-633089D532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60" y="1971777"/>
            <a:ext cx="247534" cy="339898"/>
          </a:xfrm>
          <a:prstGeom prst="rect">
            <a:avLst/>
          </a:prstGeom>
        </p:spPr>
      </p:pic>
      <p:pic>
        <p:nvPicPr>
          <p:cNvPr id="76" name="Picture 75" descr="A black letter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24208CC3-4DA3-ACB5-C9B4-0710BB162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409" y="1936185"/>
            <a:ext cx="251229" cy="413789"/>
          </a:xfrm>
          <a:prstGeom prst="rect">
            <a:avLst/>
          </a:prstGeom>
        </p:spPr>
      </p:pic>
      <p:pic>
        <p:nvPicPr>
          <p:cNvPr id="79" name="Picture 78" descr="A black letter w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C830F728-040B-2D88-67B6-B9EB35942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919" y="3291254"/>
            <a:ext cx="295564" cy="284480"/>
          </a:xfrm>
          <a:prstGeom prst="rect">
            <a:avLst/>
          </a:prstGeom>
        </p:spPr>
      </p:pic>
      <p:pic>
        <p:nvPicPr>
          <p:cNvPr id="86" name="Picture 85" descr="A picture containing ring&#10;&#10;Description automatically generated with low confidence">
            <a:extLst>
              <a:ext uri="{FF2B5EF4-FFF2-40B4-BE49-F238E27FC236}">
                <a16:creationId xmlns:a16="http://schemas.microsoft.com/office/drawing/2014/main" id="{7C292482-AAA5-C7B6-DB14-E9E3F0E04E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458" y="1979211"/>
            <a:ext cx="251229" cy="288175"/>
          </a:xfrm>
          <a:prstGeom prst="rect">
            <a:avLst/>
          </a:prstGeom>
        </p:spPr>
      </p:pic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2F65F5C-D801-5150-54AE-FE19C5CE08A7}"/>
              </a:ext>
            </a:extLst>
          </p:cNvPr>
          <p:cNvCxnSpPr/>
          <p:nvPr/>
        </p:nvCxnSpPr>
        <p:spPr>
          <a:xfrm>
            <a:off x="686897" y="1791844"/>
            <a:ext cx="0" cy="141442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53C423A9-B980-AB02-2630-3D8B8EBD9399}"/>
              </a:ext>
            </a:extLst>
          </p:cNvPr>
          <p:cNvCxnSpPr/>
          <p:nvPr/>
        </p:nvCxnSpPr>
        <p:spPr>
          <a:xfrm>
            <a:off x="3010997" y="1791844"/>
            <a:ext cx="0" cy="141442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6D41343B-B17F-EF9E-26D7-3CCD560F8B6A}"/>
              </a:ext>
            </a:extLst>
          </p:cNvPr>
          <p:cNvCxnSpPr/>
          <p:nvPr/>
        </p:nvCxnSpPr>
        <p:spPr>
          <a:xfrm>
            <a:off x="1788073" y="1791844"/>
            <a:ext cx="0" cy="141442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C760FF45-CDCF-4C77-B440-4EB893B2A6AA}"/>
              </a:ext>
            </a:extLst>
          </p:cNvPr>
          <p:cNvCxnSpPr>
            <a:cxnSpLocks/>
          </p:cNvCxnSpPr>
          <p:nvPr/>
        </p:nvCxnSpPr>
        <p:spPr>
          <a:xfrm>
            <a:off x="614850" y="3055903"/>
            <a:ext cx="2645492" cy="23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97F7755F-714A-6AB2-3A90-6104B56CC4DB}"/>
              </a:ext>
            </a:extLst>
          </p:cNvPr>
          <p:cNvSpPr txBox="1"/>
          <p:nvPr/>
        </p:nvSpPr>
        <p:spPr>
          <a:xfrm>
            <a:off x="1037688" y="2724039"/>
            <a:ext cx="295757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Decreasing Resource </a:t>
            </a:r>
          </a:p>
        </p:txBody>
      </p:sp>
      <p:pic>
        <p:nvPicPr>
          <p:cNvPr id="108" name="Picture 107" descr="A black letter p&#10;&#10;Description automatically generated with low confidence">
            <a:extLst>
              <a:ext uri="{FF2B5EF4-FFF2-40B4-BE49-F238E27FC236}">
                <a16:creationId xmlns:a16="http://schemas.microsoft.com/office/drawing/2014/main" id="{8EECAF22-2A98-DD29-D181-FEB06B3382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88" y="3235836"/>
            <a:ext cx="247534" cy="339898"/>
          </a:xfrm>
          <a:prstGeom prst="rect">
            <a:avLst/>
          </a:prstGeom>
        </p:spPr>
      </p:pic>
      <p:pic>
        <p:nvPicPr>
          <p:cNvPr id="109" name="Picture 108" descr="A black letter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28D17801-3C8B-DA63-24FC-2BE2E291F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37" y="3200244"/>
            <a:ext cx="251229" cy="413789"/>
          </a:xfrm>
          <a:prstGeom prst="rect">
            <a:avLst/>
          </a:prstGeom>
        </p:spPr>
      </p:pic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9FD5396F-BFA5-0C9D-C9AE-FC7310BD501C}"/>
              </a:ext>
            </a:extLst>
          </p:cNvPr>
          <p:cNvCxnSpPr/>
          <p:nvPr/>
        </p:nvCxnSpPr>
        <p:spPr>
          <a:xfrm>
            <a:off x="681525" y="3055903"/>
            <a:ext cx="0" cy="141442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3E573B45-2D1F-5C24-1050-140EA184DAF2}"/>
              </a:ext>
            </a:extLst>
          </p:cNvPr>
          <p:cNvCxnSpPr/>
          <p:nvPr/>
        </p:nvCxnSpPr>
        <p:spPr>
          <a:xfrm>
            <a:off x="3005625" y="3055903"/>
            <a:ext cx="0" cy="141442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F40F87FF-1515-F414-A94E-B999F1FFA807}"/>
              </a:ext>
            </a:extLst>
          </p:cNvPr>
          <p:cNvCxnSpPr/>
          <p:nvPr/>
        </p:nvCxnSpPr>
        <p:spPr>
          <a:xfrm>
            <a:off x="1782701" y="3055903"/>
            <a:ext cx="0" cy="141442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60F9507F-62F1-F9C1-788E-5194EFDA6EEB}"/>
              </a:ext>
            </a:extLst>
          </p:cNvPr>
          <p:cNvSpPr txBox="1"/>
          <p:nvPr/>
        </p:nvSpPr>
        <p:spPr>
          <a:xfrm>
            <a:off x="445538" y="3912311"/>
            <a:ext cx="3474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Rockwell" panose="02060603020205020403" pitchFamily="18" charset="0"/>
              </a:rPr>
              <a:t>What can we not conclude?</a:t>
            </a:r>
          </a:p>
        </p:txBody>
      </p:sp>
      <p:pic>
        <p:nvPicPr>
          <p:cNvPr id="119" name="Picture 118" descr="A picture containing ring&#10;&#10;Description automatically generated with low confidence">
            <a:extLst>
              <a:ext uri="{FF2B5EF4-FFF2-40B4-BE49-F238E27FC236}">
                <a16:creationId xmlns:a16="http://schemas.microsoft.com/office/drawing/2014/main" id="{A97DFFC0-9467-8E43-A2E3-DEC7A26DF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8" y="4471618"/>
            <a:ext cx="251229" cy="288175"/>
          </a:xfrm>
          <a:prstGeom prst="rect">
            <a:avLst/>
          </a:prstGeom>
        </p:spPr>
      </p:pic>
      <p:pic>
        <p:nvPicPr>
          <p:cNvPr id="120" name="Picture 119" descr="A black letter w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CC3754CA-FDF4-9AC7-C23E-89C9613A4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576" y="4471618"/>
            <a:ext cx="295564" cy="284480"/>
          </a:xfrm>
          <a:prstGeom prst="rect">
            <a:avLst/>
          </a:prstGeom>
        </p:spPr>
      </p:pic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AA442637-F8FA-BC74-5606-476870C8F63D}"/>
              </a:ext>
            </a:extLst>
          </p:cNvPr>
          <p:cNvCxnSpPr>
            <a:cxnSpLocks/>
            <a:stCxn id="119" idx="3"/>
            <a:endCxn id="120" idx="1"/>
          </p:cNvCxnSpPr>
          <p:nvPr/>
        </p:nvCxnSpPr>
        <p:spPr>
          <a:xfrm flipV="1">
            <a:off x="1357777" y="4613858"/>
            <a:ext cx="753799" cy="1848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Multiplication Sign 124">
            <a:extLst>
              <a:ext uri="{FF2B5EF4-FFF2-40B4-BE49-F238E27FC236}">
                <a16:creationId xmlns:a16="http://schemas.microsoft.com/office/drawing/2014/main" id="{10311CF3-2A71-B3D7-7570-FF01BDFDB90C}"/>
              </a:ext>
            </a:extLst>
          </p:cNvPr>
          <p:cNvSpPr/>
          <p:nvPr/>
        </p:nvSpPr>
        <p:spPr>
          <a:xfrm>
            <a:off x="1240274" y="4220088"/>
            <a:ext cx="1045029" cy="82820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19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5" grpId="0" animBg="1"/>
      <p:bldP spid="36" grpId="0" animBg="1"/>
      <p:bldP spid="67" grpId="0" animBg="1"/>
      <p:bldP spid="67" grpId="1" animBg="1"/>
      <p:bldP spid="68" grpId="0" animBg="1"/>
      <p:bldP spid="68" grpId="1" animBg="1"/>
      <p:bldP spid="72" grpId="0"/>
      <p:bldP spid="73" grpId="0"/>
      <p:bldP spid="107" grpId="0"/>
      <p:bldP spid="118" grpId="0"/>
      <p:bldP spid="1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7B1159-157B-0A87-9C79-2C5252C2E39A}"/>
              </a:ext>
            </a:extLst>
          </p:cNvPr>
          <p:cNvSpPr txBox="1">
            <a:spLocks/>
          </p:cNvSpPr>
          <p:nvPr/>
        </p:nvSpPr>
        <p:spPr>
          <a:xfrm>
            <a:off x="370800" y="273844"/>
            <a:ext cx="8402400" cy="994172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en-GB" dirty="0"/>
              <a:t>Resource Theory Characterisation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2EF8BB-8F17-6E2A-08BE-FEDB8F424676}"/>
              </a:ext>
            </a:extLst>
          </p:cNvPr>
          <p:cNvSpPr txBox="1"/>
          <p:nvPr/>
        </p:nvSpPr>
        <p:spPr>
          <a:xfrm>
            <a:off x="541020" y="1188720"/>
            <a:ext cx="7459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Given two objects        and      ,  does there exist an              such that  </a:t>
            </a:r>
          </a:p>
        </p:txBody>
      </p:sp>
      <p:pic>
        <p:nvPicPr>
          <p:cNvPr id="6" name="Picture 5" descr="A black letter p&#10;&#10;Description automatically generated with low confidence">
            <a:extLst>
              <a:ext uri="{FF2B5EF4-FFF2-40B4-BE49-F238E27FC236}">
                <a16:creationId xmlns:a16="http://schemas.microsoft.com/office/drawing/2014/main" id="{6EB3A692-3F33-2AC6-6AEF-1104E28D3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497" y="1269369"/>
            <a:ext cx="164328" cy="225645"/>
          </a:xfrm>
          <a:prstGeom prst="rect">
            <a:avLst/>
          </a:prstGeom>
        </p:spPr>
      </p:pic>
      <p:pic>
        <p:nvPicPr>
          <p:cNvPr id="8" name="Picture 7" descr="A picture containing ring&#10;&#10;Description automatically generated with low confidence">
            <a:extLst>
              <a:ext uri="{FF2B5EF4-FFF2-40B4-BE49-F238E27FC236}">
                <a16:creationId xmlns:a16="http://schemas.microsoft.com/office/drawing/2014/main" id="{718F9328-B25C-7183-F7EE-C62B94DD3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760" y="1268016"/>
            <a:ext cx="182218" cy="209016"/>
          </a:xfrm>
          <a:prstGeom prst="rect">
            <a:avLst/>
          </a:prstGeom>
        </p:spPr>
      </p:pic>
      <p:pic>
        <p:nvPicPr>
          <p:cNvPr id="12" name="Picture 11" descr="A picture containing font, symbol, white, design&#10;&#10;Description automatically generated">
            <a:extLst>
              <a:ext uri="{FF2B5EF4-FFF2-40B4-BE49-F238E27FC236}">
                <a16:creationId xmlns:a16="http://schemas.microsoft.com/office/drawing/2014/main" id="{601F1DE1-0A2F-8AE6-2597-2C2C0980B2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100" y="1697112"/>
            <a:ext cx="1305200" cy="4287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DE5295C-D83F-B135-0D37-7A59C60FBE5F}"/>
              </a:ext>
            </a:extLst>
          </p:cNvPr>
          <p:cNvSpPr txBox="1"/>
          <p:nvPr/>
        </p:nvSpPr>
        <p:spPr>
          <a:xfrm>
            <a:off x="541020" y="2455425"/>
            <a:ext cx="7459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A comparison of the objects resource content can then be made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4DA9EB-BB1B-0EDE-8865-D4AE6E13F01D}"/>
              </a:ext>
            </a:extLst>
          </p:cNvPr>
          <p:cNvSpPr txBox="1"/>
          <p:nvPr/>
        </p:nvSpPr>
        <p:spPr>
          <a:xfrm>
            <a:off x="666893" y="3203838"/>
            <a:ext cx="792021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Also consider: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Rockwell" panose="02060603020205020403" pitchFamily="18" charset="0"/>
              </a:rPr>
              <a:t>Resource monotones 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Rockwell" panose="02060603020205020403" pitchFamily="18" charset="0"/>
              </a:rPr>
              <a:t>Simulation of useful channels 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Rockwell" panose="02060603020205020403" pitchFamily="18" charset="0"/>
              </a:rPr>
              <a:t>Operation interpretations 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Rockwell" panose="02060603020205020403" pitchFamily="18" charset="0"/>
              </a:rPr>
              <a:t>Catalysis 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Rockwell" panose="02060603020205020403" pitchFamily="18" charset="0"/>
              </a:rPr>
              <a:t>Resource distillation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0E8BD6-1A2B-C706-8A36-655BCC6CF3C4}"/>
              </a:ext>
            </a:extLst>
          </p:cNvPr>
          <p:cNvSpPr txBox="1"/>
          <p:nvPr/>
        </p:nvSpPr>
        <p:spPr>
          <a:xfrm>
            <a:off x="3620598" y="3025083"/>
            <a:ext cx="52552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>
                <a:latin typeface="Rockwell" panose="02060603020205020403" pitchFamily="18" charset="0"/>
              </a:rPr>
              <a:t>Overall:</a:t>
            </a:r>
            <a:r>
              <a:rPr lang="en-GB" sz="2800" b="1" dirty="0">
                <a:latin typeface="Rockwell" panose="02060603020205020403" pitchFamily="18" charset="0"/>
              </a:rPr>
              <a:t> </a:t>
            </a:r>
            <a:r>
              <a:rPr lang="en-GB" sz="2800" dirty="0">
                <a:latin typeface="Rockwell" panose="02060603020205020403" pitchFamily="18" charset="0"/>
              </a:rPr>
              <a:t>A resource theory is the study of limitations imposed by some set of physical constraints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4A5EDD-D8F8-99F6-C76B-EAE23B1306EB}"/>
              </a:ext>
            </a:extLst>
          </p:cNvPr>
          <p:cNvSpPr/>
          <p:nvPr/>
        </p:nvSpPr>
        <p:spPr>
          <a:xfrm>
            <a:off x="3703100" y="3002191"/>
            <a:ext cx="5255270" cy="1934194"/>
          </a:xfrm>
          <a:prstGeom prst="rect">
            <a:avLst/>
          </a:prstGeom>
          <a:noFill/>
          <a:ln w="349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black letter e&#10;&#10;Description automatically generated with low confidence">
            <a:extLst>
              <a:ext uri="{FF2B5EF4-FFF2-40B4-BE49-F238E27FC236}">
                <a16:creationId xmlns:a16="http://schemas.microsoft.com/office/drawing/2014/main" id="{E5898643-189C-574B-1013-CBD296DB1E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349" y="1277226"/>
            <a:ext cx="595688" cy="21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9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BBCEA-AB0D-D3F1-15FF-026143EA5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 Resource?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4BC60D-2357-8604-8BF0-473F0577DA93}"/>
              </a:ext>
            </a:extLst>
          </p:cNvPr>
          <p:cNvSpPr txBox="1"/>
          <p:nvPr/>
        </p:nvSpPr>
        <p:spPr>
          <a:xfrm>
            <a:off x="1189190" y="1506909"/>
            <a:ext cx="61450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Rockwell" panose="02060603020205020403" pitchFamily="18" charset="0"/>
              </a:rPr>
              <a:t>A resource is anything that allows our agent to overcome the physical constraints of the system </a:t>
            </a:r>
          </a:p>
        </p:txBody>
      </p:sp>
      <p:pic>
        <p:nvPicPr>
          <p:cNvPr id="4" name="Picture 3" descr="A picture containing black and white&#10;&#10;Description automatically generated with low confidence">
            <a:extLst>
              <a:ext uri="{FF2B5EF4-FFF2-40B4-BE49-F238E27FC236}">
                <a16:creationId xmlns:a16="http://schemas.microsoft.com/office/drawing/2014/main" id="{7899F3ED-12D5-B989-6E53-4B14421FB4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8299" r="22545" b="8159"/>
          <a:stretch/>
        </p:blipFill>
        <p:spPr>
          <a:xfrm>
            <a:off x="3950570" y="3327400"/>
            <a:ext cx="622300" cy="9588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28720-5BDF-E481-6E93-2B4AFB35025F}"/>
              </a:ext>
            </a:extLst>
          </p:cNvPr>
          <p:cNvSpPr txBox="1"/>
          <p:nvPr/>
        </p:nvSpPr>
        <p:spPr>
          <a:xfrm>
            <a:off x="181535" y="4511488"/>
            <a:ext cx="2272553" cy="564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460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210D98-B259-506F-F4B5-17602B8BEE04}"/>
              </a:ext>
            </a:extLst>
          </p:cNvPr>
          <p:cNvSpPr txBox="1"/>
          <p:nvPr/>
        </p:nvSpPr>
        <p:spPr>
          <a:xfrm>
            <a:off x="-59734" y="1403231"/>
            <a:ext cx="91103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Rockwell" panose="02060603020205020403" pitchFamily="18" charset="0"/>
              </a:rPr>
              <a:t>Under a given set of physical constraints, what properties of quantum objects become valuable?</a:t>
            </a:r>
            <a:endParaRPr lang="en-GB" sz="3600" dirty="0">
              <a:latin typeface="Rockwell" panose="020606030202050204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AB3650-A1FE-B51F-7D61-26DFF5A61576}"/>
              </a:ext>
            </a:extLst>
          </p:cNvPr>
          <p:cNvSpPr txBox="1"/>
          <p:nvPr/>
        </p:nvSpPr>
        <p:spPr>
          <a:xfrm>
            <a:off x="500528" y="4118557"/>
            <a:ext cx="8373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ockwell" panose="02060603020205020403" pitchFamily="18" charset="0"/>
              </a:rPr>
              <a:t>Answering these question is the goal of </a:t>
            </a:r>
            <a:r>
              <a:rPr lang="en-US" sz="2400" b="1" dirty="0">
                <a:latin typeface="Rockwell" panose="02060603020205020403" pitchFamily="18" charset="0"/>
              </a:rPr>
              <a:t>quantum resource theories</a:t>
            </a:r>
            <a:r>
              <a:rPr lang="en-US" sz="2400" dirty="0">
                <a:latin typeface="Rockwell" panose="02060603020205020403" pitchFamily="18" charset="0"/>
              </a:rPr>
              <a:t>. 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A38FF0-6451-6806-80EB-9185EDCE5726}"/>
              </a:ext>
            </a:extLst>
          </p:cNvPr>
          <p:cNvSpPr txBox="1"/>
          <p:nvPr/>
        </p:nvSpPr>
        <p:spPr>
          <a:xfrm>
            <a:off x="3157100" y="1024943"/>
            <a:ext cx="5717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ckwell" panose="02060603020205020403" pitchFamily="18" charset="0"/>
              </a:rPr>
              <a:t>Focus the question: </a:t>
            </a:r>
            <a:endParaRPr lang="en-GB" sz="2400" dirty="0">
              <a:latin typeface="Rockwell" panose="020606030202050204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FC3BBA-F52F-64D9-2DCB-6D7B3CD108F3}"/>
              </a:ext>
            </a:extLst>
          </p:cNvPr>
          <p:cNvSpPr txBox="1"/>
          <p:nvPr/>
        </p:nvSpPr>
        <p:spPr>
          <a:xfrm>
            <a:off x="93424" y="3517455"/>
            <a:ext cx="3865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ockwell" panose="02060603020205020403" pitchFamily="18" charset="0"/>
              </a:rPr>
              <a:t>Useful property          </a:t>
            </a:r>
            <a:r>
              <a:rPr lang="en-US" sz="2000" dirty="0">
                <a:solidFill>
                  <a:srgbClr val="C00000"/>
                </a:solidFill>
                <a:latin typeface="Rockwell" panose="02060603020205020403" pitchFamily="18" charset="0"/>
              </a:rPr>
              <a:t>Resource </a:t>
            </a:r>
            <a:endParaRPr lang="en-GB" sz="2000" dirty="0">
              <a:solidFill>
                <a:srgbClr val="C00000"/>
              </a:solidFill>
              <a:latin typeface="Rockwell" panose="02060603020205020403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C1EAA5B-A9C5-D1B3-241B-6D4ACF84A7FE}"/>
              </a:ext>
            </a:extLst>
          </p:cNvPr>
          <p:cNvCxnSpPr>
            <a:cxnSpLocks/>
          </p:cNvCxnSpPr>
          <p:nvPr/>
        </p:nvCxnSpPr>
        <p:spPr>
          <a:xfrm>
            <a:off x="2149921" y="3749260"/>
            <a:ext cx="397934" cy="0"/>
          </a:xfrm>
          <a:prstGeom prst="straightConnector1">
            <a:avLst/>
          </a:prstGeom>
          <a:ln w="50800">
            <a:solidFill>
              <a:schemeClr val="dk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EBBAD21-AB7F-4EA6-C406-7AE4442B52A2}"/>
              </a:ext>
            </a:extLst>
          </p:cNvPr>
          <p:cNvCxnSpPr>
            <a:cxnSpLocks/>
          </p:cNvCxnSpPr>
          <p:nvPr/>
        </p:nvCxnSpPr>
        <p:spPr>
          <a:xfrm flipV="1">
            <a:off x="2231379" y="2571750"/>
            <a:ext cx="0" cy="9640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2AAE0C1-3CE8-5825-E1E3-05E105A0CA41}"/>
              </a:ext>
            </a:extLst>
          </p:cNvPr>
          <p:cNvCxnSpPr>
            <a:cxnSpLocks/>
          </p:cNvCxnSpPr>
          <p:nvPr/>
        </p:nvCxnSpPr>
        <p:spPr>
          <a:xfrm>
            <a:off x="4489428" y="2022218"/>
            <a:ext cx="4241617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4EC214A-6FE5-69BB-D658-5429B5B94F3D}"/>
              </a:ext>
            </a:extLst>
          </p:cNvPr>
          <p:cNvSpPr txBox="1"/>
          <p:nvPr/>
        </p:nvSpPr>
        <p:spPr>
          <a:xfrm>
            <a:off x="5840361" y="442231"/>
            <a:ext cx="5225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ckwell" panose="02060603020205020403" pitchFamily="18" charset="0"/>
              </a:rPr>
              <a:t>Allow us to define value</a:t>
            </a:r>
            <a:endParaRPr lang="en-GB" sz="1800" dirty="0">
              <a:latin typeface="Rockwell" panose="02060603020205020403" pitchFamily="18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6F12076-A3A1-591C-6C57-30E4025B8E46}"/>
              </a:ext>
            </a:extLst>
          </p:cNvPr>
          <p:cNvCxnSpPr>
            <a:cxnSpLocks/>
          </p:cNvCxnSpPr>
          <p:nvPr/>
        </p:nvCxnSpPr>
        <p:spPr>
          <a:xfrm>
            <a:off x="7273404" y="811563"/>
            <a:ext cx="0" cy="6934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343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36" grpId="0"/>
      <p:bldP spid="3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210D98-B259-506F-F4B5-17602B8BEE04}"/>
              </a:ext>
            </a:extLst>
          </p:cNvPr>
          <p:cNvSpPr txBox="1"/>
          <p:nvPr/>
        </p:nvSpPr>
        <p:spPr>
          <a:xfrm>
            <a:off x="1009650" y="981075"/>
            <a:ext cx="7667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Quantum objects have value </a:t>
            </a:r>
            <a:endParaRPr lang="en-GB" sz="4000" dirty="0">
              <a:latin typeface="Rockwell" panose="02060603020205020403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E77E16-2893-A5C2-D938-65A04262C7D8}"/>
              </a:ext>
            </a:extLst>
          </p:cNvPr>
          <p:cNvCxnSpPr/>
          <p:nvPr/>
        </p:nvCxnSpPr>
        <p:spPr>
          <a:xfrm>
            <a:off x="6466840" y="1622921"/>
            <a:ext cx="120015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3DA3B96-3801-4799-F3EA-CDC9CDE88C96}"/>
              </a:ext>
            </a:extLst>
          </p:cNvPr>
          <p:cNvSpPr txBox="1"/>
          <p:nvPr/>
        </p:nvSpPr>
        <p:spPr>
          <a:xfrm>
            <a:off x="461010" y="2977486"/>
            <a:ext cx="3562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Rockwell" panose="02060603020205020403" pitchFamily="18" charset="0"/>
              </a:rPr>
              <a:t>Task with quantum object </a:t>
            </a:r>
            <a:endParaRPr lang="en-GB" sz="2800" dirty="0">
              <a:latin typeface="Rockwell" panose="020606030202050204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919561-FBDC-69D4-34EF-48E7092AFB16}"/>
              </a:ext>
            </a:extLst>
          </p:cNvPr>
          <p:cNvSpPr txBox="1"/>
          <p:nvPr/>
        </p:nvSpPr>
        <p:spPr>
          <a:xfrm>
            <a:off x="4139842" y="3131373"/>
            <a:ext cx="196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Rockwell" panose="02060603020205020403" pitchFamily="18" charset="0"/>
              </a:rPr>
              <a:t>&gt;</a:t>
            </a:r>
            <a:endParaRPr lang="en-GB" sz="3600" dirty="0">
              <a:latin typeface="Rockwell" panose="020606030202050204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563E0B-39A7-B175-A148-E3A10D3C8ACC}"/>
              </a:ext>
            </a:extLst>
          </p:cNvPr>
          <p:cNvSpPr txBox="1"/>
          <p:nvPr/>
        </p:nvSpPr>
        <p:spPr>
          <a:xfrm>
            <a:off x="4843462" y="2977486"/>
            <a:ext cx="39251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Rockwell" panose="02060603020205020403" pitchFamily="18" charset="0"/>
              </a:rPr>
              <a:t>Task without quantum object </a:t>
            </a:r>
            <a:endParaRPr lang="en-GB" sz="28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6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210D98-B259-506F-F4B5-17602B8BEE04}"/>
              </a:ext>
            </a:extLst>
          </p:cNvPr>
          <p:cNvSpPr txBox="1"/>
          <p:nvPr/>
        </p:nvSpPr>
        <p:spPr>
          <a:xfrm>
            <a:off x="853690" y="979838"/>
            <a:ext cx="76676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Rockwell" panose="02060603020205020403" pitchFamily="18" charset="0"/>
              </a:rPr>
              <a:t>What property gives quantum objects their value?  </a:t>
            </a:r>
            <a:endParaRPr lang="en-GB" sz="4000" dirty="0">
              <a:latin typeface="Rockwell" panose="02060603020205020403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E77E16-2893-A5C2-D938-65A04262C7D8}"/>
              </a:ext>
            </a:extLst>
          </p:cNvPr>
          <p:cNvCxnSpPr/>
          <p:nvPr/>
        </p:nvCxnSpPr>
        <p:spPr>
          <a:xfrm>
            <a:off x="5511983" y="2199199"/>
            <a:ext cx="120015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D68A65C-80C9-CB20-CA66-3E885A675563}"/>
              </a:ext>
            </a:extLst>
          </p:cNvPr>
          <p:cNvSpPr txBox="1"/>
          <p:nvPr/>
        </p:nvSpPr>
        <p:spPr>
          <a:xfrm>
            <a:off x="853690" y="3107139"/>
            <a:ext cx="7481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ockwell" panose="02060603020205020403" pitchFamily="18" charset="0"/>
              </a:rPr>
              <a:t>What is the property that without, quantum tasks can perform no better then classical tasks.</a:t>
            </a:r>
            <a:endParaRPr lang="en-GB" sz="24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232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E2E131-273D-FA46-CEEA-167F7FCDA2BB}"/>
              </a:ext>
            </a:extLst>
          </p:cNvPr>
          <p:cNvSpPr txBox="1"/>
          <p:nvPr/>
        </p:nvSpPr>
        <p:spPr>
          <a:xfrm>
            <a:off x="675641" y="73753"/>
            <a:ext cx="7969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Rockwell" panose="02060603020205020403" pitchFamily="18" charset="0"/>
              </a:rPr>
              <a:t>What property gives quantum objects their value?  </a:t>
            </a:r>
            <a:endParaRPr lang="en-GB" sz="2800" dirty="0">
              <a:latin typeface="Rockwell" panose="02060603020205020403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D816E6-D56F-5767-62AC-DA82AD2D7AD6}"/>
              </a:ext>
            </a:extLst>
          </p:cNvPr>
          <p:cNvSpPr/>
          <p:nvPr/>
        </p:nvSpPr>
        <p:spPr>
          <a:xfrm rot="5400000">
            <a:off x="4009273" y="3322741"/>
            <a:ext cx="1298422" cy="1383226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AD5959-C821-0AEC-26F8-7CD56D95196E}"/>
              </a:ext>
            </a:extLst>
          </p:cNvPr>
          <p:cNvSpPr txBox="1"/>
          <p:nvPr/>
        </p:nvSpPr>
        <p:spPr>
          <a:xfrm>
            <a:off x="1439034" y="2053074"/>
            <a:ext cx="321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ckwell" panose="02060603020205020403" pitchFamily="18" charset="0"/>
              </a:rPr>
              <a:t>States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05D7B3-A5A2-8E36-9BF8-249CA1A01552}"/>
              </a:ext>
            </a:extLst>
          </p:cNvPr>
          <p:cNvSpPr txBox="1"/>
          <p:nvPr/>
        </p:nvSpPr>
        <p:spPr>
          <a:xfrm>
            <a:off x="7183456" y="1776488"/>
            <a:ext cx="363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ckwell" panose="02060603020205020403" pitchFamily="18" charset="0"/>
              </a:rPr>
              <a:t>Dynamics</a:t>
            </a:r>
            <a:endParaRPr lang="en-GB" sz="1800" dirty="0">
              <a:latin typeface="Rockwell" panose="020606030202050204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9368EE-818F-6A7E-6394-6C1E306ED538}"/>
              </a:ext>
            </a:extLst>
          </p:cNvPr>
          <p:cNvSpPr txBox="1"/>
          <p:nvPr/>
        </p:nvSpPr>
        <p:spPr>
          <a:xfrm>
            <a:off x="3966871" y="3860465"/>
            <a:ext cx="2203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Rockwell" panose="02060603020205020403" pitchFamily="18" charset="0"/>
              </a:rPr>
              <a:t>Measurements</a:t>
            </a:r>
            <a:endParaRPr lang="en-GB" sz="1400" dirty="0">
              <a:latin typeface="Rockwell" panose="02060603020205020403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9514B75-D180-52AF-DC06-D40FA826C57B}"/>
              </a:ext>
            </a:extLst>
          </p:cNvPr>
          <p:cNvSpPr/>
          <p:nvPr/>
        </p:nvSpPr>
        <p:spPr>
          <a:xfrm rot="5400000">
            <a:off x="1202573" y="1546128"/>
            <a:ext cx="1298422" cy="1383226"/>
          </a:xfrm>
          <a:prstGeom prst="ellipse">
            <a:avLst/>
          </a:prstGeom>
          <a:noFill/>
          <a:ln w="412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59572B8-4508-EDB3-1D78-7C616BAD6788}"/>
              </a:ext>
            </a:extLst>
          </p:cNvPr>
          <p:cNvSpPr/>
          <p:nvPr/>
        </p:nvSpPr>
        <p:spPr>
          <a:xfrm rot="5400000">
            <a:off x="7127535" y="1269541"/>
            <a:ext cx="1298422" cy="1383226"/>
          </a:xfrm>
          <a:prstGeom prst="ellipse">
            <a:avLst/>
          </a:prstGeom>
          <a:noFill/>
          <a:ln w="412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1B605D-4B2E-65EE-DE0B-7362E59ADD04}"/>
              </a:ext>
            </a:extLst>
          </p:cNvPr>
          <p:cNvSpPr txBox="1"/>
          <p:nvPr/>
        </p:nvSpPr>
        <p:spPr>
          <a:xfrm>
            <a:off x="2447781" y="1162171"/>
            <a:ext cx="167090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Purity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D74F90-2450-F41B-7D9E-C8E363E8025B}"/>
              </a:ext>
            </a:extLst>
          </p:cNvPr>
          <p:cNvSpPr txBox="1"/>
          <p:nvPr/>
        </p:nvSpPr>
        <p:spPr>
          <a:xfrm>
            <a:off x="3230880" y="2053074"/>
            <a:ext cx="22034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Entanglement </a:t>
            </a:r>
            <a:endParaRPr lang="en-GB" dirty="0">
              <a:latin typeface="Rockwell" panose="020606030202050204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F401A1-2C6F-922C-5191-3242445CAC05}"/>
              </a:ext>
            </a:extLst>
          </p:cNvPr>
          <p:cNvSpPr txBox="1"/>
          <p:nvPr/>
        </p:nvSpPr>
        <p:spPr>
          <a:xfrm>
            <a:off x="2144702" y="2852327"/>
            <a:ext cx="23266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Non-local Correlations </a:t>
            </a:r>
            <a:endParaRPr lang="en-GB" dirty="0">
              <a:latin typeface="Rockwell" panose="020606030202050204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8FDDD9-916D-759A-BC95-36AC418DE9C7}"/>
              </a:ext>
            </a:extLst>
          </p:cNvPr>
          <p:cNvSpPr txBox="1"/>
          <p:nvPr/>
        </p:nvSpPr>
        <p:spPr>
          <a:xfrm>
            <a:off x="466850" y="3023667"/>
            <a:ext cx="20255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Low Entropy</a:t>
            </a:r>
            <a:endParaRPr lang="en-GB" dirty="0">
              <a:latin typeface="Rockwell" panose="02060603020205020403" pitchFamily="18" charset="0"/>
            </a:endParaRPr>
          </a:p>
        </p:txBody>
      </p: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050E95DA-2B19-AB24-D94A-4CA53AD26A9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023607" y="1136068"/>
            <a:ext cx="269996" cy="585837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C0B5AAC-E430-9FEB-235E-5AA54422BE05}"/>
              </a:ext>
            </a:extLst>
          </p:cNvPr>
          <p:cNvCxnSpPr>
            <a:endCxn id="14" idx="1"/>
          </p:cNvCxnSpPr>
          <p:nvPr/>
        </p:nvCxnSpPr>
        <p:spPr>
          <a:xfrm>
            <a:off x="2543397" y="2114510"/>
            <a:ext cx="687483" cy="84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B690CBEF-3BB8-9C67-C123-0E691E99F49C}"/>
              </a:ext>
            </a:extLst>
          </p:cNvPr>
          <p:cNvCxnSpPr>
            <a:cxnSpLocks/>
          </p:cNvCxnSpPr>
          <p:nvPr/>
        </p:nvCxnSpPr>
        <p:spPr>
          <a:xfrm rot="16200000" flipH="1">
            <a:off x="2429818" y="2568043"/>
            <a:ext cx="346412" cy="199066"/>
          </a:xfrm>
          <a:prstGeom prst="curvedConnector3">
            <a:avLst>
              <a:gd name="adj1" fmla="val -2243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BDC6D124-3DD5-5494-7A43-3A51369C1F0E}"/>
              </a:ext>
            </a:extLst>
          </p:cNvPr>
          <p:cNvCxnSpPr>
            <a:stCxn id="11" idx="4"/>
          </p:cNvCxnSpPr>
          <p:nvPr/>
        </p:nvCxnSpPr>
        <p:spPr>
          <a:xfrm rot="10800000" flipV="1">
            <a:off x="675641" y="2237741"/>
            <a:ext cx="484531" cy="785926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7EE4C5C-E082-E344-81FB-BD37DD67FCCF}"/>
              </a:ext>
            </a:extLst>
          </p:cNvPr>
          <p:cNvSpPr txBox="1"/>
          <p:nvPr/>
        </p:nvSpPr>
        <p:spPr>
          <a:xfrm>
            <a:off x="675641" y="1068242"/>
            <a:ext cx="196662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/>
            </a:lvl1pPr>
          </a:lstStyle>
          <a:p>
            <a:r>
              <a:rPr lang="en-US" dirty="0">
                <a:latin typeface="Rockwell" panose="02060603020205020403" pitchFamily="18" charset="0"/>
              </a:rPr>
              <a:t>Rank</a:t>
            </a:r>
            <a:endParaRPr lang="en-GB" dirty="0">
              <a:latin typeface="Rockwell" panose="02060603020205020403" pitchFamily="18" charset="0"/>
            </a:endParaRPr>
          </a:p>
        </p:txBody>
      </p: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B2E8FA71-4E45-53DA-3CCF-07DF4E696BC4}"/>
              </a:ext>
            </a:extLst>
          </p:cNvPr>
          <p:cNvCxnSpPr>
            <a:stCxn id="11" idx="3"/>
          </p:cNvCxnSpPr>
          <p:nvPr/>
        </p:nvCxnSpPr>
        <p:spPr>
          <a:xfrm rot="10800000">
            <a:off x="917908" y="1360631"/>
            <a:ext cx="444833" cy="418049"/>
          </a:xfrm>
          <a:prstGeom prst="curvedConnector3">
            <a:avLst>
              <a:gd name="adj1" fmla="val 99249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42846923-A51B-5FB5-D5FF-18F1DA7EE6DF}"/>
              </a:ext>
            </a:extLst>
          </p:cNvPr>
          <p:cNvSpPr txBox="1"/>
          <p:nvPr/>
        </p:nvSpPr>
        <p:spPr>
          <a:xfrm>
            <a:off x="5802266" y="1389115"/>
            <a:ext cx="13562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Unitary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808628D-B2BC-7357-1EA8-90A197A73743}"/>
              </a:ext>
            </a:extLst>
          </p:cNvPr>
          <p:cNvSpPr txBox="1"/>
          <p:nvPr/>
        </p:nvSpPr>
        <p:spPr>
          <a:xfrm>
            <a:off x="6895465" y="3046886"/>
            <a:ext cx="230363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Entanglement Generating</a:t>
            </a:r>
            <a:endParaRPr lang="en-GB" dirty="0">
              <a:latin typeface="Rockwell" panose="02060603020205020403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E9D30AC-A3DA-E6A3-54E7-FE42611EC14C}"/>
              </a:ext>
            </a:extLst>
          </p:cNvPr>
          <p:cNvSpPr txBox="1"/>
          <p:nvPr/>
        </p:nvSpPr>
        <p:spPr>
          <a:xfrm>
            <a:off x="5232962" y="2375187"/>
            <a:ext cx="257048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Purity Preserving</a:t>
            </a:r>
            <a:endParaRPr lang="en-GB" dirty="0">
              <a:latin typeface="Rockwell" panose="02060603020205020403" pitchFamily="18" charset="0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423DDBC-6AD8-D390-51D8-59F7D308204C}"/>
              </a:ext>
            </a:extLst>
          </p:cNvPr>
          <p:cNvCxnSpPr/>
          <p:nvPr/>
        </p:nvCxnSpPr>
        <p:spPr>
          <a:xfrm flipH="1" flipV="1">
            <a:off x="6480408" y="1535309"/>
            <a:ext cx="641117" cy="146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D384D67-CFAA-310C-5B4D-69CBD994E696}"/>
              </a:ext>
            </a:extLst>
          </p:cNvPr>
          <p:cNvCxnSpPr>
            <a:stCxn id="12" idx="6"/>
            <a:endCxn id="53" idx="0"/>
          </p:cNvCxnSpPr>
          <p:nvPr/>
        </p:nvCxnSpPr>
        <p:spPr>
          <a:xfrm>
            <a:off x="7776746" y="2610365"/>
            <a:ext cx="270536" cy="4365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4903680-C32F-A9D0-E865-FE5A04EF56D5}"/>
              </a:ext>
            </a:extLst>
          </p:cNvPr>
          <p:cNvCxnSpPr/>
          <p:nvPr/>
        </p:nvCxnSpPr>
        <p:spPr>
          <a:xfrm flipH="1">
            <a:off x="6696075" y="2237740"/>
            <a:ext cx="425450" cy="2228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E9AFCC72-769A-A690-CA87-4B1A9E09412C}"/>
              </a:ext>
            </a:extLst>
          </p:cNvPr>
          <p:cNvSpPr txBox="1"/>
          <p:nvPr/>
        </p:nvSpPr>
        <p:spPr>
          <a:xfrm>
            <a:off x="7201171" y="807076"/>
            <a:ext cx="1771534" cy="298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Unital</a:t>
            </a:r>
            <a:r>
              <a:rPr lang="en-US" dirty="0"/>
              <a:t> </a:t>
            </a:r>
            <a:endParaRPr lang="en-GB" dirty="0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3737657F-A1EB-C33D-3335-C4FC30BB9FB1}"/>
              </a:ext>
            </a:extLst>
          </p:cNvPr>
          <p:cNvCxnSpPr>
            <a:stCxn id="12" idx="2"/>
          </p:cNvCxnSpPr>
          <p:nvPr/>
        </p:nvCxnSpPr>
        <p:spPr>
          <a:xfrm flipH="1" flipV="1">
            <a:off x="7666567" y="1061766"/>
            <a:ext cx="110179" cy="2501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F9EE91DB-B279-789E-CFA6-BDB80AC43D3F}"/>
              </a:ext>
            </a:extLst>
          </p:cNvPr>
          <p:cNvSpPr txBox="1"/>
          <p:nvPr/>
        </p:nvSpPr>
        <p:spPr>
          <a:xfrm>
            <a:off x="2613025" y="3828906"/>
            <a:ext cx="195897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Projective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B350A6C-88BE-0588-B751-133BE72765E8}"/>
              </a:ext>
            </a:extLst>
          </p:cNvPr>
          <p:cNvSpPr txBox="1"/>
          <p:nvPr/>
        </p:nvSpPr>
        <p:spPr>
          <a:xfrm>
            <a:off x="5641902" y="3439982"/>
            <a:ext cx="1828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ckwell" panose="02060603020205020403" pitchFamily="18" charset="0"/>
              </a:rPr>
              <a:t>Incompatible</a:t>
            </a:r>
            <a:r>
              <a:rPr lang="en-GB" b="1" i="0" dirty="0">
                <a:solidFill>
                  <a:srgbClr val="000000"/>
                </a:solidFill>
                <a:effectLst/>
                <a:latin typeface="Lucida Grande"/>
              </a:rPr>
              <a:t> </a:t>
            </a:r>
          </a:p>
          <a:p>
            <a:endParaRPr lang="en-GB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7D7841C-CC54-E641-D195-DEBE7603E5E0}"/>
              </a:ext>
            </a:extLst>
          </p:cNvPr>
          <p:cNvSpPr txBox="1"/>
          <p:nvPr/>
        </p:nvSpPr>
        <p:spPr>
          <a:xfrm>
            <a:off x="5802266" y="4267200"/>
            <a:ext cx="179656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Degenerate</a:t>
            </a:r>
            <a:r>
              <a:rPr lang="en-US" dirty="0"/>
              <a:t> </a:t>
            </a:r>
            <a:endParaRPr lang="en-GB" dirty="0"/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256D797-D06A-48FD-6075-A6D90F54118F}"/>
              </a:ext>
            </a:extLst>
          </p:cNvPr>
          <p:cNvCxnSpPr/>
          <p:nvPr/>
        </p:nvCxnSpPr>
        <p:spPr>
          <a:xfrm flipH="1">
            <a:off x="3514702" y="3932425"/>
            <a:ext cx="422298" cy="39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91E1EE09-FA80-DE86-D1B9-4E079BC3AD46}"/>
              </a:ext>
            </a:extLst>
          </p:cNvPr>
          <p:cNvCxnSpPr>
            <a:endCxn id="66" idx="1"/>
          </p:cNvCxnSpPr>
          <p:nvPr/>
        </p:nvCxnSpPr>
        <p:spPr>
          <a:xfrm flipV="1">
            <a:off x="5350097" y="3686204"/>
            <a:ext cx="291805" cy="1427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69B7F6E-8BA6-DAF8-3C05-405DE874D3EA}"/>
              </a:ext>
            </a:extLst>
          </p:cNvPr>
          <p:cNvCxnSpPr>
            <a:endCxn id="68" idx="1"/>
          </p:cNvCxnSpPr>
          <p:nvPr/>
        </p:nvCxnSpPr>
        <p:spPr>
          <a:xfrm>
            <a:off x="5350097" y="4214799"/>
            <a:ext cx="452169" cy="1985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09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11" grpId="0" animBg="1"/>
      <p:bldP spid="12" grpId="0" animBg="1"/>
      <p:bldP spid="13" grpId="0"/>
      <p:bldP spid="14" grpId="0"/>
      <p:bldP spid="15" grpId="0"/>
      <p:bldP spid="16" grpId="0"/>
      <p:bldP spid="36" grpId="0"/>
      <p:bldP spid="52" grpId="0"/>
      <p:bldP spid="53" grpId="0"/>
      <p:bldP spid="55" grpId="0"/>
      <p:bldP spid="62" grpId="0"/>
      <p:bldP spid="65" grpId="0"/>
      <p:bldP spid="66" grpId="0"/>
      <p:bldP spid="6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210D98-B259-506F-F4B5-17602B8BEE04}"/>
              </a:ext>
            </a:extLst>
          </p:cNvPr>
          <p:cNvSpPr txBox="1"/>
          <p:nvPr/>
        </p:nvSpPr>
        <p:spPr>
          <a:xfrm>
            <a:off x="853690" y="979838"/>
            <a:ext cx="76676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Rockwell" panose="02060603020205020403" pitchFamily="18" charset="0"/>
              </a:rPr>
              <a:t>What property gives quantum objects their value?  </a:t>
            </a:r>
            <a:endParaRPr lang="en-GB" sz="4000" dirty="0">
              <a:latin typeface="Rockwell" panose="02060603020205020403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E77E16-2893-A5C2-D938-65A04262C7D8}"/>
              </a:ext>
            </a:extLst>
          </p:cNvPr>
          <p:cNvCxnSpPr/>
          <p:nvPr/>
        </p:nvCxnSpPr>
        <p:spPr>
          <a:xfrm>
            <a:off x="5511983" y="2199199"/>
            <a:ext cx="120015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EAB3650-A1FE-B51F-7D61-26DFF5A61576}"/>
              </a:ext>
            </a:extLst>
          </p:cNvPr>
          <p:cNvSpPr txBox="1"/>
          <p:nvPr/>
        </p:nvSpPr>
        <p:spPr>
          <a:xfrm>
            <a:off x="500512" y="2449065"/>
            <a:ext cx="83739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ockwell" panose="02060603020205020403" pitchFamily="18" charset="0"/>
              </a:rPr>
              <a:t>As far as we know, no one property provides the value in all quantum information processing task. </a:t>
            </a:r>
            <a:r>
              <a:rPr lang="en-US" dirty="0"/>
              <a:t>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>
                <a:latin typeface="Rockwell" panose="02060603020205020403" pitchFamily="18" charset="0"/>
              </a:rPr>
              <a:t>Specific tasks require quantum objects with specific properties.</a:t>
            </a:r>
          </a:p>
          <a:p>
            <a:pPr algn="ctr"/>
            <a:endParaRPr lang="en-US" sz="24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8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210D98-B259-506F-F4B5-17602B8BEE04}"/>
              </a:ext>
            </a:extLst>
          </p:cNvPr>
          <p:cNvSpPr txBox="1"/>
          <p:nvPr/>
        </p:nvSpPr>
        <p:spPr>
          <a:xfrm>
            <a:off x="853690" y="675038"/>
            <a:ext cx="76676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Rockwell" panose="02060603020205020403" pitchFamily="18" charset="0"/>
              </a:rPr>
              <a:t>Given a property of a quantum object, when is it “valuable”?  </a:t>
            </a:r>
          </a:p>
          <a:p>
            <a:pPr algn="ctr"/>
            <a:endParaRPr lang="en-GB" sz="4000" dirty="0">
              <a:latin typeface="Rockwell" panose="020606030202050204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AB3650-A1FE-B51F-7D61-26DFF5A61576}"/>
              </a:ext>
            </a:extLst>
          </p:cNvPr>
          <p:cNvSpPr txBox="1"/>
          <p:nvPr/>
        </p:nvSpPr>
        <p:spPr>
          <a:xfrm>
            <a:off x="622685" y="2158067"/>
            <a:ext cx="837397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Rockwell" panose="02060603020205020403" pitchFamily="18" charset="0"/>
              </a:rPr>
              <a:t>We want to rigorously defined the notion of “value”.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Rockwell" panose="020606030202050204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Rockwell" panose="02060603020205020403" pitchFamily="18" charset="0"/>
              </a:rPr>
              <a:t>For what tasks is the property useful?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Rockwell" panose="020606030202050204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Rockwell" panose="02060603020205020403" pitchFamily="18" charset="0"/>
              </a:rPr>
              <a:t>Would like to be able to quantify how much of this value property we have.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Rockwell" panose="02060603020205020403" pitchFamily="18" charset="0"/>
            </a:endParaRPr>
          </a:p>
          <a:p>
            <a:endParaRPr lang="en-US" sz="2000" dirty="0">
              <a:latin typeface="Rockwell" panose="02060603020205020403" pitchFamily="18" charset="0"/>
            </a:endParaRPr>
          </a:p>
          <a:p>
            <a:pPr algn="ctr"/>
            <a:endParaRPr lang="en-US" sz="2400" dirty="0">
              <a:latin typeface="Rockwell" panose="02060603020205020403" pitchFamily="18" charset="0"/>
            </a:endParaRPr>
          </a:p>
          <a:p>
            <a:pPr algn="ctr"/>
            <a:r>
              <a:rPr lang="en-US" sz="2400" dirty="0">
                <a:latin typeface="Rockwell" panose="02060603020205020403" pitchFamily="18" charset="0"/>
              </a:rPr>
              <a:t> 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05ADA6-472D-AF95-DD83-482519BAB0D2}"/>
              </a:ext>
            </a:extLst>
          </p:cNvPr>
          <p:cNvSpPr txBox="1"/>
          <p:nvPr/>
        </p:nvSpPr>
        <p:spPr>
          <a:xfrm>
            <a:off x="3178403" y="213373"/>
            <a:ext cx="5717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ckwell" panose="02060603020205020403" pitchFamily="18" charset="0"/>
              </a:rPr>
              <a:t>Focus the question: </a:t>
            </a:r>
            <a:endParaRPr lang="en-GB" sz="2400" dirty="0">
              <a:latin typeface="Rockwell" panose="020606030202050204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8E4630-2248-217B-9BD1-AF1D2817B887}"/>
              </a:ext>
            </a:extLst>
          </p:cNvPr>
          <p:cNvSpPr txBox="1"/>
          <p:nvPr/>
        </p:nvSpPr>
        <p:spPr>
          <a:xfrm>
            <a:off x="500512" y="4213737"/>
            <a:ext cx="8373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ockwell" panose="02060603020205020403" pitchFamily="18" charset="0"/>
              </a:rPr>
              <a:t>Answering such question is the goal of </a:t>
            </a:r>
          </a:p>
          <a:p>
            <a:pPr algn="ctr"/>
            <a:r>
              <a:rPr lang="en-US" sz="2400" b="1" dirty="0">
                <a:latin typeface="Rockwell" panose="02060603020205020403" pitchFamily="18" charset="0"/>
              </a:rPr>
              <a:t>quantum resource theories</a:t>
            </a:r>
            <a:r>
              <a:rPr lang="en-US" sz="2400" dirty="0">
                <a:latin typeface="Rockwell" panose="02060603020205020403" pitchFamily="18" charset="0"/>
              </a:rPr>
              <a:t>. 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2F1720A-3322-CEA5-70AA-E3C23795132A}"/>
              </a:ext>
            </a:extLst>
          </p:cNvPr>
          <p:cNvCxnSpPr>
            <a:cxnSpLocks/>
          </p:cNvCxnSpPr>
          <p:nvPr/>
        </p:nvCxnSpPr>
        <p:spPr>
          <a:xfrm>
            <a:off x="2658716" y="5044734"/>
            <a:ext cx="4021484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263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39856BA-E72F-793C-02C2-AF3BDCA669AD}"/>
              </a:ext>
            </a:extLst>
          </p:cNvPr>
          <p:cNvSpPr txBox="1"/>
          <p:nvPr/>
        </p:nvSpPr>
        <p:spPr>
          <a:xfrm>
            <a:off x="2451100" y="5906994"/>
            <a:ext cx="3143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ckwell" panose="02060603020205020403" pitchFamily="18" charset="0"/>
              </a:rPr>
              <a:t>Free objects – these are the objects the agent can reach under the allowed operations </a:t>
            </a:r>
            <a:endParaRPr lang="en-GB" sz="1600" dirty="0">
              <a:latin typeface="Rockwell" panose="02060603020205020403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6BE90D-1D3F-6264-8F69-DC20EC33DB86}"/>
              </a:ext>
            </a:extLst>
          </p:cNvPr>
          <p:cNvCxnSpPr>
            <a:stCxn id="8" idx="0"/>
          </p:cNvCxnSpPr>
          <p:nvPr/>
        </p:nvCxnSpPr>
        <p:spPr>
          <a:xfrm flipV="1">
            <a:off x="4022632" y="5327005"/>
            <a:ext cx="358333" cy="57998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BC94C65-68E6-06E7-B685-D354C03DC5B7}"/>
              </a:ext>
            </a:extLst>
          </p:cNvPr>
          <p:cNvSpPr txBox="1"/>
          <p:nvPr/>
        </p:nvSpPr>
        <p:spPr>
          <a:xfrm>
            <a:off x="375386" y="850017"/>
            <a:ext cx="8316227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Rockwell" panose="02060603020205020403" pitchFamily="18" charset="0"/>
              </a:rPr>
              <a:t>Place an agent under a set of physical constraints</a:t>
            </a:r>
            <a:endParaRPr lang="en-GB" sz="2000" dirty="0">
              <a:latin typeface="Rockwell" panose="02060603020205020403" pitchFamily="18" charset="0"/>
            </a:endParaRPr>
          </a:p>
          <a:p>
            <a:endParaRPr lang="en-US" sz="2000" dirty="0"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Rockwell" panose="02060603020205020403" pitchFamily="18" charset="0"/>
              </a:rPr>
              <a:t>These constraints limit the agent’s ability to generate objects with the property of interest. </a:t>
            </a:r>
          </a:p>
          <a:p>
            <a:pPr marL="68580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Rockwell" panose="02060603020205020403" pitchFamily="18" charset="0"/>
              </a:rPr>
              <a:t>I say a property that cannot be generate is a </a:t>
            </a:r>
            <a:r>
              <a:rPr lang="en-US" sz="2000" dirty="0">
                <a:solidFill>
                  <a:srgbClr val="C00000"/>
                </a:solidFill>
                <a:latin typeface="Rockwell" panose="02060603020205020403" pitchFamily="18" charset="0"/>
              </a:rPr>
              <a:t>resource</a:t>
            </a:r>
            <a:r>
              <a:rPr lang="en-US" sz="2000" dirty="0">
                <a:latin typeface="Rockwell" panose="02060603020205020403" pitchFamily="18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Rockwell" panose="02060603020205020403" pitchFamily="18" charset="0"/>
              </a:rPr>
              <a:t>Now ask: </a:t>
            </a:r>
            <a:r>
              <a:rPr lang="en-US" sz="2000" dirty="0">
                <a:latin typeface="Rockwell" panose="02060603020205020403" pitchFamily="18" charset="0"/>
              </a:rPr>
              <a:t>what can our agent </a:t>
            </a:r>
            <a:r>
              <a:rPr lang="en-US" sz="2000" u="sng" dirty="0">
                <a:latin typeface="Rockwell" panose="02060603020205020403" pitchFamily="18" charset="0"/>
              </a:rPr>
              <a:t>not</a:t>
            </a:r>
            <a:r>
              <a:rPr lang="en-US" sz="2000" dirty="0">
                <a:latin typeface="Rockwell" panose="02060603020205020403" pitchFamily="18" charset="0"/>
              </a:rPr>
              <a:t> achieve under these constraints (i.e., without access to objects possessing this property)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Rockwell" panose="02060603020205020403" pitchFamily="18" charset="0"/>
              </a:rPr>
              <a:t>If a given task cannot be achieved without objects possessing this property, that property is </a:t>
            </a:r>
            <a:r>
              <a:rPr lang="en-US" sz="2000" dirty="0">
                <a:solidFill>
                  <a:srgbClr val="C00000"/>
                </a:solidFill>
                <a:latin typeface="Rockwell" panose="02060603020205020403" pitchFamily="18" charset="0"/>
              </a:rPr>
              <a:t>resource</a:t>
            </a:r>
            <a:r>
              <a:rPr lang="en-US" sz="2000" dirty="0">
                <a:latin typeface="Rockwell" panose="02060603020205020403" pitchFamily="18" charset="0"/>
              </a:rPr>
              <a:t> for that task (under this set of constraints).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Rockwell" panose="020606030202050204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19FE70-2170-A235-3FC9-BE60A3E05A55}"/>
              </a:ext>
            </a:extLst>
          </p:cNvPr>
          <p:cNvSpPr txBox="1"/>
          <p:nvPr/>
        </p:nvSpPr>
        <p:spPr>
          <a:xfrm>
            <a:off x="452387" y="271120"/>
            <a:ext cx="8239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Rockwell" panose="02060603020205020403" pitchFamily="18" charset="0"/>
              </a:rPr>
              <a:t>Basic premise behind a resource theory</a:t>
            </a:r>
            <a:endParaRPr lang="en-GB" sz="28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99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niversity of Bristol (Main URL)">
  <a:themeElements>
    <a:clrScheme name="University of Bristol">
      <a:dk1>
        <a:sysClr val="windowText" lastClr="000000"/>
      </a:dk1>
      <a:lt1>
        <a:sysClr val="window" lastClr="FFFFFF"/>
      </a:lt1>
      <a:dk2>
        <a:srgbClr val="AB1F2D"/>
      </a:dk2>
      <a:lt2>
        <a:srgbClr val="E3E6E5"/>
      </a:lt2>
      <a:accent1>
        <a:srgbClr val="00C0B5"/>
      </a:accent1>
      <a:accent2>
        <a:srgbClr val="0CC6DE"/>
      </a:accent2>
      <a:accent3>
        <a:srgbClr val="EE7219"/>
      </a:accent3>
      <a:accent4>
        <a:srgbClr val="9278D1"/>
      </a:accent4>
      <a:accent5>
        <a:srgbClr val="E0249A"/>
      </a:accent5>
      <a:accent6>
        <a:srgbClr val="BED600"/>
      </a:accent6>
      <a:hlink>
        <a:srgbClr val="0563C1"/>
      </a:hlink>
      <a:folHlink>
        <a:srgbClr val="954F72"/>
      </a:folHlink>
    </a:clrScheme>
    <a:fontScheme name="University of Bristol">
      <a:majorFont>
        <a:latin typeface="Sanchez Regular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B RED wide screen" id="{A9E127F2-D036-4B24-928F-408BEB48E9EE}" vid="{481E737D-32D0-410B-B988-CD751A70F32B}"/>
    </a:ext>
  </a:extLst>
</a:theme>
</file>

<file path=ppt/theme/theme2.xml><?xml version="1.0" encoding="utf-8"?>
<a:theme xmlns:a="http://schemas.openxmlformats.org/drawingml/2006/main" name="University of Bristol (Custom URL)">
  <a:themeElements>
    <a:clrScheme name="University of Bristol">
      <a:dk1>
        <a:sysClr val="windowText" lastClr="000000"/>
      </a:dk1>
      <a:lt1>
        <a:sysClr val="window" lastClr="FFFFFF"/>
      </a:lt1>
      <a:dk2>
        <a:srgbClr val="AB1F2D"/>
      </a:dk2>
      <a:lt2>
        <a:srgbClr val="E3E6E5"/>
      </a:lt2>
      <a:accent1>
        <a:srgbClr val="00C0B5"/>
      </a:accent1>
      <a:accent2>
        <a:srgbClr val="0CC6DE"/>
      </a:accent2>
      <a:accent3>
        <a:srgbClr val="EE7219"/>
      </a:accent3>
      <a:accent4>
        <a:srgbClr val="9278D1"/>
      </a:accent4>
      <a:accent5>
        <a:srgbClr val="E0249A"/>
      </a:accent5>
      <a:accent6>
        <a:srgbClr val="BED600"/>
      </a:accent6>
      <a:hlink>
        <a:srgbClr val="0563C1"/>
      </a:hlink>
      <a:folHlink>
        <a:srgbClr val="954F72"/>
      </a:folHlink>
    </a:clrScheme>
    <a:fontScheme name="University of Bristol">
      <a:majorFont>
        <a:latin typeface="Sanchez Regular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B RED wide screen" id="{A9E127F2-D036-4B24-928F-408BEB48E9EE}" vid="{1F9DA122-9E5D-491F-8891-F8721B4DBD8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E8F033A155E54FAA6A753A2B21FB87" ma:contentTypeVersion="15" ma:contentTypeDescription="Create a new document." ma:contentTypeScope="" ma:versionID="15acdc0934a26651f1b757a5755eec6d">
  <xsd:schema xmlns:xsd="http://www.w3.org/2001/XMLSchema" xmlns:xs="http://www.w3.org/2001/XMLSchema" xmlns:p="http://schemas.microsoft.com/office/2006/metadata/properties" xmlns:ns2="44716eee-51e5-4283-ac89-4c40ca56fafe" xmlns:ns3="ed58a49d-4761-4f68-b510-50f34ca66aa7" xmlns:ns4="edb9d0e4-5370-4cfb-9e4e-bdf6de379f60" targetNamespace="http://schemas.microsoft.com/office/2006/metadata/properties" ma:root="true" ma:fieldsID="b6482cd3b8b08e2938b77d571722a7fd" ns2:_="" ns3:_="" ns4:_="">
    <xsd:import namespace="44716eee-51e5-4283-ac89-4c40ca56fafe"/>
    <xsd:import namespace="ed58a49d-4761-4f68-b510-50f34ca66aa7"/>
    <xsd:import namespace="edb9d0e4-5370-4cfb-9e4e-bdf6de379f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716eee-51e5-4283-ac89-4c40ca56fa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d084387-097e-4aef-8f33-0dee7b0eb5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58a49d-4761-4f68-b510-50f34ca66aa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b9d0e4-5370-4cfb-9e4e-bdf6de379f60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7ef94792-3ce7-4f56-a639-8d07673bb8e9}" ma:internalName="TaxCatchAll" ma:showField="CatchAllData" ma:web="ed58a49d-4761-4f68-b510-50f34ca66a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C0BCD74-1E4F-44D9-B754-6BB8C2F4F662}">
  <ds:schemaRefs>
    <ds:schemaRef ds:uri="http://schemas.microsoft.com/office/infopath/2007/PartnerControls"/>
    <ds:schemaRef ds:uri="44716eee-51e5-4283-ac89-4c40ca56fafe"/>
    <ds:schemaRef ds:uri="http://purl.org/dc/elements/1.1/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2006/metadata/properties"/>
    <ds:schemaRef ds:uri="ed58a49d-4761-4f68-b510-50f34ca66aa7"/>
    <ds:schemaRef ds:uri="http://schemas.openxmlformats.org/package/2006/metadata/core-properties"/>
    <ds:schemaRef ds:uri="edb9d0e4-5370-4cfb-9e4e-bdf6de379f60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1ECC736-502A-4065-B5CF-50025DC2EC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716eee-51e5-4283-ac89-4c40ca56fafe"/>
    <ds:schemaRef ds:uri="ed58a49d-4761-4f68-b510-50f34ca66aa7"/>
    <ds:schemaRef ds:uri="edb9d0e4-5370-4cfb-9e4e-bdf6de379f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8B3681E-0517-474E-91E4-A6CFD4E87F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DRToPP</Template>
  <TotalTime>0</TotalTime>
  <Words>1412</Words>
  <Application>Microsoft Office PowerPoint</Application>
  <PresentationFormat>On-screen Show (16:9)</PresentationFormat>
  <Paragraphs>257</Paragraphs>
  <Slides>33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Courier New</vt:lpstr>
      <vt:lpstr>Lucida Grande</vt:lpstr>
      <vt:lpstr>Rockwell</vt:lpstr>
      <vt:lpstr>Wingdings</vt:lpstr>
      <vt:lpstr>University of Bristol (Main URL)</vt:lpstr>
      <vt:lpstr>University of Bristol (Custom URL)</vt:lpstr>
      <vt:lpstr>Where is the value in quantum (PhDs)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Example: Entanglement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is the value in quantum (PhDs)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a Resource?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Dynamical Resource Theory of Purity Preservability - Paper</dc:title>
  <dc:creator>Benjamin Stratton</dc:creator>
  <cp:lastModifiedBy>Benjamin Stratton</cp:lastModifiedBy>
  <cp:revision>51</cp:revision>
  <dcterms:created xsi:type="dcterms:W3CDTF">2023-05-25T14:40:29Z</dcterms:created>
  <dcterms:modified xsi:type="dcterms:W3CDTF">2025-11-26T11:04:43Z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0x0101001F18CF241A90FF499F246F937C358300</vt:lpwstr>
  </property>
</Properties>
</file>