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  <p:sldMasterId id="2147483709" r:id="rId5"/>
    <p:sldMasterId id="2147483865" r:id="rId6"/>
  </p:sldMasterIdLst>
  <p:notesMasterIdLst>
    <p:notesMasterId r:id="rId109"/>
  </p:notesMasterIdLst>
  <p:sldIdLst>
    <p:sldId id="259" r:id="rId7"/>
    <p:sldId id="360" r:id="rId8"/>
    <p:sldId id="260" r:id="rId9"/>
    <p:sldId id="263" r:id="rId10"/>
    <p:sldId id="261" r:id="rId11"/>
    <p:sldId id="361" r:id="rId12"/>
    <p:sldId id="364" r:id="rId13"/>
    <p:sldId id="365" r:id="rId14"/>
    <p:sldId id="362" r:id="rId15"/>
    <p:sldId id="270" r:id="rId16"/>
    <p:sldId id="271" r:id="rId17"/>
    <p:sldId id="366" r:id="rId18"/>
    <p:sldId id="382" r:id="rId19"/>
    <p:sldId id="265" r:id="rId20"/>
    <p:sldId id="264" r:id="rId21"/>
    <p:sldId id="352" r:id="rId22"/>
    <p:sldId id="268" r:id="rId23"/>
    <p:sldId id="266" r:id="rId24"/>
    <p:sldId id="267" r:id="rId25"/>
    <p:sldId id="273" r:id="rId26"/>
    <p:sldId id="269" r:id="rId27"/>
    <p:sldId id="301" r:id="rId28"/>
    <p:sldId id="367" r:id="rId29"/>
    <p:sldId id="368" r:id="rId30"/>
    <p:sldId id="279" r:id="rId31"/>
    <p:sldId id="281" r:id="rId32"/>
    <p:sldId id="282" r:id="rId33"/>
    <p:sldId id="280" r:id="rId34"/>
    <p:sldId id="369" r:id="rId35"/>
    <p:sldId id="370" r:id="rId36"/>
    <p:sldId id="302" r:id="rId37"/>
    <p:sldId id="286" r:id="rId38"/>
    <p:sldId id="285" r:id="rId39"/>
    <p:sldId id="296" r:id="rId40"/>
    <p:sldId id="294" r:id="rId41"/>
    <p:sldId id="295" r:id="rId42"/>
    <p:sldId id="297" r:id="rId43"/>
    <p:sldId id="298" r:id="rId44"/>
    <p:sldId id="299" r:id="rId45"/>
    <p:sldId id="300" r:id="rId46"/>
    <p:sldId id="293" r:id="rId47"/>
    <p:sldId id="275" r:id="rId48"/>
    <p:sldId id="276" r:id="rId49"/>
    <p:sldId id="303" r:id="rId50"/>
    <p:sldId id="277" r:id="rId51"/>
    <p:sldId id="278" r:id="rId52"/>
    <p:sldId id="306" r:id="rId53"/>
    <p:sldId id="304" r:id="rId54"/>
    <p:sldId id="305" r:id="rId55"/>
    <p:sldId id="307" r:id="rId56"/>
    <p:sldId id="308" r:id="rId57"/>
    <p:sldId id="309" r:id="rId58"/>
    <p:sldId id="372" r:id="rId59"/>
    <p:sldId id="310" r:id="rId60"/>
    <p:sldId id="371" r:id="rId61"/>
    <p:sldId id="311" r:id="rId62"/>
    <p:sldId id="313" r:id="rId63"/>
    <p:sldId id="312" r:id="rId64"/>
    <p:sldId id="317" r:id="rId65"/>
    <p:sldId id="333" r:id="rId66"/>
    <p:sldId id="314" r:id="rId67"/>
    <p:sldId id="315" r:id="rId68"/>
    <p:sldId id="373" r:id="rId69"/>
    <p:sldId id="359" r:id="rId70"/>
    <p:sldId id="319" r:id="rId71"/>
    <p:sldId id="374" r:id="rId72"/>
    <p:sldId id="375" r:id="rId73"/>
    <p:sldId id="340" r:id="rId74"/>
    <p:sldId id="324" r:id="rId75"/>
    <p:sldId id="327" r:id="rId76"/>
    <p:sldId id="355" r:id="rId77"/>
    <p:sldId id="326" r:id="rId78"/>
    <p:sldId id="328" r:id="rId79"/>
    <p:sldId id="329" r:id="rId80"/>
    <p:sldId id="325" r:id="rId81"/>
    <p:sldId id="334" r:id="rId82"/>
    <p:sldId id="337" r:id="rId83"/>
    <p:sldId id="336" r:id="rId84"/>
    <p:sldId id="338" r:id="rId85"/>
    <p:sldId id="330" r:id="rId86"/>
    <p:sldId id="353" r:id="rId87"/>
    <p:sldId id="341" r:id="rId88"/>
    <p:sldId id="291" r:id="rId89"/>
    <p:sldId id="342" r:id="rId90"/>
    <p:sldId id="343" r:id="rId91"/>
    <p:sldId id="344" r:id="rId92"/>
    <p:sldId id="292" r:id="rId93"/>
    <p:sldId id="345" r:id="rId94"/>
    <p:sldId id="346" r:id="rId95"/>
    <p:sldId id="347" r:id="rId96"/>
    <p:sldId id="348" r:id="rId97"/>
    <p:sldId id="349" r:id="rId98"/>
    <p:sldId id="376" r:id="rId99"/>
    <p:sldId id="351" r:id="rId100"/>
    <p:sldId id="377" r:id="rId101"/>
    <p:sldId id="378" r:id="rId102"/>
    <p:sldId id="379" r:id="rId103"/>
    <p:sldId id="322" r:id="rId104"/>
    <p:sldId id="320" r:id="rId105"/>
    <p:sldId id="380" r:id="rId106"/>
    <p:sldId id="383" r:id="rId107"/>
    <p:sldId id="384" r:id="rId108"/>
  </p:sldIdLst>
  <p:sldSz cx="9144000" cy="5143500" type="screen16x9"/>
  <p:notesSz cx="6858000" cy="9144000"/>
  <p:defaultTextStyle>
    <a:defPPr>
      <a:defRPr lang="en-GB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F5FE6B-0529-4A01-AFAA-5EFCB860D1BA}" v="3771" dt="2025-09-30T08:08:03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35" autoAdjust="0"/>
    <p:restoredTop sz="93447" autoAdjust="0"/>
  </p:normalViewPr>
  <p:slideViewPr>
    <p:cSldViewPr snapToGrid="0">
      <p:cViewPr varScale="1">
        <p:scale>
          <a:sx n="78" d="100"/>
          <a:sy n="78" d="100"/>
        </p:scale>
        <p:origin x="7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theme" Target="theme/theme1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tableStyles" Target="tableStyles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14" Type="http://schemas.microsoft.com/office/2016/11/relationships/changesInfo" Target="changesInfos/changesInfo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presProps" Target="presProps.xml"/><Relationship Id="rId115" Type="http://schemas.microsoft.com/office/2015/10/relationships/revisionInfo" Target="revisionInfo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customXml" Target="../customXml/item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Stratton" userId="9cfe98d5fab7370f" providerId="LiveId" clId="{B1F5FE6B-0529-4A01-AFAA-5EFCB860D1BA}"/>
    <pc:docChg chg="undo redo custSel addSld delSld modSld sldOrd">
      <pc:chgData name="Benjamin Stratton" userId="9cfe98d5fab7370f" providerId="LiveId" clId="{B1F5FE6B-0529-4A01-AFAA-5EFCB860D1BA}" dt="2025-09-30T08:08:06.201" v="13042" actId="1076"/>
      <pc:docMkLst>
        <pc:docMk/>
      </pc:docMkLst>
      <pc:sldChg chg="addSp delSp modSp mod ord modAnim">
        <pc:chgData name="Benjamin Stratton" userId="9cfe98d5fab7370f" providerId="LiveId" clId="{B1F5FE6B-0529-4A01-AFAA-5EFCB860D1BA}" dt="2025-09-27T15:15:40.529" v="12335" actId="14100"/>
        <pc:sldMkLst>
          <pc:docMk/>
          <pc:sldMk cId="876363214" sldId="260"/>
        </pc:sldMkLst>
        <pc:spChg chg="mod">
          <ac:chgData name="Benjamin Stratton" userId="9cfe98d5fab7370f" providerId="LiveId" clId="{B1F5FE6B-0529-4A01-AFAA-5EFCB860D1BA}" dt="2025-09-27T15:15:40.529" v="12335" actId="14100"/>
          <ac:spMkLst>
            <pc:docMk/>
            <pc:sldMk cId="876363214" sldId="260"/>
            <ac:spMk id="3" creationId="{B1305385-4160-8705-8A1F-EE17272C5C59}"/>
          </ac:spMkLst>
        </pc:spChg>
        <pc:spChg chg="add mod">
          <ac:chgData name="Benjamin Stratton" userId="9cfe98d5fab7370f" providerId="LiveId" clId="{B1F5FE6B-0529-4A01-AFAA-5EFCB860D1BA}" dt="2025-09-26T12:04:28.920" v="7259" actId="1076"/>
          <ac:spMkLst>
            <pc:docMk/>
            <pc:sldMk cId="876363214" sldId="260"/>
            <ac:spMk id="15" creationId="{5E8B8F67-5E2E-E2B2-8402-BF3D2A6DCE29}"/>
          </ac:spMkLst>
        </pc:spChg>
        <pc:picChg chg="mod modCrop">
          <ac:chgData name="Benjamin Stratton" userId="9cfe98d5fab7370f" providerId="LiveId" clId="{B1F5FE6B-0529-4A01-AFAA-5EFCB860D1BA}" dt="2025-09-26T12:07:08.860" v="7279" actId="732"/>
          <ac:picMkLst>
            <pc:docMk/>
            <pc:sldMk cId="876363214" sldId="260"/>
            <ac:picMk id="5" creationId="{89E2CA97-6A5C-AF87-75DC-04A9EF8813D7}"/>
          </ac:picMkLst>
        </pc:picChg>
        <pc:picChg chg="add mod">
          <ac:chgData name="Benjamin Stratton" userId="9cfe98d5fab7370f" providerId="LiveId" clId="{B1F5FE6B-0529-4A01-AFAA-5EFCB860D1BA}" dt="2025-09-26T12:07:21.761" v="7281" actId="1076"/>
          <ac:picMkLst>
            <pc:docMk/>
            <pc:sldMk cId="876363214" sldId="260"/>
            <ac:picMk id="17" creationId="{DE288291-BDCC-3C8A-33AF-ABB6A27E0109}"/>
          </ac:picMkLst>
        </pc:picChg>
        <pc:picChg chg="add mod modCrop">
          <ac:chgData name="Benjamin Stratton" userId="9cfe98d5fab7370f" providerId="LiveId" clId="{B1F5FE6B-0529-4A01-AFAA-5EFCB860D1BA}" dt="2025-09-26T12:07:27.881" v="7282" actId="1076"/>
          <ac:picMkLst>
            <pc:docMk/>
            <pc:sldMk cId="876363214" sldId="260"/>
            <ac:picMk id="18" creationId="{1E76EC09-4751-BF9F-54EF-CE7A71979E5E}"/>
          </ac:picMkLst>
        </pc:picChg>
        <pc:cxnChg chg="add mod">
          <ac:chgData name="Benjamin Stratton" userId="9cfe98d5fab7370f" providerId="LiveId" clId="{B1F5FE6B-0529-4A01-AFAA-5EFCB860D1BA}" dt="2025-09-26T12:04:01.602" v="7207" actId="14100"/>
          <ac:cxnSpMkLst>
            <pc:docMk/>
            <pc:sldMk cId="876363214" sldId="260"/>
            <ac:cxnSpMk id="13" creationId="{38D283E8-ACA9-1E22-D03B-9544803ADD4C}"/>
          </ac:cxnSpMkLst>
        </pc:cxnChg>
      </pc:sldChg>
      <pc:sldChg chg="addSp delSp modSp mod delAnim modAnim">
        <pc:chgData name="Benjamin Stratton" userId="9cfe98d5fab7370f" providerId="LiveId" clId="{B1F5FE6B-0529-4A01-AFAA-5EFCB860D1BA}" dt="2025-09-30T07:26:24.415" v="13006" actId="20577"/>
        <pc:sldMkLst>
          <pc:docMk/>
          <pc:sldMk cId="2655354523" sldId="261"/>
        </pc:sldMkLst>
        <pc:spChg chg="mod">
          <ac:chgData name="Benjamin Stratton" userId="9cfe98d5fab7370f" providerId="LiveId" clId="{B1F5FE6B-0529-4A01-AFAA-5EFCB860D1BA}" dt="2025-09-30T07:26:24.415" v="13006" actId="20577"/>
          <ac:spMkLst>
            <pc:docMk/>
            <pc:sldMk cId="2655354523" sldId="261"/>
            <ac:spMk id="3" creationId="{4C4286DB-441E-ED29-2E8A-DBF532C5CAA3}"/>
          </ac:spMkLst>
        </pc:spChg>
      </pc:sldChg>
      <pc:sldChg chg="modSp del mod">
        <pc:chgData name="Benjamin Stratton" userId="9cfe98d5fab7370f" providerId="LiveId" clId="{B1F5FE6B-0529-4A01-AFAA-5EFCB860D1BA}" dt="2025-09-26T13:27:27.148" v="8140" actId="2696"/>
        <pc:sldMkLst>
          <pc:docMk/>
          <pc:sldMk cId="1342822919" sldId="262"/>
        </pc:sldMkLst>
      </pc:sldChg>
      <pc:sldChg chg="addSp delSp modSp mod ord">
        <pc:chgData name="Benjamin Stratton" userId="9cfe98d5fab7370f" providerId="LiveId" clId="{B1F5FE6B-0529-4A01-AFAA-5EFCB860D1BA}" dt="2025-09-26T13:01:09.326" v="8007" actId="20577"/>
        <pc:sldMkLst>
          <pc:docMk/>
          <pc:sldMk cId="708602387" sldId="263"/>
        </pc:sldMkLst>
        <pc:spChg chg="mod">
          <ac:chgData name="Benjamin Stratton" userId="9cfe98d5fab7370f" providerId="LiveId" clId="{B1F5FE6B-0529-4A01-AFAA-5EFCB860D1BA}" dt="2025-09-26T13:01:09.326" v="8007" actId="20577"/>
          <ac:spMkLst>
            <pc:docMk/>
            <pc:sldMk cId="708602387" sldId="263"/>
            <ac:spMk id="2" creationId="{1DBE5B50-E8A2-166A-067D-C4A7AC255AD7}"/>
          </ac:spMkLst>
        </pc:spChg>
      </pc:sldChg>
      <pc:sldChg chg="ord">
        <pc:chgData name="Benjamin Stratton" userId="9cfe98d5fab7370f" providerId="LiveId" clId="{B1F5FE6B-0529-4A01-AFAA-5EFCB860D1BA}" dt="2025-09-25T13:15:21.296" v="5514"/>
        <pc:sldMkLst>
          <pc:docMk/>
          <pc:sldMk cId="1001937113" sldId="264"/>
        </pc:sldMkLst>
      </pc:sldChg>
      <pc:sldChg chg="addSp delSp modSp mod delAnim modAnim">
        <pc:chgData name="Benjamin Stratton" userId="9cfe98d5fab7370f" providerId="LiveId" clId="{B1F5FE6B-0529-4A01-AFAA-5EFCB860D1BA}" dt="2025-09-25T13:15:01.761" v="5510"/>
        <pc:sldMkLst>
          <pc:docMk/>
          <pc:sldMk cId="1818785469" sldId="265"/>
        </pc:sldMkLst>
        <pc:spChg chg="mod">
          <ac:chgData name="Benjamin Stratton" userId="9cfe98d5fab7370f" providerId="LiveId" clId="{B1F5FE6B-0529-4A01-AFAA-5EFCB860D1BA}" dt="2025-09-25T13:13:11.600" v="5483" actId="1076"/>
          <ac:spMkLst>
            <pc:docMk/>
            <pc:sldMk cId="1818785469" sldId="265"/>
            <ac:spMk id="2" creationId="{1034AB1D-DFB4-7061-0885-D408828209A1}"/>
          </ac:spMkLst>
        </pc:spChg>
        <pc:spChg chg="add mod">
          <ac:chgData name="Benjamin Stratton" userId="9cfe98d5fab7370f" providerId="LiveId" clId="{B1F5FE6B-0529-4A01-AFAA-5EFCB860D1BA}" dt="2025-09-25T13:14:37.713" v="5503" actId="1076"/>
          <ac:spMkLst>
            <pc:docMk/>
            <pc:sldMk cId="1818785469" sldId="265"/>
            <ac:spMk id="24" creationId="{68BE857A-F0C8-D526-20DE-0D6924BD5989}"/>
          </ac:spMkLst>
        </pc:spChg>
        <pc:spChg chg="add mod">
          <ac:chgData name="Benjamin Stratton" userId="9cfe98d5fab7370f" providerId="LiveId" clId="{B1F5FE6B-0529-4A01-AFAA-5EFCB860D1BA}" dt="2025-09-25T13:14:14.573" v="5497" actId="1076"/>
          <ac:spMkLst>
            <pc:docMk/>
            <pc:sldMk cId="1818785469" sldId="265"/>
            <ac:spMk id="25" creationId="{93745A83-DCF7-FF04-0182-91DE09C9D853}"/>
          </ac:spMkLst>
        </pc:spChg>
        <pc:picChg chg="add mod ord">
          <ac:chgData name="Benjamin Stratton" userId="9cfe98d5fab7370f" providerId="LiveId" clId="{B1F5FE6B-0529-4A01-AFAA-5EFCB860D1BA}" dt="2025-09-25T13:13:03.767" v="5480" actId="167"/>
          <ac:picMkLst>
            <pc:docMk/>
            <pc:sldMk cId="1818785469" sldId="265"/>
            <ac:picMk id="7" creationId="{BBBE3CEE-73B2-B164-4570-7E9D7472F479}"/>
          </ac:picMkLst>
        </pc:picChg>
        <pc:cxnChg chg="add mod">
          <ac:chgData name="Benjamin Stratton" userId="9cfe98d5fab7370f" providerId="LiveId" clId="{B1F5FE6B-0529-4A01-AFAA-5EFCB860D1BA}" dt="2025-09-25T13:14:24.665" v="5499" actId="1076"/>
          <ac:cxnSpMkLst>
            <pc:docMk/>
            <pc:sldMk cId="1818785469" sldId="265"/>
            <ac:cxnSpMk id="22" creationId="{6D4989A3-5D98-4887-C2D1-EAC8EB0AE591}"/>
          </ac:cxnSpMkLst>
        </pc:cxnChg>
        <pc:cxnChg chg="add mod">
          <ac:chgData name="Benjamin Stratton" userId="9cfe98d5fab7370f" providerId="LiveId" clId="{B1F5FE6B-0529-4A01-AFAA-5EFCB860D1BA}" dt="2025-09-25T13:14:14.573" v="5497" actId="1076"/>
          <ac:cxnSpMkLst>
            <pc:docMk/>
            <pc:sldMk cId="1818785469" sldId="265"/>
            <ac:cxnSpMk id="23" creationId="{1D450DCE-EA55-1C1D-B64A-0900F7B78644}"/>
          </ac:cxnSpMkLst>
        </pc:cxnChg>
        <pc:cxnChg chg="add mod">
          <ac:chgData name="Benjamin Stratton" userId="9cfe98d5fab7370f" providerId="LiveId" clId="{B1F5FE6B-0529-4A01-AFAA-5EFCB860D1BA}" dt="2025-09-25T13:14:32.633" v="5502" actId="14100"/>
          <ac:cxnSpMkLst>
            <pc:docMk/>
            <pc:sldMk cId="1818785469" sldId="265"/>
            <ac:cxnSpMk id="26" creationId="{4BA3E4BF-26FF-6852-CB5C-BC798434E222}"/>
          </ac:cxnSpMkLst>
        </pc:cxnChg>
      </pc:sldChg>
      <pc:sldChg chg="modAnim">
        <pc:chgData name="Benjamin Stratton" userId="9cfe98d5fab7370f" providerId="LiveId" clId="{B1F5FE6B-0529-4A01-AFAA-5EFCB860D1BA}" dt="2025-09-28T18:28:04.338" v="12531"/>
        <pc:sldMkLst>
          <pc:docMk/>
          <pc:sldMk cId="3342964517" sldId="267"/>
        </pc:sldMkLst>
      </pc:sldChg>
      <pc:sldChg chg="ord">
        <pc:chgData name="Benjamin Stratton" userId="9cfe98d5fab7370f" providerId="LiveId" clId="{B1F5FE6B-0529-4A01-AFAA-5EFCB860D1BA}" dt="2025-09-25T13:15:13.898" v="5512"/>
        <pc:sldMkLst>
          <pc:docMk/>
          <pc:sldMk cId="1014639728" sldId="268"/>
        </pc:sldMkLst>
      </pc:sldChg>
      <pc:sldChg chg="addSp delSp modSp mod addAnim delAnim modAnim">
        <pc:chgData name="Benjamin Stratton" userId="9cfe98d5fab7370f" providerId="LiveId" clId="{B1F5FE6B-0529-4A01-AFAA-5EFCB860D1BA}" dt="2025-09-27T15:25:21.323" v="12339"/>
        <pc:sldMkLst>
          <pc:docMk/>
          <pc:sldMk cId="1528620806" sldId="271"/>
        </pc:sldMkLst>
      </pc:sldChg>
      <pc:sldChg chg="addSp modSp mod modAnim">
        <pc:chgData name="Benjamin Stratton" userId="9cfe98d5fab7370f" providerId="LiveId" clId="{B1F5FE6B-0529-4A01-AFAA-5EFCB860D1BA}" dt="2025-09-24T13:06:19.187" v="3001"/>
        <pc:sldMkLst>
          <pc:docMk/>
          <pc:sldMk cId="882787821" sldId="275"/>
        </pc:sldMkLst>
        <pc:spChg chg="mod">
          <ac:chgData name="Benjamin Stratton" userId="9cfe98d5fab7370f" providerId="LiveId" clId="{B1F5FE6B-0529-4A01-AFAA-5EFCB860D1BA}" dt="2025-09-24T13:05:37.928" v="2993" actId="1076"/>
          <ac:spMkLst>
            <pc:docMk/>
            <pc:sldMk cId="882787821" sldId="275"/>
            <ac:spMk id="11" creationId="{754DD416-3B4F-DB9D-9165-4F471BCD27A4}"/>
          </ac:spMkLst>
        </pc:spChg>
        <pc:picChg chg="add mod">
          <ac:chgData name="Benjamin Stratton" userId="9cfe98d5fab7370f" providerId="LiveId" clId="{B1F5FE6B-0529-4A01-AFAA-5EFCB860D1BA}" dt="2025-09-24T13:06:00.063" v="2998" actId="1076"/>
          <ac:picMkLst>
            <pc:docMk/>
            <pc:sldMk cId="882787821" sldId="275"/>
            <ac:picMk id="7" creationId="{CDEC9A60-BADF-7674-93A2-773F73792B5E}"/>
          </ac:picMkLst>
        </pc:picChg>
        <pc:picChg chg="mod">
          <ac:chgData name="Benjamin Stratton" userId="9cfe98d5fab7370f" providerId="LiveId" clId="{B1F5FE6B-0529-4A01-AFAA-5EFCB860D1BA}" dt="2025-09-24T13:06:02.942" v="2999" actId="1076"/>
          <ac:picMkLst>
            <pc:docMk/>
            <pc:sldMk cId="882787821" sldId="275"/>
            <ac:picMk id="8" creationId="{07B294DC-E429-87F1-620F-12A9894A6DA7}"/>
          </ac:picMkLst>
        </pc:picChg>
        <pc:cxnChg chg="mod">
          <ac:chgData name="Benjamin Stratton" userId="9cfe98d5fab7370f" providerId="LiveId" clId="{B1F5FE6B-0529-4A01-AFAA-5EFCB860D1BA}" dt="2025-09-24T13:05:35.336" v="2992" actId="14100"/>
          <ac:cxnSpMkLst>
            <pc:docMk/>
            <pc:sldMk cId="882787821" sldId="275"/>
            <ac:cxnSpMk id="9" creationId="{FBE09FDD-21AE-BA85-C1ED-0EA126D60FB4}"/>
          </ac:cxnSpMkLst>
        </pc:cxnChg>
      </pc:sldChg>
      <pc:sldChg chg="mod modShow">
        <pc:chgData name="Benjamin Stratton" userId="9cfe98d5fab7370f" providerId="LiveId" clId="{B1F5FE6B-0529-4A01-AFAA-5EFCB860D1BA}" dt="2025-09-23T20:13:08.339" v="307" actId="729"/>
        <pc:sldMkLst>
          <pc:docMk/>
          <pc:sldMk cId="3675093962" sldId="277"/>
        </pc:sldMkLst>
      </pc:sldChg>
      <pc:sldChg chg="addSp delSp modSp mod delAnim modAnim">
        <pc:chgData name="Benjamin Stratton" userId="9cfe98d5fab7370f" providerId="LiveId" clId="{B1F5FE6B-0529-4A01-AFAA-5EFCB860D1BA}" dt="2025-09-24T09:18:30.858" v="681"/>
        <pc:sldMkLst>
          <pc:docMk/>
          <pc:sldMk cId="3060786961" sldId="278"/>
        </pc:sldMkLst>
        <pc:spChg chg="mod">
          <ac:chgData name="Benjamin Stratton" userId="9cfe98d5fab7370f" providerId="LiveId" clId="{B1F5FE6B-0529-4A01-AFAA-5EFCB860D1BA}" dt="2025-09-23T20:22:57.293" v="399" actId="14100"/>
          <ac:spMkLst>
            <pc:docMk/>
            <pc:sldMk cId="3060786961" sldId="278"/>
            <ac:spMk id="2" creationId="{A2F757AF-E505-5ABE-53B3-1BDDEF0609E3}"/>
          </ac:spMkLst>
        </pc:spChg>
        <pc:spChg chg="add mod">
          <ac:chgData name="Benjamin Stratton" userId="9cfe98d5fab7370f" providerId="LiveId" clId="{B1F5FE6B-0529-4A01-AFAA-5EFCB860D1BA}" dt="2025-09-24T09:17:31.351" v="677" actId="14100"/>
          <ac:spMkLst>
            <pc:docMk/>
            <pc:sldMk cId="3060786961" sldId="278"/>
            <ac:spMk id="5" creationId="{7870FE99-8745-AF6A-CB51-5D3E411597DD}"/>
          </ac:spMkLst>
        </pc:spChg>
        <pc:spChg chg="add mod">
          <ac:chgData name="Benjamin Stratton" userId="9cfe98d5fab7370f" providerId="LiveId" clId="{B1F5FE6B-0529-4A01-AFAA-5EFCB860D1BA}" dt="2025-09-24T09:17:34.303" v="678" actId="1076"/>
          <ac:spMkLst>
            <pc:docMk/>
            <pc:sldMk cId="3060786961" sldId="278"/>
            <ac:spMk id="7" creationId="{7F490F0D-A54E-CA2C-CFAE-1F20D8A7A451}"/>
          </ac:spMkLst>
        </pc:spChg>
        <pc:picChg chg="add mod">
          <ac:chgData name="Benjamin Stratton" userId="9cfe98d5fab7370f" providerId="LiveId" clId="{B1F5FE6B-0529-4A01-AFAA-5EFCB860D1BA}" dt="2025-09-23T20:23:13.327" v="401" actId="1076"/>
          <ac:picMkLst>
            <pc:docMk/>
            <pc:sldMk cId="3060786961" sldId="278"/>
            <ac:picMk id="3" creationId="{CB000119-604E-C08D-83DD-03EB246B297E}"/>
          </ac:picMkLst>
        </pc:picChg>
        <pc:picChg chg="mod">
          <ac:chgData name="Benjamin Stratton" userId="9cfe98d5fab7370f" providerId="LiveId" clId="{B1F5FE6B-0529-4A01-AFAA-5EFCB860D1BA}" dt="2025-09-23T20:23:06.740" v="400" actId="1076"/>
          <ac:picMkLst>
            <pc:docMk/>
            <pc:sldMk cId="3060786961" sldId="278"/>
            <ac:picMk id="4" creationId="{2230D02C-FC62-9523-13EE-7E8BFCC04E8A}"/>
          </ac:picMkLst>
        </pc:picChg>
        <pc:picChg chg="add mod">
          <ac:chgData name="Benjamin Stratton" userId="9cfe98d5fab7370f" providerId="LiveId" clId="{B1F5FE6B-0529-4A01-AFAA-5EFCB860D1BA}" dt="2025-09-23T20:23:13.327" v="401" actId="1076"/>
          <ac:picMkLst>
            <pc:docMk/>
            <pc:sldMk cId="3060786961" sldId="278"/>
            <ac:picMk id="6" creationId="{05E767E1-3AC3-B895-5CC7-B15F0057F4FD}"/>
          </ac:picMkLst>
        </pc:picChg>
        <pc:picChg chg="mod">
          <ac:chgData name="Benjamin Stratton" userId="9cfe98d5fab7370f" providerId="LiveId" clId="{B1F5FE6B-0529-4A01-AFAA-5EFCB860D1BA}" dt="2025-09-23T20:23:06.740" v="400" actId="1076"/>
          <ac:picMkLst>
            <pc:docMk/>
            <pc:sldMk cId="3060786961" sldId="278"/>
            <ac:picMk id="13" creationId="{9272E802-FDF8-8F45-63DE-69A4570B1243}"/>
          </ac:picMkLst>
        </pc:picChg>
      </pc:sldChg>
      <pc:sldChg chg="modSp mod modAnim modShow">
        <pc:chgData name="Benjamin Stratton" userId="9cfe98d5fab7370f" providerId="LiveId" clId="{B1F5FE6B-0529-4A01-AFAA-5EFCB860D1BA}" dt="2025-09-26T14:28:59.933" v="9038" actId="729"/>
        <pc:sldMkLst>
          <pc:docMk/>
          <pc:sldMk cId="1391363396" sldId="279"/>
        </pc:sldMkLst>
        <pc:spChg chg="mod">
          <ac:chgData name="Benjamin Stratton" userId="9cfe98d5fab7370f" providerId="LiveId" clId="{B1F5FE6B-0529-4A01-AFAA-5EFCB860D1BA}" dt="2025-09-26T13:48:33.208" v="8507" actId="20577"/>
          <ac:spMkLst>
            <pc:docMk/>
            <pc:sldMk cId="1391363396" sldId="279"/>
            <ac:spMk id="2" creationId="{7335288A-1CDA-2C03-5A5F-50C27231BD66}"/>
          </ac:spMkLst>
        </pc:spChg>
        <pc:spChg chg="mod">
          <ac:chgData name="Benjamin Stratton" userId="9cfe98d5fab7370f" providerId="LiveId" clId="{B1F5FE6B-0529-4A01-AFAA-5EFCB860D1BA}" dt="2025-09-26T13:52:21.741" v="8588" actId="20577"/>
          <ac:spMkLst>
            <pc:docMk/>
            <pc:sldMk cId="1391363396" sldId="279"/>
            <ac:spMk id="3" creationId="{C962F281-134D-705D-EAD9-A4B4BBAABA75}"/>
          </ac:spMkLst>
        </pc:spChg>
      </pc:sldChg>
      <pc:sldChg chg="modSp ord modAnim">
        <pc:chgData name="Benjamin Stratton" userId="9cfe98d5fab7370f" providerId="LiveId" clId="{B1F5FE6B-0529-4A01-AFAA-5EFCB860D1BA}" dt="2025-09-28T18:35:30.964" v="12548" actId="5793"/>
        <pc:sldMkLst>
          <pc:docMk/>
          <pc:sldMk cId="1557868780" sldId="280"/>
        </pc:sldMkLst>
        <pc:spChg chg="mod">
          <ac:chgData name="Benjamin Stratton" userId="9cfe98d5fab7370f" providerId="LiveId" clId="{B1F5FE6B-0529-4A01-AFAA-5EFCB860D1BA}" dt="2025-09-26T13:48:38.522" v="8508"/>
          <ac:spMkLst>
            <pc:docMk/>
            <pc:sldMk cId="1557868780" sldId="280"/>
            <ac:spMk id="2" creationId="{3B96F1DA-7B7D-2084-0B86-BA35DC222905}"/>
          </ac:spMkLst>
        </pc:spChg>
        <pc:spChg chg="mod">
          <ac:chgData name="Benjamin Stratton" userId="9cfe98d5fab7370f" providerId="LiveId" clId="{B1F5FE6B-0529-4A01-AFAA-5EFCB860D1BA}" dt="2025-09-28T18:35:30.964" v="12548" actId="5793"/>
          <ac:spMkLst>
            <pc:docMk/>
            <pc:sldMk cId="1557868780" sldId="280"/>
            <ac:spMk id="4" creationId="{5A9C44E2-AE75-C4D0-E61A-6A141057E2BA}"/>
          </ac:spMkLst>
        </pc:spChg>
      </pc:sldChg>
      <pc:sldChg chg="addSp delSp modSp mod ord delAnim modAnim">
        <pc:chgData name="Benjamin Stratton" userId="9cfe98d5fab7370f" providerId="LiveId" clId="{B1F5FE6B-0529-4A01-AFAA-5EFCB860D1BA}" dt="2025-09-26T14:28:53.503" v="9037"/>
        <pc:sldMkLst>
          <pc:docMk/>
          <pc:sldMk cId="1709829750" sldId="281"/>
        </pc:sldMkLst>
        <pc:spChg chg="add mod">
          <ac:chgData name="Benjamin Stratton" userId="9cfe98d5fab7370f" providerId="LiveId" clId="{B1F5FE6B-0529-4A01-AFAA-5EFCB860D1BA}" dt="2025-09-25T10:07:53.994" v="4688" actId="1076"/>
          <ac:spMkLst>
            <pc:docMk/>
            <pc:sldMk cId="1709829750" sldId="281"/>
            <ac:spMk id="3" creationId="{950640D6-27B7-CCC2-2CF1-E18774EDCE44}"/>
          </ac:spMkLst>
        </pc:spChg>
        <pc:picChg chg="mod">
          <ac:chgData name="Benjamin Stratton" userId="9cfe98d5fab7370f" providerId="LiveId" clId="{B1F5FE6B-0529-4A01-AFAA-5EFCB860D1BA}" dt="2025-09-25T10:07:53.994" v="4688" actId="1076"/>
          <ac:picMkLst>
            <pc:docMk/>
            <pc:sldMk cId="1709829750" sldId="281"/>
            <ac:picMk id="4" creationId="{F6182D59-E42B-189B-37D9-5EA19299FCD7}"/>
          </ac:picMkLst>
        </pc:picChg>
        <pc:picChg chg="add mod">
          <ac:chgData name="Benjamin Stratton" userId="9cfe98d5fab7370f" providerId="LiveId" clId="{B1F5FE6B-0529-4A01-AFAA-5EFCB860D1BA}" dt="2025-09-25T10:10:04.364" v="4701" actId="1076"/>
          <ac:picMkLst>
            <pc:docMk/>
            <pc:sldMk cId="1709829750" sldId="281"/>
            <ac:picMk id="7" creationId="{E2C08E79-7E01-F106-AA06-7F3686D3A305}"/>
          </ac:picMkLst>
        </pc:picChg>
        <pc:picChg chg="add mod">
          <ac:chgData name="Benjamin Stratton" userId="9cfe98d5fab7370f" providerId="LiveId" clId="{B1F5FE6B-0529-4A01-AFAA-5EFCB860D1BA}" dt="2025-09-25T10:10:06.496" v="4702" actId="1076"/>
          <ac:picMkLst>
            <pc:docMk/>
            <pc:sldMk cId="1709829750" sldId="281"/>
            <ac:picMk id="11" creationId="{B652EAF6-CDAF-2431-10C0-92559DED8A2D}"/>
          </ac:picMkLst>
        </pc:picChg>
        <pc:picChg chg="mod">
          <ac:chgData name="Benjamin Stratton" userId="9cfe98d5fab7370f" providerId="LiveId" clId="{B1F5FE6B-0529-4A01-AFAA-5EFCB860D1BA}" dt="2025-09-25T10:10:10.124" v="4704" actId="1076"/>
          <ac:picMkLst>
            <pc:docMk/>
            <pc:sldMk cId="1709829750" sldId="281"/>
            <ac:picMk id="12" creationId="{41DCA16D-7B3E-6482-28BE-C681C29E5D0D}"/>
          </ac:picMkLst>
        </pc:picChg>
      </pc:sldChg>
      <pc:sldChg chg="addSp delSp modSp mod ord modAnim">
        <pc:chgData name="Benjamin Stratton" userId="9cfe98d5fab7370f" providerId="LiveId" clId="{B1F5FE6B-0529-4A01-AFAA-5EFCB860D1BA}" dt="2025-09-27T15:37:41.884" v="12499" actId="478"/>
        <pc:sldMkLst>
          <pc:docMk/>
          <pc:sldMk cId="352084166" sldId="282"/>
        </pc:sldMkLst>
        <pc:spChg chg="mod">
          <ac:chgData name="Benjamin Stratton" userId="9cfe98d5fab7370f" providerId="LiveId" clId="{B1F5FE6B-0529-4A01-AFAA-5EFCB860D1BA}" dt="2025-09-23T20:05:56.168" v="299" actId="1076"/>
          <ac:spMkLst>
            <pc:docMk/>
            <pc:sldMk cId="352084166" sldId="282"/>
            <ac:spMk id="3" creationId="{827F9451-2103-D49E-6B8E-C423C12A365B}"/>
          </ac:spMkLst>
        </pc:spChg>
        <pc:picChg chg="mod">
          <ac:chgData name="Benjamin Stratton" userId="9cfe98d5fab7370f" providerId="LiveId" clId="{B1F5FE6B-0529-4A01-AFAA-5EFCB860D1BA}" dt="2025-09-23T20:04:33.802" v="284" actId="1076"/>
          <ac:picMkLst>
            <pc:docMk/>
            <pc:sldMk cId="352084166" sldId="282"/>
            <ac:picMk id="7" creationId="{0F57727D-1BD6-FA23-CD57-80BE24F1C675}"/>
          </ac:picMkLst>
        </pc:picChg>
      </pc:sldChg>
      <pc:sldChg chg="add del ord">
        <pc:chgData name="Benjamin Stratton" userId="9cfe98d5fab7370f" providerId="LiveId" clId="{B1F5FE6B-0529-4A01-AFAA-5EFCB860D1BA}" dt="2025-09-25T10:33:54.584" v="4861" actId="2696"/>
        <pc:sldMkLst>
          <pc:docMk/>
          <pc:sldMk cId="3169919687" sldId="290"/>
        </pc:sldMkLst>
      </pc:sldChg>
      <pc:sldChg chg="addSp delSp modSp add mod ord delAnim modAnim">
        <pc:chgData name="Benjamin Stratton" userId="9cfe98d5fab7370f" providerId="LiveId" clId="{B1F5FE6B-0529-4A01-AFAA-5EFCB860D1BA}" dt="2025-09-29T17:06:55.989" v="12675" actId="20577"/>
        <pc:sldMkLst>
          <pc:docMk/>
          <pc:sldMk cId="5834115" sldId="291"/>
        </pc:sldMkLst>
        <pc:spChg chg="add mod">
          <ac:chgData name="Benjamin Stratton" userId="9cfe98d5fab7370f" providerId="LiveId" clId="{B1F5FE6B-0529-4A01-AFAA-5EFCB860D1BA}" dt="2025-09-25T10:01:25.011" v="4476" actId="1076"/>
          <ac:spMkLst>
            <pc:docMk/>
            <pc:sldMk cId="5834115" sldId="291"/>
            <ac:spMk id="7" creationId="{6B00B022-9672-D78B-1A11-7A7A8FDB5550}"/>
          </ac:spMkLst>
        </pc:spChg>
        <pc:spChg chg="add mod">
          <ac:chgData name="Benjamin Stratton" userId="9cfe98d5fab7370f" providerId="LiveId" clId="{B1F5FE6B-0529-4A01-AFAA-5EFCB860D1BA}" dt="2025-09-25T10:01:45.591" v="4480" actId="1076"/>
          <ac:spMkLst>
            <pc:docMk/>
            <pc:sldMk cId="5834115" sldId="291"/>
            <ac:spMk id="9" creationId="{D93A53A2-BBCE-3EA2-51D3-86EDCD429C83}"/>
          </ac:spMkLst>
        </pc:spChg>
        <pc:spChg chg="add mod">
          <ac:chgData name="Benjamin Stratton" userId="9cfe98d5fab7370f" providerId="LiveId" clId="{B1F5FE6B-0529-4A01-AFAA-5EFCB860D1BA}" dt="2025-09-29T17:06:55.989" v="12675" actId="20577"/>
          <ac:spMkLst>
            <pc:docMk/>
            <pc:sldMk cId="5834115" sldId="291"/>
            <ac:spMk id="11" creationId="{BB116B9F-371E-C7D3-777B-7D9142DB3D2F}"/>
          </ac:spMkLst>
        </pc:spChg>
        <pc:spChg chg="add mod">
          <ac:chgData name="Benjamin Stratton" userId="9cfe98d5fab7370f" providerId="LiveId" clId="{B1F5FE6B-0529-4A01-AFAA-5EFCB860D1BA}" dt="2025-09-25T10:05:14.245" v="4509" actId="1076"/>
          <ac:spMkLst>
            <pc:docMk/>
            <pc:sldMk cId="5834115" sldId="291"/>
            <ac:spMk id="13" creationId="{51715235-F854-9141-2F7F-EE870B9B92BA}"/>
          </ac:spMkLst>
        </pc:spChg>
        <pc:spChg chg="mod">
          <ac:chgData name="Benjamin Stratton" userId="9cfe98d5fab7370f" providerId="LiveId" clId="{B1F5FE6B-0529-4A01-AFAA-5EFCB860D1BA}" dt="2025-09-25T10:00:58.048" v="4441" actId="403"/>
          <ac:spMkLst>
            <pc:docMk/>
            <pc:sldMk cId="5834115" sldId="291"/>
            <ac:spMk id="35" creationId="{7AF23E9D-4FD2-0ACA-73E4-0BB2B7F13AC0}"/>
          </ac:spMkLst>
        </pc:spChg>
        <pc:picChg chg="add mod">
          <ac:chgData name="Benjamin Stratton" userId="9cfe98d5fab7370f" providerId="LiveId" clId="{B1F5FE6B-0529-4A01-AFAA-5EFCB860D1BA}" dt="2025-09-25T10:02:15.064" v="4483" actId="1076"/>
          <ac:picMkLst>
            <pc:docMk/>
            <pc:sldMk cId="5834115" sldId="291"/>
            <ac:picMk id="4" creationId="{837FF158-8FD3-AE15-6AAB-D06C16739083}"/>
          </ac:picMkLst>
        </pc:picChg>
        <pc:picChg chg="add mod modCrop">
          <ac:chgData name="Benjamin Stratton" userId="9cfe98d5fab7370f" providerId="LiveId" clId="{B1F5FE6B-0529-4A01-AFAA-5EFCB860D1BA}" dt="2025-09-25T10:02:15.064" v="4483" actId="1076"/>
          <ac:picMkLst>
            <pc:docMk/>
            <pc:sldMk cId="5834115" sldId="291"/>
            <ac:picMk id="5" creationId="{62CFE2EE-5A9F-8A39-B114-4ECB62D7228B}"/>
          </ac:picMkLst>
        </pc:picChg>
        <pc:picChg chg="add mod modCrop">
          <ac:chgData name="Benjamin Stratton" userId="9cfe98d5fab7370f" providerId="LiveId" clId="{B1F5FE6B-0529-4A01-AFAA-5EFCB860D1BA}" dt="2025-09-25T10:02:15.064" v="4483" actId="1076"/>
          <ac:picMkLst>
            <pc:docMk/>
            <pc:sldMk cId="5834115" sldId="291"/>
            <ac:picMk id="6" creationId="{15387FE7-CD6C-0C0B-623A-6B28C1B3D8DE}"/>
          </ac:picMkLst>
        </pc:picChg>
        <pc:picChg chg="mod">
          <ac:chgData name="Benjamin Stratton" userId="9cfe98d5fab7370f" providerId="LiveId" clId="{B1F5FE6B-0529-4A01-AFAA-5EFCB860D1BA}" dt="2025-09-25T09:58:53.089" v="4431" actId="1076"/>
          <ac:picMkLst>
            <pc:docMk/>
            <pc:sldMk cId="5834115" sldId="291"/>
            <ac:picMk id="34" creationId="{7D0A68A3-2240-FDB7-BC7F-30FD40D3E142}"/>
          </ac:picMkLst>
        </pc:picChg>
        <pc:cxnChg chg="add mod">
          <ac:chgData name="Benjamin Stratton" userId="9cfe98d5fab7370f" providerId="LiveId" clId="{B1F5FE6B-0529-4A01-AFAA-5EFCB860D1BA}" dt="2025-09-27T13:35:22.637" v="10828" actId="14100"/>
          <ac:cxnSpMkLst>
            <pc:docMk/>
            <pc:sldMk cId="5834115" sldId="291"/>
            <ac:cxnSpMk id="8" creationId="{AFDCCA79-2842-3BCF-8C18-D056BCBCF8B5}"/>
          </ac:cxnSpMkLst>
        </pc:cxnChg>
        <pc:cxnChg chg="add mod">
          <ac:chgData name="Benjamin Stratton" userId="9cfe98d5fab7370f" providerId="LiveId" clId="{B1F5FE6B-0529-4A01-AFAA-5EFCB860D1BA}" dt="2025-09-25T10:02:25.334" v="4487" actId="14100"/>
          <ac:cxnSpMkLst>
            <pc:docMk/>
            <pc:sldMk cId="5834115" sldId="291"/>
            <ac:cxnSpMk id="10" creationId="{D20DD371-40B7-69E8-4D2A-68F2730ABF77}"/>
          </ac:cxnSpMkLst>
        </pc:cxnChg>
        <pc:cxnChg chg="mod">
          <ac:chgData name="Benjamin Stratton" userId="9cfe98d5fab7370f" providerId="LiveId" clId="{B1F5FE6B-0529-4A01-AFAA-5EFCB860D1BA}" dt="2025-09-25T09:58:27.805" v="4425" actId="1076"/>
          <ac:cxnSpMkLst>
            <pc:docMk/>
            <pc:sldMk cId="5834115" sldId="291"/>
            <ac:cxnSpMk id="37" creationId="{9D0BBE65-4880-8B2D-444A-5C92C7EE3C24}"/>
          </ac:cxnSpMkLst>
        </pc:cxnChg>
      </pc:sldChg>
      <pc:sldChg chg="add mod modShow">
        <pc:chgData name="Benjamin Stratton" userId="9cfe98d5fab7370f" providerId="LiveId" clId="{B1F5FE6B-0529-4A01-AFAA-5EFCB860D1BA}" dt="2025-09-27T13:24:45.134" v="10519" actId="729"/>
        <pc:sldMkLst>
          <pc:docMk/>
          <pc:sldMk cId="904350904" sldId="292"/>
        </pc:sldMkLst>
      </pc:sldChg>
      <pc:sldChg chg="modAnim">
        <pc:chgData name="Benjamin Stratton" userId="9cfe98d5fab7370f" providerId="LiveId" clId="{B1F5FE6B-0529-4A01-AFAA-5EFCB860D1BA}" dt="2025-09-23T20:07:24.460" v="304"/>
        <pc:sldMkLst>
          <pc:docMk/>
          <pc:sldMk cId="793998088" sldId="294"/>
        </pc:sldMkLst>
      </pc:sldChg>
      <pc:sldChg chg="modSp mod modAnim">
        <pc:chgData name="Benjamin Stratton" userId="9cfe98d5fab7370f" providerId="LiveId" clId="{B1F5FE6B-0529-4A01-AFAA-5EFCB860D1BA}" dt="2025-09-25T14:21:46.284" v="6544" actId="1076"/>
        <pc:sldMkLst>
          <pc:docMk/>
          <pc:sldMk cId="564236172" sldId="298"/>
        </pc:sldMkLst>
        <pc:cxnChg chg="mod">
          <ac:chgData name="Benjamin Stratton" userId="9cfe98d5fab7370f" providerId="LiveId" clId="{B1F5FE6B-0529-4A01-AFAA-5EFCB860D1BA}" dt="2025-09-25T14:21:46.284" v="6544" actId="1076"/>
          <ac:cxnSpMkLst>
            <pc:docMk/>
            <pc:sldMk cId="564236172" sldId="298"/>
            <ac:cxnSpMk id="43" creationId="{A1CADA2E-887F-C6B3-FE75-DE9469353D59}"/>
          </ac:cxnSpMkLst>
        </pc:cxnChg>
      </pc:sldChg>
      <pc:sldChg chg="modAnim">
        <pc:chgData name="Benjamin Stratton" userId="9cfe98d5fab7370f" providerId="LiveId" clId="{B1F5FE6B-0529-4A01-AFAA-5EFCB860D1BA}" dt="2025-09-23T20:09:01.894" v="306"/>
        <pc:sldMkLst>
          <pc:docMk/>
          <pc:sldMk cId="2071208295" sldId="299"/>
        </pc:sldMkLst>
      </pc:sldChg>
      <pc:sldChg chg="addSp delSp modSp mod ord modAnim">
        <pc:chgData name="Benjamin Stratton" userId="9cfe98d5fab7370f" providerId="LiveId" clId="{B1F5FE6B-0529-4A01-AFAA-5EFCB860D1BA}" dt="2025-09-26T14:13:26.752" v="8726"/>
        <pc:sldMkLst>
          <pc:docMk/>
          <pc:sldMk cId="2296972414" sldId="301"/>
        </pc:sldMkLst>
        <pc:spChg chg="mod">
          <ac:chgData name="Benjamin Stratton" userId="9cfe98d5fab7370f" providerId="LiveId" clId="{B1F5FE6B-0529-4A01-AFAA-5EFCB860D1BA}" dt="2025-09-23T19:54:06.215" v="56" actId="20577"/>
          <ac:spMkLst>
            <pc:docMk/>
            <pc:sldMk cId="2296972414" sldId="301"/>
            <ac:spMk id="2" creationId="{0BA304E4-3DB6-F157-8395-98428E70A608}"/>
          </ac:spMkLst>
        </pc:spChg>
        <pc:spChg chg="mod">
          <ac:chgData name="Benjamin Stratton" userId="9cfe98d5fab7370f" providerId="LiveId" clId="{B1F5FE6B-0529-4A01-AFAA-5EFCB860D1BA}" dt="2025-09-23T19:56:23.184" v="168" actId="1076"/>
          <ac:spMkLst>
            <pc:docMk/>
            <pc:sldMk cId="2296972414" sldId="301"/>
            <ac:spMk id="4" creationId="{F3F2E4D3-79E0-661D-192D-67552242F3CF}"/>
          </ac:spMkLst>
        </pc:spChg>
        <pc:spChg chg="mod">
          <ac:chgData name="Benjamin Stratton" userId="9cfe98d5fab7370f" providerId="LiveId" clId="{B1F5FE6B-0529-4A01-AFAA-5EFCB860D1BA}" dt="2025-09-23T19:56:23.184" v="168" actId="1076"/>
          <ac:spMkLst>
            <pc:docMk/>
            <pc:sldMk cId="2296972414" sldId="301"/>
            <ac:spMk id="6" creationId="{8FE0E6AF-7F5F-8193-A692-7FB57AFABD6D}"/>
          </ac:spMkLst>
        </pc:spChg>
        <pc:spChg chg="add mod">
          <ac:chgData name="Benjamin Stratton" userId="9cfe98d5fab7370f" providerId="LiveId" clId="{B1F5FE6B-0529-4A01-AFAA-5EFCB860D1BA}" dt="2025-09-26T14:06:43.885" v="8715" actId="1076"/>
          <ac:spMkLst>
            <pc:docMk/>
            <pc:sldMk cId="2296972414" sldId="301"/>
            <ac:spMk id="8" creationId="{C0A0CA94-D083-71C9-A1EF-815DF38DA8F7}"/>
          </ac:spMkLst>
        </pc:spChg>
        <pc:spChg chg="add mod">
          <ac:chgData name="Benjamin Stratton" userId="9cfe98d5fab7370f" providerId="LiveId" clId="{B1F5FE6B-0529-4A01-AFAA-5EFCB860D1BA}" dt="2025-09-23T20:03:08.326" v="280" actId="20577"/>
          <ac:spMkLst>
            <pc:docMk/>
            <pc:sldMk cId="2296972414" sldId="301"/>
            <ac:spMk id="9" creationId="{A6C5379C-60C3-1CD7-C8A7-BF0BB8E4551C}"/>
          </ac:spMkLst>
        </pc:spChg>
        <pc:cxnChg chg="add mod">
          <ac:chgData name="Benjamin Stratton" userId="9cfe98d5fab7370f" providerId="LiveId" clId="{B1F5FE6B-0529-4A01-AFAA-5EFCB860D1BA}" dt="2025-09-23T19:56:23.184" v="168" actId="1076"/>
          <ac:cxnSpMkLst>
            <pc:docMk/>
            <pc:sldMk cId="2296972414" sldId="301"/>
            <ac:cxnSpMk id="3" creationId="{AC1FEF48-0347-8A77-5264-8F0B9560C3A3}"/>
          </ac:cxnSpMkLst>
        </pc:cxnChg>
      </pc:sldChg>
      <pc:sldChg chg="addSp delSp modSp add mod delAnim modAnim">
        <pc:chgData name="Benjamin Stratton" userId="9cfe98d5fab7370f" providerId="LiveId" clId="{B1F5FE6B-0529-4A01-AFAA-5EFCB860D1BA}" dt="2025-09-23T20:21:45.967" v="390"/>
        <pc:sldMkLst>
          <pc:docMk/>
          <pc:sldMk cId="4068089395" sldId="303"/>
        </pc:sldMkLst>
        <pc:spChg chg="mod">
          <ac:chgData name="Benjamin Stratton" userId="9cfe98d5fab7370f" providerId="LiveId" clId="{B1F5FE6B-0529-4A01-AFAA-5EFCB860D1BA}" dt="2025-09-23T20:19:21.982" v="330" actId="1076"/>
          <ac:spMkLst>
            <pc:docMk/>
            <pc:sldMk cId="4068089395" sldId="303"/>
            <ac:spMk id="2" creationId="{7360A031-5B67-5414-28A2-DB0F85AAD322}"/>
          </ac:spMkLst>
        </pc:spChg>
        <pc:spChg chg="add mod">
          <ac:chgData name="Benjamin Stratton" userId="9cfe98d5fab7370f" providerId="LiveId" clId="{B1F5FE6B-0529-4A01-AFAA-5EFCB860D1BA}" dt="2025-09-23T20:20:39.134" v="379" actId="1076"/>
          <ac:spMkLst>
            <pc:docMk/>
            <pc:sldMk cId="4068089395" sldId="303"/>
            <ac:spMk id="8" creationId="{4804827B-CB62-8C28-F6A7-33026D4E6714}"/>
          </ac:spMkLst>
        </pc:spChg>
        <pc:picChg chg="add mod">
          <ac:chgData name="Benjamin Stratton" userId="9cfe98d5fab7370f" providerId="LiveId" clId="{B1F5FE6B-0529-4A01-AFAA-5EFCB860D1BA}" dt="2025-09-23T20:19:32.895" v="331" actId="1076"/>
          <ac:picMkLst>
            <pc:docMk/>
            <pc:sldMk cId="4068089395" sldId="303"/>
            <ac:picMk id="6" creationId="{92AAFF54-A336-5119-E564-2D94617FFDC0}"/>
          </ac:picMkLst>
        </pc:picChg>
        <pc:cxnChg chg="add mod">
          <ac:chgData name="Benjamin Stratton" userId="9cfe98d5fab7370f" providerId="LiveId" clId="{B1F5FE6B-0529-4A01-AFAA-5EFCB860D1BA}" dt="2025-09-23T20:21:21.435" v="384" actId="1076"/>
          <ac:cxnSpMkLst>
            <pc:docMk/>
            <pc:sldMk cId="4068089395" sldId="303"/>
            <ac:cxnSpMk id="9" creationId="{377D1BBC-1C52-9807-E73F-52DB1F650A1A}"/>
          </ac:cxnSpMkLst>
        </pc:cxnChg>
        <pc:cxnChg chg="add mod">
          <ac:chgData name="Benjamin Stratton" userId="9cfe98d5fab7370f" providerId="LiveId" clId="{B1F5FE6B-0529-4A01-AFAA-5EFCB860D1BA}" dt="2025-09-23T20:21:26.756" v="386" actId="1076"/>
          <ac:cxnSpMkLst>
            <pc:docMk/>
            <pc:sldMk cId="4068089395" sldId="303"/>
            <ac:cxnSpMk id="10" creationId="{4E3667E4-6E47-06AB-1E6D-3A51AF615C59}"/>
          </ac:cxnSpMkLst>
        </pc:cxnChg>
      </pc:sldChg>
      <pc:sldChg chg="addSp delSp modSp add mod delAnim modAnim">
        <pc:chgData name="Benjamin Stratton" userId="9cfe98d5fab7370f" providerId="LiveId" clId="{B1F5FE6B-0529-4A01-AFAA-5EFCB860D1BA}" dt="2025-09-23T20:37:24.562" v="584" actId="478"/>
        <pc:sldMkLst>
          <pc:docMk/>
          <pc:sldMk cId="1267367226" sldId="304"/>
        </pc:sldMkLst>
        <pc:spChg chg="add mod">
          <ac:chgData name="Benjamin Stratton" userId="9cfe98d5fab7370f" providerId="LiveId" clId="{B1F5FE6B-0529-4A01-AFAA-5EFCB860D1BA}" dt="2025-09-23T20:28:43.451" v="517" actId="20577"/>
          <ac:spMkLst>
            <pc:docMk/>
            <pc:sldMk cId="1267367226" sldId="304"/>
            <ac:spMk id="12" creationId="{BE56BAEF-5A13-001B-04EA-32E9311932E5}"/>
          </ac:spMkLst>
        </pc:spChg>
        <pc:spChg chg="add mod">
          <ac:chgData name="Benjamin Stratton" userId="9cfe98d5fab7370f" providerId="LiveId" clId="{B1F5FE6B-0529-4A01-AFAA-5EFCB860D1BA}" dt="2025-09-23T20:31:46.776" v="557" actId="1076"/>
          <ac:spMkLst>
            <pc:docMk/>
            <pc:sldMk cId="1267367226" sldId="304"/>
            <ac:spMk id="18" creationId="{0BF3F371-203D-E831-37ED-ECE58F21F5A3}"/>
          </ac:spMkLst>
        </pc:spChg>
        <pc:spChg chg="add mod">
          <ac:chgData name="Benjamin Stratton" userId="9cfe98d5fab7370f" providerId="LiveId" clId="{B1F5FE6B-0529-4A01-AFAA-5EFCB860D1BA}" dt="2025-09-23T20:32:38.973" v="568" actId="1076"/>
          <ac:spMkLst>
            <pc:docMk/>
            <pc:sldMk cId="1267367226" sldId="304"/>
            <ac:spMk id="19" creationId="{F46170B0-3FF4-8D5E-4724-36D4C7F07534}"/>
          </ac:spMkLst>
        </pc:spChg>
        <pc:picChg chg="add mod">
          <ac:chgData name="Benjamin Stratton" userId="9cfe98d5fab7370f" providerId="LiveId" clId="{B1F5FE6B-0529-4A01-AFAA-5EFCB860D1BA}" dt="2025-09-23T20:27:52.232" v="478" actId="1076"/>
          <ac:picMkLst>
            <pc:docMk/>
            <pc:sldMk cId="1267367226" sldId="304"/>
            <ac:picMk id="9" creationId="{E2C4EC74-85AD-A999-71B2-F3AFA766D786}"/>
          </ac:picMkLst>
        </pc:picChg>
        <pc:picChg chg="add mod modCrop">
          <ac:chgData name="Benjamin Stratton" userId="9cfe98d5fab7370f" providerId="LiveId" clId="{B1F5FE6B-0529-4A01-AFAA-5EFCB860D1BA}" dt="2025-09-23T20:31:46.776" v="557" actId="1076"/>
          <ac:picMkLst>
            <pc:docMk/>
            <pc:sldMk cId="1267367226" sldId="304"/>
            <ac:picMk id="14" creationId="{99712ECD-4E05-CFBF-89C8-62CE0D5E90C4}"/>
          </ac:picMkLst>
        </pc:picChg>
        <pc:picChg chg="add mod modCrop">
          <ac:chgData name="Benjamin Stratton" userId="9cfe98d5fab7370f" providerId="LiveId" clId="{B1F5FE6B-0529-4A01-AFAA-5EFCB860D1BA}" dt="2025-09-23T20:32:38.973" v="568" actId="1076"/>
          <ac:picMkLst>
            <pc:docMk/>
            <pc:sldMk cId="1267367226" sldId="304"/>
            <ac:picMk id="15" creationId="{3AB058BB-BECD-C4C1-2CAE-FCCB8ED18CD6}"/>
          </ac:picMkLst>
        </pc:picChg>
        <pc:picChg chg="add mod">
          <ac:chgData name="Benjamin Stratton" userId="9cfe98d5fab7370f" providerId="LiveId" clId="{B1F5FE6B-0529-4A01-AFAA-5EFCB860D1BA}" dt="2025-09-23T20:37:16.444" v="583" actId="1076"/>
          <ac:picMkLst>
            <pc:docMk/>
            <pc:sldMk cId="1267367226" sldId="304"/>
            <ac:picMk id="26" creationId="{BF52DA30-11D0-8667-CDE2-8B60B20EE017}"/>
          </ac:picMkLst>
        </pc:picChg>
        <pc:cxnChg chg="add mod">
          <ac:chgData name="Benjamin Stratton" userId="9cfe98d5fab7370f" providerId="LiveId" clId="{B1F5FE6B-0529-4A01-AFAA-5EFCB860D1BA}" dt="2025-09-23T20:31:06.772" v="535" actId="14100"/>
          <ac:cxnSpMkLst>
            <pc:docMk/>
            <pc:sldMk cId="1267367226" sldId="304"/>
            <ac:cxnSpMk id="16" creationId="{1C9E4C61-7ACB-9644-13D6-6B4360E04982}"/>
          </ac:cxnSpMkLst>
        </pc:cxnChg>
        <pc:cxnChg chg="add mod">
          <ac:chgData name="Benjamin Stratton" userId="9cfe98d5fab7370f" providerId="LiveId" clId="{B1F5FE6B-0529-4A01-AFAA-5EFCB860D1BA}" dt="2025-09-23T20:32:38.973" v="568" actId="1076"/>
          <ac:cxnSpMkLst>
            <pc:docMk/>
            <pc:sldMk cId="1267367226" sldId="304"/>
            <ac:cxnSpMk id="20" creationId="{5F0216FB-AF77-890B-A1A2-A57C01E51863}"/>
          </ac:cxnSpMkLst>
        </pc:cxnChg>
      </pc:sldChg>
      <pc:sldChg chg="addSp delSp modSp add mod delAnim">
        <pc:chgData name="Benjamin Stratton" userId="9cfe98d5fab7370f" providerId="LiveId" clId="{B1F5FE6B-0529-4A01-AFAA-5EFCB860D1BA}" dt="2025-09-24T10:03:42.461" v="1240" actId="692"/>
        <pc:sldMkLst>
          <pc:docMk/>
          <pc:sldMk cId="3951903969" sldId="305"/>
        </pc:sldMkLst>
        <pc:spChg chg="add mod">
          <ac:chgData name="Benjamin Stratton" userId="9cfe98d5fab7370f" providerId="LiveId" clId="{B1F5FE6B-0529-4A01-AFAA-5EFCB860D1BA}" dt="2025-09-24T10:03:42.461" v="1240" actId="692"/>
          <ac:spMkLst>
            <pc:docMk/>
            <pc:sldMk cId="3951903969" sldId="305"/>
            <ac:spMk id="7" creationId="{0F4E2DA5-3391-F700-B718-D34DEAA3A746}"/>
          </ac:spMkLst>
        </pc:spChg>
        <pc:picChg chg="add mod">
          <ac:chgData name="Benjamin Stratton" userId="9cfe98d5fab7370f" providerId="LiveId" clId="{B1F5FE6B-0529-4A01-AFAA-5EFCB860D1BA}" dt="2025-09-24T10:03:17.640" v="1231" actId="1076"/>
          <ac:picMkLst>
            <pc:docMk/>
            <pc:sldMk cId="3951903969" sldId="305"/>
            <ac:picMk id="5" creationId="{25C25BB2-B596-C713-A77E-09B7BD2A364E}"/>
          </ac:picMkLst>
        </pc:picChg>
      </pc:sldChg>
      <pc:sldChg chg="addSp delSp modSp add mod delAnim modAnim">
        <pc:chgData name="Benjamin Stratton" userId="9cfe98d5fab7370f" providerId="LiveId" clId="{B1F5FE6B-0529-4A01-AFAA-5EFCB860D1BA}" dt="2025-09-25T10:12:39.524" v="4713" actId="1076"/>
        <pc:sldMkLst>
          <pc:docMk/>
          <pc:sldMk cId="2124408000" sldId="306"/>
        </pc:sldMkLst>
        <pc:spChg chg="mod">
          <ac:chgData name="Benjamin Stratton" userId="9cfe98d5fab7370f" providerId="LiveId" clId="{B1F5FE6B-0529-4A01-AFAA-5EFCB860D1BA}" dt="2025-09-25T10:12:30.244" v="4712" actId="1076"/>
          <ac:spMkLst>
            <pc:docMk/>
            <pc:sldMk cId="2124408000" sldId="306"/>
            <ac:spMk id="7" creationId="{A8CAD7BC-7B85-D39A-C1CE-A25F368A40CD}"/>
          </ac:spMkLst>
        </pc:spChg>
        <pc:spChg chg="add mod">
          <ac:chgData name="Benjamin Stratton" userId="9cfe98d5fab7370f" providerId="LiveId" clId="{B1F5FE6B-0529-4A01-AFAA-5EFCB860D1BA}" dt="2025-09-25T10:12:39.524" v="4713" actId="1076"/>
          <ac:spMkLst>
            <pc:docMk/>
            <pc:sldMk cId="2124408000" sldId="306"/>
            <ac:spMk id="10" creationId="{EA7B7381-3FD2-DAB9-05B0-7ACEB9430B1C}"/>
          </ac:spMkLst>
        </pc:spChg>
        <pc:cxnChg chg="add mod">
          <ac:chgData name="Benjamin Stratton" userId="9cfe98d5fab7370f" providerId="LiveId" clId="{B1F5FE6B-0529-4A01-AFAA-5EFCB860D1BA}" dt="2025-09-25T10:12:30.244" v="4712" actId="1076"/>
          <ac:cxnSpMkLst>
            <pc:docMk/>
            <pc:sldMk cId="2124408000" sldId="306"/>
            <ac:cxnSpMk id="5" creationId="{2362C54F-9028-5E93-76D9-FAC533643AA0}"/>
          </ac:cxnSpMkLst>
        </pc:cxnChg>
        <pc:cxnChg chg="add mod">
          <ac:chgData name="Benjamin Stratton" userId="9cfe98d5fab7370f" providerId="LiveId" clId="{B1F5FE6B-0529-4A01-AFAA-5EFCB860D1BA}" dt="2025-09-25T10:12:39.524" v="4713" actId="1076"/>
          <ac:cxnSpMkLst>
            <pc:docMk/>
            <pc:sldMk cId="2124408000" sldId="306"/>
            <ac:cxnSpMk id="11" creationId="{4D5F758E-E89B-E6C6-94CA-430691905246}"/>
          </ac:cxnSpMkLst>
        </pc:cxnChg>
      </pc:sldChg>
      <pc:sldChg chg="addSp delSp modSp add mod delAnim modAnim">
        <pc:chgData name="Benjamin Stratton" userId="9cfe98d5fab7370f" providerId="LiveId" clId="{B1F5FE6B-0529-4A01-AFAA-5EFCB860D1BA}" dt="2025-09-24T09:58:36.517" v="1096"/>
        <pc:sldMkLst>
          <pc:docMk/>
          <pc:sldMk cId="3626172657" sldId="307"/>
        </pc:sldMkLst>
        <pc:spChg chg="mod">
          <ac:chgData name="Benjamin Stratton" userId="9cfe98d5fab7370f" providerId="LiveId" clId="{B1F5FE6B-0529-4A01-AFAA-5EFCB860D1BA}" dt="2025-09-24T09:58:11.418" v="1082" actId="14100"/>
          <ac:spMkLst>
            <pc:docMk/>
            <pc:sldMk cId="3626172657" sldId="307"/>
            <ac:spMk id="2" creationId="{0CEB1587-F5DE-3948-02A8-485AE7865415}"/>
          </ac:spMkLst>
        </pc:spChg>
        <pc:spChg chg="add mod">
          <ac:chgData name="Benjamin Stratton" userId="9cfe98d5fab7370f" providerId="LiveId" clId="{B1F5FE6B-0529-4A01-AFAA-5EFCB860D1BA}" dt="2025-09-24T09:58:33.143" v="1094" actId="20577"/>
          <ac:spMkLst>
            <pc:docMk/>
            <pc:sldMk cId="3626172657" sldId="307"/>
            <ac:spMk id="10" creationId="{122A359C-F8C3-1F75-04F2-DD439E944CC9}"/>
          </ac:spMkLst>
        </pc:spChg>
      </pc:sldChg>
      <pc:sldChg chg="add del">
        <pc:chgData name="Benjamin Stratton" userId="9cfe98d5fab7370f" providerId="LiveId" clId="{B1F5FE6B-0529-4A01-AFAA-5EFCB860D1BA}" dt="2025-09-24T09:43:49.377" v="877" actId="2890"/>
        <pc:sldMkLst>
          <pc:docMk/>
          <pc:sldMk cId="893852125" sldId="308"/>
        </pc:sldMkLst>
      </pc:sldChg>
      <pc:sldChg chg="addSp delSp modSp add mod delAnim modAnim">
        <pc:chgData name="Benjamin Stratton" userId="9cfe98d5fab7370f" providerId="LiveId" clId="{B1F5FE6B-0529-4A01-AFAA-5EFCB860D1BA}" dt="2025-09-24T09:58:52.681" v="1100" actId="21"/>
        <pc:sldMkLst>
          <pc:docMk/>
          <pc:sldMk cId="3926243930" sldId="308"/>
        </pc:sldMkLst>
        <pc:spChg chg="mod">
          <ac:chgData name="Benjamin Stratton" userId="9cfe98d5fab7370f" providerId="LiveId" clId="{B1F5FE6B-0529-4A01-AFAA-5EFCB860D1BA}" dt="2025-09-24T09:58:49.090" v="1099" actId="14100"/>
          <ac:spMkLst>
            <pc:docMk/>
            <pc:sldMk cId="3926243930" sldId="308"/>
            <ac:spMk id="2" creationId="{49059DB3-D4B6-4B3F-9FA1-9F34FFB75217}"/>
          </ac:spMkLst>
        </pc:spChg>
        <pc:spChg chg="add mod">
          <ac:chgData name="Benjamin Stratton" userId="9cfe98d5fab7370f" providerId="LiveId" clId="{B1F5FE6B-0529-4A01-AFAA-5EFCB860D1BA}" dt="2025-09-24T09:44:25.139" v="884" actId="14100"/>
          <ac:spMkLst>
            <pc:docMk/>
            <pc:sldMk cId="3926243930" sldId="308"/>
            <ac:spMk id="3" creationId="{2A088D3B-4551-FC97-F372-A6B9725CBE16}"/>
          </ac:spMkLst>
        </pc:spChg>
        <pc:spChg chg="add mod">
          <ac:chgData name="Benjamin Stratton" userId="9cfe98d5fab7370f" providerId="LiveId" clId="{B1F5FE6B-0529-4A01-AFAA-5EFCB860D1BA}" dt="2025-09-24T09:46:54.596" v="994" actId="1076"/>
          <ac:spMkLst>
            <pc:docMk/>
            <pc:sldMk cId="3926243930" sldId="308"/>
            <ac:spMk id="6" creationId="{0745832F-5153-F10F-A020-C3E500039025}"/>
          </ac:spMkLst>
        </pc:spChg>
        <pc:spChg chg="add mod">
          <ac:chgData name="Benjamin Stratton" userId="9cfe98d5fab7370f" providerId="LiveId" clId="{B1F5FE6B-0529-4A01-AFAA-5EFCB860D1BA}" dt="2025-09-24T09:51:12.538" v="1044" actId="1076"/>
          <ac:spMkLst>
            <pc:docMk/>
            <pc:sldMk cId="3926243930" sldId="308"/>
            <ac:spMk id="8" creationId="{DEA6B195-18D0-76B0-3618-E46B343AEF32}"/>
          </ac:spMkLst>
        </pc:spChg>
        <pc:picChg chg="add mod modCrop">
          <ac:chgData name="Benjamin Stratton" userId="9cfe98d5fab7370f" providerId="LiveId" clId="{B1F5FE6B-0529-4A01-AFAA-5EFCB860D1BA}" dt="2025-09-24T09:46:54.596" v="994" actId="1076"/>
          <ac:picMkLst>
            <pc:docMk/>
            <pc:sldMk cId="3926243930" sldId="308"/>
            <ac:picMk id="4" creationId="{C7BA16A9-D6AE-BF1B-71EE-353E30FAE80A}"/>
          </ac:picMkLst>
        </pc:picChg>
        <pc:cxnChg chg="add mod">
          <ac:chgData name="Benjamin Stratton" userId="9cfe98d5fab7370f" providerId="LiveId" clId="{B1F5FE6B-0529-4A01-AFAA-5EFCB860D1BA}" dt="2025-09-24T09:51:12.538" v="1044" actId="1076"/>
          <ac:cxnSpMkLst>
            <pc:docMk/>
            <pc:sldMk cId="3926243930" sldId="308"/>
            <ac:cxnSpMk id="12" creationId="{847314D3-5F75-7712-C3C4-8C7A1C8D8538}"/>
          </ac:cxnSpMkLst>
        </pc:cxnChg>
      </pc:sldChg>
      <pc:sldChg chg="addSp delSp modSp add mod modAnim">
        <pc:chgData name="Benjamin Stratton" userId="9cfe98d5fab7370f" providerId="LiveId" clId="{B1F5FE6B-0529-4A01-AFAA-5EFCB860D1BA}" dt="2025-09-24T09:59:17.796" v="1108" actId="21"/>
        <pc:sldMkLst>
          <pc:docMk/>
          <pc:sldMk cId="4197246839" sldId="309"/>
        </pc:sldMkLst>
        <pc:spChg chg="mod">
          <ac:chgData name="Benjamin Stratton" userId="9cfe98d5fab7370f" providerId="LiveId" clId="{B1F5FE6B-0529-4A01-AFAA-5EFCB860D1BA}" dt="2025-09-24T09:59:12.397" v="1106" actId="14100"/>
          <ac:spMkLst>
            <pc:docMk/>
            <pc:sldMk cId="4197246839" sldId="309"/>
            <ac:spMk id="2" creationId="{BDAF35C3-67D7-560E-C403-BDFC9ED71104}"/>
          </ac:spMkLst>
        </pc:spChg>
        <pc:spChg chg="mod">
          <ac:chgData name="Benjamin Stratton" userId="9cfe98d5fab7370f" providerId="LiveId" clId="{B1F5FE6B-0529-4A01-AFAA-5EFCB860D1BA}" dt="2025-09-24T09:49:12.557" v="1020" actId="1076"/>
          <ac:spMkLst>
            <pc:docMk/>
            <pc:sldMk cId="4197246839" sldId="309"/>
            <ac:spMk id="3" creationId="{0EEA45C2-EDC0-5896-B42D-6BF639F3E1EC}"/>
          </ac:spMkLst>
        </pc:spChg>
        <pc:spChg chg="add mod">
          <ac:chgData name="Benjamin Stratton" userId="9cfe98d5fab7370f" providerId="LiveId" clId="{B1F5FE6B-0529-4A01-AFAA-5EFCB860D1BA}" dt="2025-09-24T09:50:43.726" v="1042" actId="1076"/>
          <ac:spMkLst>
            <pc:docMk/>
            <pc:sldMk cId="4197246839" sldId="309"/>
            <ac:spMk id="14" creationId="{7F1E592C-7002-226C-0FB3-98899BEC9494}"/>
          </ac:spMkLst>
        </pc:spChg>
        <pc:spChg chg="add mod">
          <ac:chgData name="Benjamin Stratton" userId="9cfe98d5fab7370f" providerId="LiveId" clId="{B1F5FE6B-0529-4A01-AFAA-5EFCB860D1BA}" dt="2025-09-24T09:52:02.535" v="1056" actId="1076"/>
          <ac:spMkLst>
            <pc:docMk/>
            <pc:sldMk cId="4197246839" sldId="309"/>
            <ac:spMk id="16" creationId="{2097CBFF-5AB9-F875-D728-403F29136C34}"/>
          </ac:spMkLst>
        </pc:spChg>
        <pc:picChg chg="add mod modCrop">
          <ac:chgData name="Benjamin Stratton" userId="9cfe98d5fab7370f" providerId="LiveId" clId="{B1F5FE6B-0529-4A01-AFAA-5EFCB860D1BA}" dt="2025-09-24T09:49:34.408" v="1026" actId="1076"/>
          <ac:picMkLst>
            <pc:docMk/>
            <pc:sldMk cId="4197246839" sldId="309"/>
            <ac:picMk id="10" creationId="{F111562B-D312-B14D-6A4B-39CDC9F38690}"/>
          </ac:picMkLst>
        </pc:picChg>
        <pc:picChg chg="add mod modCrop">
          <ac:chgData name="Benjamin Stratton" userId="9cfe98d5fab7370f" providerId="LiveId" clId="{B1F5FE6B-0529-4A01-AFAA-5EFCB860D1BA}" dt="2025-09-24T09:50:43.726" v="1042" actId="1076"/>
          <ac:picMkLst>
            <pc:docMk/>
            <pc:sldMk cId="4197246839" sldId="309"/>
            <ac:picMk id="15" creationId="{45E3D4E0-A6E8-A940-C6A1-A6A4E63008C0}"/>
          </ac:picMkLst>
        </pc:picChg>
        <pc:cxnChg chg="add mod">
          <ac:chgData name="Benjamin Stratton" userId="9cfe98d5fab7370f" providerId="LiveId" clId="{B1F5FE6B-0529-4A01-AFAA-5EFCB860D1BA}" dt="2025-09-24T09:52:02.535" v="1056" actId="1076"/>
          <ac:cxnSpMkLst>
            <pc:docMk/>
            <pc:sldMk cId="4197246839" sldId="309"/>
            <ac:cxnSpMk id="17" creationId="{5E749471-1F0B-0BDE-E16A-2425F62534D1}"/>
          </ac:cxnSpMkLst>
        </pc:cxnChg>
      </pc:sldChg>
      <pc:sldChg chg="addSp delSp modSp add mod ord delAnim modAnim">
        <pc:chgData name="Benjamin Stratton" userId="9cfe98d5fab7370f" providerId="LiveId" clId="{B1F5FE6B-0529-4A01-AFAA-5EFCB860D1BA}" dt="2025-09-26T14:45:58.427" v="9276" actId="478"/>
        <pc:sldMkLst>
          <pc:docMk/>
          <pc:sldMk cId="1519507751" sldId="310"/>
        </pc:sldMkLst>
        <pc:spChg chg="mod">
          <ac:chgData name="Benjamin Stratton" userId="9cfe98d5fab7370f" providerId="LiveId" clId="{B1F5FE6B-0529-4A01-AFAA-5EFCB860D1BA}" dt="2025-09-24T09:59:36.767" v="1113" actId="14100"/>
          <ac:spMkLst>
            <pc:docMk/>
            <pc:sldMk cId="1519507751" sldId="310"/>
            <ac:spMk id="2" creationId="{5CB3F496-29D8-C4EB-FF81-76CC5EAEE741}"/>
          </ac:spMkLst>
        </pc:spChg>
        <pc:grpChg chg="mod">
          <ac:chgData name="Benjamin Stratton" userId="9cfe98d5fab7370f" providerId="LiveId" clId="{B1F5FE6B-0529-4A01-AFAA-5EFCB860D1BA}" dt="2025-09-26T14:44:42.769" v="9259"/>
          <ac:grpSpMkLst>
            <pc:docMk/>
            <pc:sldMk cId="1519507751" sldId="310"/>
            <ac:grpSpMk id="33" creationId="{1FAC7C50-5E37-C650-73A0-EB03911E99CB}"/>
          </ac:grpSpMkLst>
        </pc:grpChg>
        <pc:grpChg chg="mod">
          <ac:chgData name="Benjamin Stratton" userId="9cfe98d5fab7370f" providerId="LiveId" clId="{B1F5FE6B-0529-4A01-AFAA-5EFCB860D1BA}" dt="2025-09-26T14:44:48.848" v="9261"/>
          <ac:grpSpMkLst>
            <pc:docMk/>
            <pc:sldMk cId="1519507751" sldId="310"/>
            <ac:grpSpMk id="35" creationId="{50866E6E-5575-3A77-F03F-CB925BFA5DC0}"/>
          </ac:grpSpMkLst>
        </pc:grpChg>
        <pc:grpChg chg="mod">
          <ac:chgData name="Benjamin Stratton" userId="9cfe98d5fab7370f" providerId="LiveId" clId="{B1F5FE6B-0529-4A01-AFAA-5EFCB860D1BA}" dt="2025-09-26T14:45:09.160" v="9266"/>
          <ac:grpSpMkLst>
            <pc:docMk/>
            <pc:sldMk cId="1519507751" sldId="310"/>
            <ac:grpSpMk id="39" creationId="{5C444058-EDB9-4CA5-3836-1A2313944EE1}"/>
          </ac:grpSpMkLst>
        </pc:grpChg>
        <pc:grpChg chg="mod">
          <ac:chgData name="Benjamin Stratton" userId="9cfe98d5fab7370f" providerId="LiveId" clId="{B1F5FE6B-0529-4A01-AFAA-5EFCB860D1BA}" dt="2025-09-26T14:45:18.030" v="9270"/>
          <ac:grpSpMkLst>
            <pc:docMk/>
            <pc:sldMk cId="1519507751" sldId="310"/>
            <ac:grpSpMk id="43" creationId="{54C4CC4E-1616-3BEA-73D1-29B6E6F67F6F}"/>
          </ac:grpSpMkLst>
        </pc:grpChg>
        <pc:picChg chg="add mod">
          <ac:chgData name="Benjamin Stratton" userId="9cfe98d5fab7370f" providerId="LiveId" clId="{B1F5FE6B-0529-4A01-AFAA-5EFCB860D1BA}" dt="2025-09-24T09:53:09.658" v="1071" actId="14100"/>
          <ac:picMkLst>
            <pc:docMk/>
            <pc:sldMk cId="1519507751" sldId="310"/>
            <ac:picMk id="11" creationId="{606642D3-F76A-D296-EE6C-0F3D734E5870}"/>
          </ac:picMkLst>
        </pc:picChg>
        <pc:inkChg chg="add mod">
          <ac:chgData name="Benjamin Stratton" userId="9cfe98d5fab7370f" providerId="LiveId" clId="{B1F5FE6B-0529-4A01-AFAA-5EFCB860D1BA}" dt="2025-09-26T14:43:36.101" v="9229"/>
          <ac:inkMkLst>
            <pc:docMk/>
            <pc:sldMk cId="1519507751" sldId="310"/>
            <ac:inkMk id="8" creationId="{475595EB-E572-4566-3561-F93AACF84849}"/>
          </ac:inkMkLst>
        </pc:inkChg>
        <pc:inkChg chg="add">
          <ac:chgData name="Benjamin Stratton" userId="9cfe98d5fab7370f" providerId="LiveId" clId="{B1F5FE6B-0529-4A01-AFAA-5EFCB860D1BA}" dt="2025-09-26T14:43:37.514" v="9230" actId="9405"/>
          <ac:inkMkLst>
            <pc:docMk/>
            <pc:sldMk cId="1519507751" sldId="310"/>
            <ac:inkMk id="10" creationId="{BD5F0E72-5553-D1B2-DAFF-272846971E02}"/>
          </ac:inkMkLst>
        </pc:inkChg>
        <pc:inkChg chg="add">
          <ac:chgData name="Benjamin Stratton" userId="9cfe98d5fab7370f" providerId="LiveId" clId="{B1F5FE6B-0529-4A01-AFAA-5EFCB860D1BA}" dt="2025-09-26T14:43:40.893" v="9231" actId="9405"/>
          <ac:inkMkLst>
            <pc:docMk/>
            <pc:sldMk cId="1519507751" sldId="310"/>
            <ac:inkMk id="12" creationId="{353F55A0-9D0C-2DA6-3551-A730A86B587F}"/>
          </ac:inkMkLst>
        </pc:inkChg>
        <pc:inkChg chg="add">
          <ac:chgData name="Benjamin Stratton" userId="9cfe98d5fab7370f" providerId="LiveId" clId="{B1F5FE6B-0529-4A01-AFAA-5EFCB860D1BA}" dt="2025-09-26T14:43:43.904" v="9232" actId="9405"/>
          <ac:inkMkLst>
            <pc:docMk/>
            <pc:sldMk cId="1519507751" sldId="310"/>
            <ac:inkMk id="13" creationId="{78886194-9CAD-60F6-9AEF-B39DD9F47B39}"/>
          </ac:inkMkLst>
        </pc:inkChg>
        <pc:inkChg chg="add">
          <ac:chgData name="Benjamin Stratton" userId="9cfe98d5fab7370f" providerId="LiveId" clId="{B1F5FE6B-0529-4A01-AFAA-5EFCB860D1BA}" dt="2025-09-26T14:43:57.093" v="9235" actId="9405"/>
          <ac:inkMkLst>
            <pc:docMk/>
            <pc:sldMk cId="1519507751" sldId="310"/>
            <ac:inkMk id="16" creationId="{2C178053-7AF9-4796-85E9-E1A1EC4D5643}"/>
          </ac:inkMkLst>
        </pc:inkChg>
        <pc:inkChg chg="add mod">
          <ac:chgData name="Benjamin Stratton" userId="9cfe98d5fab7370f" providerId="LiveId" clId="{B1F5FE6B-0529-4A01-AFAA-5EFCB860D1BA}" dt="2025-09-26T14:44:42.769" v="9259"/>
          <ac:inkMkLst>
            <pc:docMk/>
            <pc:sldMk cId="1519507751" sldId="310"/>
            <ac:inkMk id="17" creationId="{FF6A1265-F04D-602D-0DAA-CF97CAC138D5}"/>
          </ac:inkMkLst>
        </pc:inkChg>
        <pc:inkChg chg="add mod">
          <ac:chgData name="Benjamin Stratton" userId="9cfe98d5fab7370f" providerId="LiveId" clId="{B1F5FE6B-0529-4A01-AFAA-5EFCB860D1BA}" dt="2025-09-26T14:44:42.769" v="9259"/>
          <ac:inkMkLst>
            <pc:docMk/>
            <pc:sldMk cId="1519507751" sldId="310"/>
            <ac:inkMk id="18" creationId="{BDCA8CB8-9490-53D6-5C7D-6FD6EAAE56B6}"/>
          </ac:inkMkLst>
        </pc:inkChg>
        <pc:inkChg chg="add">
          <ac:chgData name="Benjamin Stratton" userId="9cfe98d5fab7370f" providerId="LiveId" clId="{B1F5FE6B-0529-4A01-AFAA-5EFCB860D1BA}" dt="2025-09-26T14:44:07.584" v="9238" actId="9405"/>
          <ac:inkMkLst>
            <pc:docMk/>
            <pc:sldMk cId="1519507751" sldId="310"/>
            <ac:inkMk id="19" creationId="{6B12A17C-9607-20A9-0AE0-861BF9A17CD9}"/>
          </ac:inkMkLst>
        </pc:inkChg>
        <pc:inkChg chg="add mod">
          <ac:chgData name="Benjamin Stratton" userId="9cfe98d5fab7370f" providerId="LiveId" clId="{B1F5FE6B-0529-4A01-AFAA-5EFCB860D1BA}" dt="2025-09-26T14:44:48.848" v="9261"/>
          <ac:inkMkLst>
            <pc:docMk/>
            <pc:sldMk cId="1519507751" sldId="310"/>
            <ac:inkMk id="22" creationId="{CCFCFF67-84F3-DB17-C34D-B4A5763913AF}"/>
          </ac:inkMkLst>
        </pc:inkChg>
        <pc:inkChg chg="add mod">
          <ac:chgData name="Benjamin Stratton" userId="9cfe98d5fab7370f" providerId="LiveId" clId="{B1F5FE6B-0529-4A01-AFAA-5EFCB860D1BA}" dt="2025-09-26T14:44:48.848" v="9261"/>
          <ac:inkMkLst>
            <pc:docMk/>
            <pc:sldMk cId="1519507751" sldId="310"/>
            <ac:inkMk id="23" creationId="{F139CBCE-F059-0084-6A1A-16AA15F00C6F}"/>
          </ac:inkMkLst>
        </pc:inkChg>
        <pc:inkChg chg="add mod">
          <ac:chgData name="Benjamin Stratton" userId="9cfe98d5fab7370f" providerId="LiveId" clId="{B1F5FE6B-0529-4A01-AFAA-5EFCB860D1BA}" dt="2025-09-26T14:44:48.848" v="9261"/>
          <ac:inkMkLst>
            <pc:docMk/>
            <pc:sldMk cId="1519507751" sldId="310"/>
            <ac:inkMk id="25" creationId="{F58988DF-645D-8AC0-4081-A7AE88F4035E}"/>
          </ac:inkMkLst>
        </pc:inkChg>
        <pc:inkChg chg="add mod">
          <ac:chgData name="Benjamin Stratton" userId="9cfe98d5fab7370f" providerId="LiveId" clId="{B1F5FE6B-0529-4A01-AFAA-5EFCB860D1BA}" dt="2025-09-26T14:44:42.769" v="9259"/>
          <ac:inkMkLst>
            <pc:docMk/>
            <pc:sldMk cId="1519507751" sldId="310"/>
            <ac:inkMk id="32" creationId="{C21213D2-613C-8F76-A701-52503FD0B748}"/>
          </ac:inkMkLst>
        </pc:inkChg>
        <pc:inkChg chg="add mod">
          <ac:chgData name="Benjamin Stratton" userId="9cfe98d5fab7370f" providerId="LiveId" clId="{B1F5FE6B-0529-4A01-AFAA-5EFCB860D1BA}" dt="2025-09-26T14:44:48.848" v="9261"/>
          <ac:inkMkLst>
            <pc:docMk/>
            <pc:sldMk cId="1519507751" sldId="310"/>
            <ac:inkMk id="34" creationId="{2F592042-F74D-4017-C668-EA52E41AE496}"/>
          </ac:inkMkLst>
        </pc:inkChg>
        <pc:inkChg chg="add mod">
          <ac:chgData name="Benjamin Stratton" userId="9cfe98d5fab7370f" providerId="LiveId" clId="{B1F5FE6B-0529-4A01-AFAA-5EFCB860D1BA}" dt="2025-09-26T14:45:09.160" v="9266"/>
          <ac:inkMkLst>
            <pc:docMk/>
            <pc:sldMk cId="1519507751" sldId="310"/>
            <ac:inkMk id="37" creationId="{BB66C9EE-4C81-E058-B068-0BFA592151CB}"/>
          </ac:inkMkLst>
        </pc:inkChg>
        <pc:inkChg chg="add mod">
          <ac:chgData name="Benjamin Stratton" userId="9cfe98d5fab7370f" providerId="LiveId" clId="{B1F5FE6B-0529-4A01-AFAA-5EFCB860D1BA}" dt="2025-09-26T14:45:09.160" v="9266"/>
          <ac:inkMkLst>
            <pc:docMk/>
            <pc:sldMk cId="1519507751" sldId="310"/>
            <ac:inkMk id="38" creationId="{52D19D2B-FF27-E7EA-6D75-007A7D982BE4}"/>
          </ac:inkMkLst>
        </pc:inkChg>
        <pc:inkChg chg="add">
          <ac:chgData name="Benjamin Stratton" userId="9cfe98d5fab7370f" providerId="LiveId" clId="{B1F5FE6B-0529-4A01-AFAA-5EFCB860D1BA}" dt="2025-09-26T14:45:12.045" v="9267" actId="9405"/>
          <ac:inkMkLst>
            <pc:docMk/>
            <pc:sldMk cId="1519507751" sldId="310"/>
            <ac:inkMk id="40" creationId="{776F4316-C962-E0F6-CB95-92246A4BA92F}"/>
          </ac:inkMkLst>
        </pc:inkChg>
        <pc:inkChg chg="add mod">
          <ac:chgData name="Benjamin Stratton" userId="9cfe98d5fab7370f" providerId="LiveId" clId="{B1F5FE6B-0529-4A01-AFAA-5EFCB860D1BA}" dt="2025-09-26T14:45:18.030" v="9270"/>
          <ac:inkMkLst>
            <pc:docMk/>
            <pc:sldMk cId="1519507751" sldId="310"/>
            <ac:inkMk id="41" creationId="{4182D7F2-EC99-8E7D-4BAA-88947A8A17DE}"/>
          </ac:inkMkLst>
        </pc:inkChg>
        <pc:inkChg chg="add mod">
          <ac:chgData name="Benjamin Stratton" userId="9cfe98d5fab7370f" providerId="LiveId" clId="{B1F5FE6B-0529-4A01-AFAA-5EFCB860D1BA}" dt="2025-09-26T14:45:18.030" v="9270"/>
          <ac:inkMkLst>
            <pc:docMk/>
            <pc:sldMk cId="1519507751" sldId="310"/>
            <ac:inkMk id="42" creationId="{4A1A32CE-5BDA-CEAE-6715-05614C4ADA37}"/>
          </ac:inkMkLst>
        </pc:inkChg>
        <pc:inkChg chg="add">
          <ac:chgData name="Benjamin Stratton" userId="9cfe98d5fab7370f" providerId="LiveId" clId="{B1F5FE6B-0529-4A01-AFAA-5EFCB860D1BA}" dt="2025-09-26T14:45:22.310" v="9272"/>
          <ac:inkMkLst>
            <pc:docMk/>
            <pc:sldMk cId="1519507751" sldId="310"/>
            <ac:inkMk id="45" creationId="{866E9642-FF2B-2C52-6B3B-2F4EE458B978}"/>
          </ac:inkMkLst>
        </pc:inkChg>
        <pc:inkChg chg="add">
          <ac:chgData name="Benjamin Stratton" userId="9cfe98d5fab7370f" providerId="LiveId" clId="{B1F5FE6B-0529-4A01-AFAA-5EFCB860D1BA}" dt="2025-09-26T14:45:27.098" v="9273" actId="9405"/>
          <ac:inkMkLst>
            <pc:docMk/>
            <pc:sldMk cId="1519507751" sldId="310"/>
            <ac:inkMk id="46" creationId="{68C6AA5F-EDE1-B790-4D5F-2C40A6A432CB}"/>
          </ac:inkMkLst>
        </pc:inkChg>
        <pc:inkChg chg="add">
          <ac:chgData name="Benjamin Stratton" userId="9cfe98d5fab7370f" providerId="LiveId" clId="{B1F5FE6B-0529-4A01-AFAA-5EFCB860D1BA}" dt="2025-09-26T14:45:32.724" v="9274" actId="9405"/>
          <ac:inkMkLst>
            <pc:docMk/>
            <pc:sldMk cId="1519507751" sldId="310"/>
            <ac:inkMk id="47" creationId="{746F5C5A-D64E-5DFF-2FB1-75B43771E658}"/>
          </ac:inkMkLst>
        </pc:inkChg>
      </pc:sldChg>
      <pc:sldChg chg="addSp modSp add mod ord modAnim">
        <pc:chgData name="Benjamin Stratton" userId="9cfe98d5fab7370f" providerId="LiveId" clId="{B1F5FE6B-0529-4A01-AFAA-5EFCB860D1BA}" dt="2025-09-27T17:26:13.826" v="12512" actId="1076"/>
        <pc:sldMkLst>
          <pc:docMk/>
          <pc:sldMk cId="4285545566" sldId="311"/>
        </pc:sldMkLst>
        <pc:spChg chg="mod">
          <ac:chgData name="Benjamin Stratton" userId="9cfe98d5fab7370f" providerId="LiveId" clId="{B1F5FE6B-0529-4A01-AFAA-5EFCB860D1BA}" dt="2025-09-24T10:05:43.393" v="1424" actId="20577"/>
          <ac:spMkLst>
            <pc:docMk/>
            <pc:sldMk cId="4285545566" sldId="311"/>
            <ac:spMk id="10" creationId="{876097ED-A6A4-BC42-25F5-6F44EC19F6E0}"/>
          </ac:spMkLst>
        </pc:spChg>
        <pc:picChg chg="add mod">
          <ac:chgData name="Benjamin Stratton" userId="9cfe98d5fab7370f" providerId="LiveId" clId="{B1F5FE6B-0529-4A01-AFAA-5EFCB860D1BA}" dt="2025-09-24T10:14:09.890" v="1433" actId="1076"/>
          <ac:picMkLst>
            <pc:docMk/>
            <pc:sldMk cId="4285545566" sldId="311"/>
            <ac:picMk id="4" creationId="{F94300BE-424F-5DBC-B052-5922418B2C47}"/>
          </ac:picMkLst>
        </pc:picChg>
        <pc:picChg chg="add mod">
          <ac:chgData name="Benjamin Stratton" userId="9cfe98d5fab7370f" providerId="LiveId" clId="{B1F5FE6B-0529-4A01-AFAA-5EFCB860D1BA}" dt="2025-09-27T17:26:13.826" v="12512" actId="1076"/>
          <ac:picMkLst>
            <pc:docMk/>
            <pc:sldMk cId="4285545566" sldId="311"/>
            <ac:picMk id="6" creationId="{9A61EE75-FB42-FC19-373A-57C6A1F9E20F}"/>
          </ac:picMkLst>
        </pc:picChg>
        <pc:cxnChg chg="add mod">
          <ac:chgData name="Benjamin Stratton" userId="9cfe98d5fab7370f" providerId="LiveId" clId="{B1F5FE6B-0529-4A01-AFAA-5EFCB860D1BA}" dt="2025-09-27T17:26:13.826" v="12512" actId="1076"/>
          <ac:cxnSpMkLst>
            <pc:docMk/>
            <pc:sldMk cId="4285545566" sldId="311"/>
            <ac:cxnSpMk id="7" creationId="{F07F00E8-0158-3924-3945-F8C3A5A1C10E}"/>
          </ac:cxnSpMkLst>
        </pc:cxnChg>
      </pc:sldChg>
      <pc:sldChg chg="addSp delSp modSp add mod ord delAnim modAnim">
        <pc:chgData name="Benjamin Stratton" userId="9cfe98d5fab7370f" providerId="LiveId" clId="{B1F5FE6B-0529-4A01-AFAA-5EFCB860D1BA}" dt="2025-09-24T10:29:57.899" v="1691" actId="1076"/>
        <pc:sldMkLst>
          <pc:docMk/>
          <pc:sldMk cId="2850977610" sldId="312"/>
        </pc:sldMkLst>
        <pc:spChg chg="add mod">
          <ac:chgData name="Benjamin Stratton" userId="9cfe98d5fab7370f" providerId="LiveId" clId="{B1F5FE6B-0529-4A01-AFAA-5EFCB860D1BA}" dt="2025-09-24T10:27:47.660" v="1662" actId="1076"/>
          <ac:spMkLst>
            <pc:docMk/>
            <pc:sldMk cId="2850977610" sldId="312"/>
            <ac:spMk id="20" creationId="{233C44FB-012B-7CDB-99E0-845C92362E4E}"/>
          </ac:spMkLst>
        </pc:spChg>
        <pc:spChg chg="add mod ord">
          <ac:chgData name="Benjamin Stratton" userId="9cfe98d5fab7370f" providerId="LiveId" clId="{B1F5FE6B-0529-4A01-AFAA-5EFCB860D1BA}" dt="2025-09-24T10:28:28.360" v="1679" actId="167"/>
          <ac:spMkLst>
            <pc:docMk/>
            <pc:sldMk cId="2850977610" sldId="312"/>
            <ac:spMk id="22" creationId="{35DBCC6F-0C0D-1E73-9C08-E76CDA879BC4}"/>
          </ac:spMkLst>
        </pc:spChg>
        <pc:picChg chg="add mod">
          <ac:chgData name="Benjamin Stratton" userId="9cfe98d5fab7370f" providerId="LiveId" clId="{B1F5FE6B-0529-4A01-AFAA-5EFCB860D1BA}" dt="2025-09-24T10:29:57.899" v="1691" actId="1076"/>
          <ac:picMkLst>
            <pc:docMk/>
            <pc:sldMk cId="2850977610" sldId="312"/>
            <ac:picMk id="5" creationId="{10BB9A24-9EA9-A6B0-67CE-60BC7ECEDBDF}"/>
          </ac:picMkLst>
        </pc:picChg>
        <pc:picChg chg="add mod">
          <ac:chgData name="Benjamin Stratton" userId="9cfe98d5fab7370f" providerId="LiveId" clId="{B1F5FE6B-0529-4A01-AFAA-5EFCB860D1BA}" dt="2025-09-24T10:29:55.021" v="1690" actId="1076"/>
          <ac:picMkLst>
            <pc:docMk/>
            <pc:sldMk cId="2850977610" sldId="312"/>
            <ac:picMk id="9" creationId="{1D4E1575-B4DB-8961-D1F5-5A33FC13C41D}"/>
          </ac:picMkLst>
        </pc:picChg>
        <pc:picChg chg="add mod">
          <ac:chgData name="Benjamin Stratton" userId="9cfe98d5fab7370f" providerId="LiveId" clId="{B1F5FE6B-0529-4A01-AFAA-5EFCB860D1BA}" dt="2025-09-24T10:25:52.460" v="1656" actId="1076"/>
          <ac:picMkLst>
            <pc:docMk/>
            <pc:sldMk cId="2850977610" sldId="312"/>
            <ac:picMk id="19" creationId="{992C9295-FD58-6A60-6B34-A65AF840DDBC}"/>
          </ac:picMkLst>
        </pc:picChg>
        <pc:picChg chg="add del mod ord">
          <ac:chgData name="Benjamin Stratton" userId="9cfe98d5fab7370f" providerId="LiveId" clId="{B1F5FE6B-0529-4A01-AFAA-5EFCB860D1BA}" dt="2025-09-24T10:28:40.540" v="1681" actId="1076"/>
          <ac:picMkLst>
            <pc:docMk/>
            <pc:sldMk cId="2850977610" sldId="312"/>
            <ac:picMk id="24" creationId="{476E9C73-CBC7-EB45-C0E6-415618E0A6B7}"/>
          </ac:picMkLst>
        </pc:picChg>
      </pc:sldChg>
      <pc:sldChg chg="delSp modSp add mod modAnim">
        <pc:chgData name="Benjamin Stratton" userId="9cfe98d5fab7370f" providerId="LiveId" clId="{B1F5FE6B-0529-4A01-AFAA-5EFCB860D1BA}" dt="2025-09-24T10:23:04.990" v="1618"/>
        <pc:sldMkLst>
          <pc:docMk/>
          <pc:sldMk cId="4267308469" sldId="313"/>
        </pc:sldMkLst>
        <pc:spChg chg="mod">
          <ac:chgData name="Benjamin Stratton" userId="9cfe98d5fab7370f" providerId="LiveId" clId="{B1F5FE6B-0529-4A01-AFAA-5EFCB860D1BA}" dt="2025-09-24T10:22:44.878" v="1614" actId="14100"/>
          <ac:spMkLst>
            <pc:docMk/>
            <pc:sldMk cId="4267308469" sldId="313"/>
            <ac:spMk id="10" creationId="{3008E404-E249-08A4-A836-8F2482EBB20D}"/>
          </ac:spMkLst>
        </pc:spChg>
      </pc:sldChg>
      <pc:sldChg chg="addSp delSp modSp add mod modAnim">
        <pc:chgData name="Benjamin Stratton" userId="9cfe98d5fab7370f" providerId="LiveId" clId="{B1F5FE6B-0529-4A01-AFAA-5EFCB860D1BA}" dt="2025-09-26T15:00:54.248" v="9437" actId="20577"/>
        <pc:sldMkLst>
          <pc:docMk/>
          <pc:sldMk cId="1915148616" sldId="314"/>
        </pc:sldMkLst>
        <pc:spChg chg="mod">
          <ac:chgData name="Benjamin Stratton" userId="9cfe98d5fab7370f" providerId="LiveId" clId="{B1F5FE6B-0529-4A01-AFAA-5EFCB860D1BA}" dt="2025-09-24T10:30:18.144" v="1702" actId="20577"/>
          <ac:spMkLst>
            <pc:docMk/>
            <pc:sldMk cId="1915148616" sldId="314"/>
            <ac:spMk id="2" creationId="{69E529DD-5CD8-C85C-CB14-CFC321E4E77F}"/>
          </ac:spMkLst>
        </pc:spChg>
        <pc:spChg chg="add mod">
          <ac:chgData name="Benjamin Stratton" userId="9cfe98d5fab7370f" providerId="LiveId" clId="{B1F5FE6B-0529-4A01-AFAA-5EFCB860D1BA}" dt="2025-09-26T15:00:54.248" v="9437" actId="20577"/>
          <ac:spMkLst>
            <pc:docMk/>
            <pc:sldMk cId="1915148616" sldId="314"/>
            <ac:spMk id="3" creationId="{F6DC0E11-55A0-4339-72C8-BB8B5C40D062}"/>
          </ac:spMkLst>
        </pc:spChg>
        <pc:spChg chg="add mod">
          <ac:chgData name="Benjamin Stratton" userId="9cfe98d5fab7370f" providerId="LiveId" clId="{B1F5FE6B-0529-4A01-AFAA-5EFCB860D1BA}" dt="2025-09-24T10:34:37.431" v="1772" actId="20577"/>
          <ac:spMkLst>
            <pc:docMk/>
            <pc:sldMk cId="1915148616" sldId="314"/>
            <ac:spMk id="8" creationId="{1693F95F-902C-7C0A-F2AD-10523F9DDBEB}"/>
          </ac:spMkLst>
        </pc:spChg>
        <pc:spChg chg="add mod">
          <ac:chgData name="Benjamin Stratton" userId="9cfe98d5fab7370f" providerId="LiveId" clId="{B1F5FE6B-0529-4A01-AFAA-5EFCB860D1BA}" dt="2025-09-24T10:35:33.719" v="1783" actId="1076"/>
          <ac:spMkLst>
            <pc:docMk/>
            <pc:sldMk cId="1915148616" sldId="314"/>
            <ac:spMk id="10" creationId="{B8949371-C13C-D6EB-EDB0-A41B47217262}"/>
          </ac:spMkLst>
        </pc:spChg>
        <pc:picChg chg="add mod">
          <ac:chgData name="Benjamin Stratton" userId="9cfe98d5fab7370f" providerId="LiveId" clId="{B1F5FE6B-0529-4A01-AFAA-5EFCB860D1BA}" dt="2025-09-24T10:33:37.347" v="1711" actId="1076"/>
          <ac:picMkLst>
            <pc:docMk/>
            <pc:sldMk cId="1915148616" sldId="314"/>
            <ac:picMk id="4" creationId="{41A1CDA5-2B11-2E31-A27F-66743F83CE08}"/>
          </ac:picMkLst>
        </pc:picChg>
        <pc:picChg chg="add mod modCrop">
          <ac:chgData name="Benjamin Stratton" userId="9cfe98d5fab7370f" providerId="LiveId" clId="{B1F5FE6B-0529-4A01-AFAA-5EFCB860D1BA}" dt="2025-09-24T10:35:44.691" v="1784" actId="732"/>
          <ac:picMkLst>
            <pc:docMk/>
            <pc:sldMk cId="1915148616" sldId="314"/>
            <ac:picMk id="7" creationId="{4220E705-D84B-6C1C-FD33-8446D385184C}"/>
          </ac:picMkLst>
        </pc:picChg>
      </pc:sldChg>
      <pc:sldChg chg="add del ord">
        <pc:chgData name="Benjamin Stratton" userId="9cfe98d5fab7370f" providerId="LiveId" clId="{B1F5FE6B-0529-4A01-AFAA-5EFCB860D1BA}" dt="2025-09-24T10:29:38.650" v="1688" actId="2696"/>
        <pc:sldMkLst>
          <pc:docMk/>
          <pc:sldMk cId="3670155632" sldId="314"/>
        </pc:sldMkLst>
      </pc:sldChg>
      <pc:sldChg chg="addSp delSp modSp add mod">
        <pc:chgData name="Benjamin Stratton" userId="9cfe98d5fab7370f" providerId="LiveId" clId="{B1F5FE6B-0529-4A01-AFAA-5EFCB860D1BA}" dt="2025-09-26T14:48:00.774" v="9288" actId="6549"/>
        <pc:sldMkLst>
          <pc:docMk/>
          <pc:sldMk cId="3150522840" sldId="315"/>
        </pc:sldMkLst>
        <pc:spChg chg="mod">
          <ac:chgData name="Benjamin Stratton" userId="9cfe98d5fab7370f" providerId="LiveId" clId="{B1F5FE6B-0529-4A01-AFAA-5EFCB860D1BA}" dt="2025-09-24T10:47:43.020" v="1830" actId="20577"/>
          <ac:spMkLst>
            <pc:docMk/>
            <pc:sldMk cId="3150522840" sldId="315"/>
            <ac:spMk id="2" creationId="{F6061324-8763-C0DF-C4E0-E426E3B08A58}"/>
          </ac:spMkLst>
        </pc:spChg>
        <pc:spChg chg="mod">
          <ac:chgData name="Benjamin Stratton" userId="9cfe98d5fab7370f" providerId="LiveId" clId="{B1F5FE6B-0529-4A01-AFAA-5EFCB860D1BA}" dt="2025-09-26T14:48:00.774" v="9288" actId="6549"/>
          <ac:spMkLst>
            <pc:docMk/>
            <pc:sldMk cId="3150522840" sldId="315"/>
            <ac:spMk id="8" creationId="{BF227081-E719-19EF-AE62-E558611BF9D5}"/>
          </ac:spMkLst>
        </pc:spChg>
        <pc:spChg chg="mod">
          <ac:chgData name="Benjamin Stratton" userId="9cfe98d5fab7370f" providerId="LiveId" clId="{B1F5FE6B-0529-4A01-AFAA-5EFCB860D1BA}" dt="2025-09-24T10:48:40.320" v="1904" actId="14100"/>
          <ac:spMkLst>
            <pc:docMk/>
            <pc:sldMk cId="3150522840" sldId="315"/>
            <ac:spMk id="10" creationId="{862F2B7B-9BEC-3C42-34C1-2B11ABD25CB0}"/>
          </ac:spMkLst>
        </pc:spChg>
        <pc:picChg chg="add mod">
          <ac:chgData name="Benjamin Stratton" userId="9cfe98d5fab7370f" providerId="LiveId" clId="{B1F5FE6B-0529-4A01-AFAA-5EFCB860D1BA}" dt="2025-09-24T10:48:43.872" v="1905" actId="1076"/>
          <ac:picMkLst>
            <pc:docMk/>
            <pc:sldMk cId="3150522840" sldId="315"/>
            <ac:picMk id="5" creationId="{A9D9CDB7-C787-5988-414A-498B1DE3E432}"/>
          </ac:picMkLst>
        </pc:picChg>
      </pc:sldChg>
      <pc:sldChg chg="addSp delSp modSp add del mod ord">
        <pc:chgData name="Benjamin Stratton" userId="9cfe98d5fab7370f" providerId="LiveId" clId="{B1F5FE6B-0529-4A01-AFAA-5EFCB860D1BA}" dt="2025-09-26T15:02:29.931" v="9469" actId="47"/>
        <pc:sldMkLst>
          <pc:docMk/>
          <pc:sldMk cId="898750373" sldId="316"/>
        </pc:sldMkLst>
      </pc:sldChg>
      <pc:sldChg chg="addSp delSp modSp add mod delAnim modAnim">
        <pc:chgData name="Benjamin Stratton" userId="9cfe98d5fab7370f" providerId="LiveId" clId="{B1F5FE6B-0529-4A01-AFAA-5EFCB860D1BA}" dt="2025-09-25T08:50:47.093" v="3776"/>
        <pc:sldMkLst>
          <pc:docMk/>
          <pc:sldMk cId="1281826048" sldId="317"/>
        </pc:sldMkLst>
        <pc:spChg chg="mod">
          <ac:chgData name="Benjamin Stratton" userId="9cfe98d5fab7370f" providerId="LiveId" clId="{B1F5FE6B-0529-4A01-AFAA-5EFCB860D1BA}" dt="2025-09-24T10:52:45.780" v="2144" actId="20577"/>
          <ac:spMkLst>
            <pc:docMk/>
            <pc:sldMk cId="1281826048" sldId="317"/>
            <ac:spMk id="2" creationId="{6C4F15EE-354E-C908-CBFC-D9A149EADCFD}"/>
          </ac:spMkLst>
        </pc:spChg>
        <pc:spChg chg="add mod">
          <ac:chgData name="Benjamin Stratton" userId="9cfe98d5fab7370f" providerId="LiveId" clId="{B1F5FE6B-0529-4A01-AFAA-5EFCB860D1BA}" dt="2025-09-25T08:49:40.864" v="3750" actId="20577"/>
          <ac:spMkLst>
            <pc:docMk/>
            <pc:sldMk cId="1281826048" sldId="317"/>
            <ac:spMk id="33" creationId="{A684EABA-CA01-685C-D272-4D18B1F2DB9F}"/>
          </ac:spMkLst>
        </pc:spChg>
        <pc:spChg chg="add mod">
          <ac:chgData name="Benjamin Stratton" userId="9cfe98d5fab7370f" providerId="LiveId" clId="{B1F5FE6B-0529-4A01-AFAA-5EFCB860D1BA}" dt="2025-09-25T08:50:05.675" v="3764" actId="1076"/>
          <ac:spMkLst>
            <pc:docMk/>
            <pc:sldMk cId="1281826048" sldId="317"/>
            <ac:spMk id="35" creationId="{41630B2F-83D9-DD48-FB4C-79E9CC62AE46}"/>
          </ac:spMkLst>
        </pc:spChg>
        <pc:picChg chg="add mod">
          <ac:chgData name="Benjamin Stratton" userId="9cfe98d5fab7370f" providerId="LiveId" clId="{B1F5FE6B-0529-4A01-AFAA-5EFCB860D1BA}" dt="2025-09-25T08:44:25.913" v="3666" actId="1076"/>
          <ac:picMkLst>
            <pc:docMk/>
            <pc:sldMk cId="1281826048" sldId="317"/>
            <ac:picMk id="15" creationId="{57C8491B-91F3-4E86-FD8F-A6A8D5C83434}"/>
          </ac:picMkLst>
        </pc:picChg>
        <pc:picChg chg="add mod">
          <ac:chgData name="Benjamin Stratton" userId="9cfe98d5fab7370f" providerId="LiveId" clId="{B1F5FE6B-0529-4A01-AFAA-5EFCB860D1BA}" dt="2025-09-25T08:44:20.408" v="3665" actId="1076"/>
          <ac:picMkLst>
            <pc:docMk/>
            <pc:sldMk cId="1281826048" sldId="317"/>
            <ac:picMk id="17" creationId="{591798F0-B803-0113-7BFA-A8416D559319}"/>
          </ac:picMkLst>
        </pc:picChg>
        <pc:picChg chg="add mod">
          <ac:chgData name="Benjamin Stratton" userId="9cfe98d5fab7370f" providerId="LiveId" clId="{B1F5FE6B-0529-4A01-AFAA-5EFCB860D1BA}" dt="2025-09-25T08:45:18.493" v="3672" actId="1076"/>
          <ac:picMkLst>
            <pc:docMk/>
            <pc:sldMk cId="1281826048" sldId="317"/>
            <ac:picMk id="19" creationId="{31E4FAD5-C568-2568-1EE2-131B5C01F122}"/>
          </ac:picMkLst>
        </pc:picChg>
        <pc:picChg chg="add mod">
          <ac:chgData name="Benjamin Stratton" userId="9cfe98d5fab7370f" providerId="LiveId" clId="{B1F5FE6B-0529-4A01-AFAA-5EFCB860D1BA}" dt="2025-09-25T08:45:24.393" v="3673" actId="1076"/>
          <ac:picMkLst>
            <pc:docMk/>
            <pc:sldMk cId="1281826048" sldId="317"/>
            <ac:picMk id="21" creationId="{29640B69-C829-5D17-F17B-1743E8335568}"/>
          </ac:picMkLst>
        </pc:picChg>
        <pc:picChg chg="mod">
          <ac:chgData name="Benjamin Stratton" userId="9cfe98d5fab7370f" providerId="LiveId" clId="{B1F5FE6B-0529-4A01-AFAA-5EFCB860D1BA}" dt="2025-09-24T10:52:54.540" v="2147" actId="1076"/>
          <ac:picMkLst>
            <pc:docMk/>
            <pc:sldMk cId="1281826048" sldId="317"/>
            <ac:picMk id="24" creationId="{86E6F342-0197-DC47-271E-26DC453A2780}"/>
          </ac:picMkLst>
        </pc:picChg>
        <pc:cxnChg chg="add mod">
          <ac:chgData name="Benjamin Stratton" userId="9cfe98d5fab7370f" providerId="LiveId" clId="{B1F5FE6B-0529-4A01-AFAA-5EFCB860D1BA}" dt="2025-09-25T08:27:42.901" v="3652" actId="1076"/>
          <ac:cxnSpMkLst>
            <pc:docMk/>
            <pc:sldMk cId="1281826048" sldId="317"/>
            <ac:cxnSpMk id="4" creationId="{705A91F4-40FE-9B21-3CE2-D7B43B0436CF}"/>
          </ac:cxnSpMkLst>
        </pc:cxnChg>
        <pc:cxnChg chg="add mod">
          <ac:chgData name="Benjamin Stratton" userId="9cfe98d5fab7370f" providerId="LiveId" clId="{B1F5FE6B-0529-4A01-AFAA-5EFCB860D1BA}" dt="2025-09-25T08:27:53.886" v="3653" actId="1076"/>
          <ac:cxnSpMkLst>
            <pc:docMk/>
            <pc:sldMk cId="1281826048" sldId="317"/>
            <ac:cxnSpMk id="7" creationId="{C329DADF-38C3-EA91-2C95-B44ED615FF12}"/>
          </ac:cxnSpMkLst>
        </pc:cxnChg>
        <pc:cxnChg chg="add mod">
          <ac:chgData name="Benjamin Stratton" userId="9cfe98d5fab7370f" providerId="LiveId" clId="{B1F5FE6B-0529-4A01-AFAA-5EFCB860D1BA}" dt="2025-09-25T08:27:42.901" v="3652" actId="1076"/>
          <ac:cxnSpMkLst>
            <pc:docMk/>
            <pc:sldMk cId="1281826048" sldId="317"/>
            <ac:cxnSpMk id="9" creationId="{B51A3FE2-6B52-4776-0ADD-D3430538B8AC}"/>
          </ac:cxnSpMkLst>
        </pc:cxnChg>
        <pc:cxnChg chg="add mod">
          <ac:chgData name="Benjamin Stratton" userId="9cfe98d5fab7370f" providerId="LiveId" clId="{B1F5FE6B-0529-4A01-AFAA-5EFCB860D1BA}" dt="2025-09-25T08:49:33.183" v="3726" actId="1076"/>
          <ac:cxnSpMkLst>
            <pc:docMk/>
            <pc:sldMk cId="1281826048" sldId="317"/>
            <ac:cxnSpMk id="34" creationId="{C3C0B16D-A02E-361B-A127-AFD9E1828BB2}"/>
          </ac:cxnSpMkLst>
        </pc:cxnChg>
        <pc:cxnChg chg="add mod">
          <ac:chgData name="Benjamin Stratton" userId="9cfe98d5fab7370f" providerId="LiveId" clId="{B1F5FE6B-0529-4A01-AFAA-5EFCB860D1BA}" dt="2025-09-25T08:49:55.527" v="3754" actId="1076"/>
          <ac:cxnSpMkLst>
            <pc:docMk/>
            <pc:sldMk cId="1281826048" sldId="317"/>
            <ac:cxnSpMk id="36" creationId="{6C25563D-48EB-B985-26F0-EC5EC5D63473}"/>
          </ac:cxnSpMkLst>
        </pc:cxnChg>
      </pc:sldChg>
      <pc:sldChg chg="addSp delSp modSp new del mod ord modAnim">
        <pc:chgData name="Benjamin Stratton" userId="9cfe98d5fab7370f" providerId="LiveId" clId="{B1F5FE6B-0529-4A01-AFAA-5EFCB860D1BA}" dt="2025-09-25T14:29:31.573" v="6690" actId="47"/>
        <pc:sldMkLst>
          <pc:docMk/>
          <pc:sldMk cId="2995509800" sldId="318"/>
        </pc:sldMkLst>
      </pc:sldChg>
      <pc:sldChg chg="addSp delSp modSp add mod ord delAnim modAnim">
        <pc:chgData name="Benjamin Stratton" userId="9cfe98d5fab7370f" providerId="LiveId" clId="{B1F5FE6B-0529-4A01-AFAA-5EFCB860D1BA}" dt="2025-09-26T15:11:58.371" v="9604" actId="1076"/>
        <pc:sldMkLst>
          <pc:docMk/>
          <pc:sldMk cId="115624986" sldId="319"/>
        </pc:sldMkLst>
        <pc:spChg chg="mod">
          <ac:chgData name="Benjamin Stratton" userId="9cfe98d5fab7370f" providerId="LiveId" clId="{B1F5FE6B-0529-4A01-AFAA-5EFCB860D1BA}" dt="2025-09-24T11:13:50.784" v="2718" actId="313"/>
          <ac:spMkLst>
            <pc:docMk/>
            <pc:sldMk cId="115624986" sldId="319"/>
            <ac:spMk id="2" creationId="{18F195E6-43AF-B5EB-93D9-60843BD481E0}"/>
          </ac:spMkLst>
        </pc:spChg>
        <pc:spChg chg="add mod">
          <ac:chgData name="Benjamin Stratton" userId="9cfe98d5fab7370f" providerId="LiveId" clId="{B1F5FE6B-0529-4A01-AFAA-5EFCB860D1BA}" dt="2025-09-26T15:03:08.605" v="9502" actId="20577"/>
          <ac:spMkLst>
            <pc:docMk/>
            <pc:sldMk cId="115624986" sldId="319"/>
            <ac:spMk id="3" creationId="{4EEB59FA-E00B-49B4-C8B9-8801FFA5C70C}"/>
          </ac:spMkLst>
        </pc:spChg>
        <pc:spChg chg="add mod">
          <ac:chgData name="Benjamin Stratton" userId="9cfe98d5fab7370f" providerId="LiveId" clId="{B1F5FE6B-0529-4A01-AFAA-5EFCB860D1BA}" dt="2025-09-26T15:08:57.102" v="9552"/>
          <ac:spMkLst>
            <pc:docMk/>
            <pc:sldMk cId="115624986" sldId="319"/>
            <ac:spMk id="4" creationId="{FABB598D-3607-B80E-93FA-FB0565DDF80D}"/>
          </ac:spMkLst>
        </pc:spChg>
        <pc:spChg chg="add mod">
          <ac:chgData name="Benjamin Stratton" userId="9cfe98d5fab7370f" providerId="LiveId" clId="{B1F5FE6B-0529-4A01-AFAA-5EFCB860D1BA}" dt="2025-09-26T15:10:39.946" v="9565" actId="14100"/>
          <ac:spMkLst>
            <pc:docMk/>
            <pc:sldMk cId="115624986" sldId="319"/>
            <ac:spMk id="14" creationId="{C25F78EE-DCD1-4D5F-7ACA-E7EFF1E6C3C7}"/>
          </ac:spMkLst>
        </pc:spChg>
        <pc:spChg chg="add mod">
          <ac:chgData name="Benjamin Stratton" userId="9cfe98d5fab7370f" providerId="LiveId" clId="{B1F5FE6B-0529-4A01-AFAA-5EFCB860D1BA}" dt="2025-09-26T15:11:03.385" v="9599" actId="1076"/>
          <ac:spMkLst>
            <pc:docMk/>
            <pc:sldMk cId="115624986" sldId="319"/>
            <ac:spMk id="15" creationId="{3893A959-3A43-EBE7-00F2-981BD890CA4A}"/>
          </ac:spMkLst>
        </pc:spChg>
        <pc:spChg chg="add mod">
          <ac:chgData name="Benjamin Stratton" userId="9cfe98d5fab7370f" providerId="LiveId" clId="{B1F5FE6B-0529-4A01-AFAA-5EFCB860D1BA}" dt="2025-09-26T15:11:53.812" v="9603" actId="1076"/>
          <ac:spMkLst>
            <pc:docMk/>
            <pc:sldMk cId="115624986" sldId="319"/>
            <ac:spMk id="16" creationId="{86F6175F-B102-ADB1-636B-F334D9F8C0F7}"/>
          </ac:spMkLst>
        </pc:spChg>
        <pc:spChg chg="add mod">
          <ac:chgData name="Benjamin Stratton" userId="9cfe98d5fab7370f" providerId="LiveId" clId="{B1F5FE6B-0529-4A01-AFAA-5EFCB860D1BA}" dt="2025-09-26T15:11:58.371" v="9604" actId="1076"/>
          <ac:spMkLst>
            <pc:docMk/>
            <pc:sldMk cId="115624986" sldId="319"/>
            <ac:spMk id="17" creationId="{E08F50BC-DDF4-8B34-BF0B-7624A8925965}"/>
          </ac:spMkLst>
        </pc:spChg>
        <pc:picChg chg="add mod">
          <ac:chgData name="Benjamin Stratton" userId="9cfe98d5fab7370f" providerId="LiveId" clId="{B1F5FE6B-0529-4A01-AFAA-5EFCB860D1BA}" dt="2025-09-26T15:03:10.690" v="9503" actId="1076"/>
          <ac:picMkLst>
            <pc:docMk/>
            <pc:sldMk cId="115624986" sldId="319"/>
            <ac:picMk id="5" creationId="{A3E59838-6F4B-1AC2-8988-5244E3099397}"/>
          </ac:picMkLst>
        </pc:picChg>
        <pc:picChg chg="add mod">
          <ac:chgData name="Benjamin Stratton" userId="9cfe98d5fab7370f" providerId="LiveId" clId="{B1F5FE6B-0529-4A01-AFAA-5EFCB860D1BA}" dt="2025-09-26T15:10:03.539" v="9562" actId="1076"/>
          <ac:picMkLst>
            <pc:docMk/>
            <pc:sldMk cId="115624986" sldId="319"/>
            <ac:picMk id="13" creationId="{239A9FC8-1CCE-72EE-3F01-406115F3D57D}"/>
          </ac:picMkLst>
        </pc:picChg>
      </pc:sldChg>
      <pc:sldChg chg="addSp delSp modSp add mod ord modAnim">
        <pc:chgData name="Benjamin Stratton" userId="9cfe98d5fab7370f" providerId="LiveId" clId="{B1F5FE6B-0529-4A01-AFAA-5EFCB860D1BA}" dt="2025-09-29T17:41:33.884" v="13004"/>
        <pc:sldMkLst>
          <pc:docMk/>
          <pc:sldMk cId="254782971" sldId="320"/>
        </pc:sldMkLst>
        <pc:spChg chg="mod">
          <ac:chgData name="Benjamin Stratton" userId="9cfe98d5fab7370f" providerId="LiveId" clId="{B1F5FE6B-0529-4A01-AFAA-5EFCB860D1BA}" dt="2025-09-24T11:14:52.558" v="2763" actId="20577"/>
          <ac:spMkLst>
            <pc:docMk/>
            <pc:sldMk cId="254782971" sldId="320"/>
            <ac:spMk id="2" creationId="{E09BF971-2EC6-9237-D969-03AE98A01907}"/>
          </ac:spMkLst>
        </pc:spChg>
        <pc:spChg chg="del">
          <ac:chgData name="Benjamin Stratton" userId="9cfe98d5fab7370f" providerId="LiveId" clId="{B1F5FE6B-0529-4A01-AFAA-5EFCB860D1BA}" dt="2025-09-29T17:35:18.764" v="12883" actId="21"/>
          <ac:spMkLst>
            <pc:docMk/>
            <pc:sldMk cId="254782971" sldId="320"/>
            <ac:spMk id="3" creationId="{2ECE57E0-5E9B-6D83-A5C5-F224E384EE90}"/>
          </ac:spMkLst>
        </pc:spChg>
        <pc:spChg chg="add del">
          <ac:chgData name="Benjamin Stratton" userId="9cfe98d5fab7370f" providerId="LiveId" clId="{B1F5FE6B-0529-4A01-AFAA-5EFCB860D1BA}" dt="2025-09-29T17:36:30.358" v="12885" actId="478"/>
          <ac:spMkLst>
            <pc:docMk/>
            <pc:sldMk cId="254782971" sldId="320"/>
            <ac:spMk id="4" creationId="{4552E3D1-1933-18E0-F39E-A568E0B8881A}"/>
          </ac:spMkLst>
        </pc:spChg>
        <pc:spChg chg="add mod">
          <ac:chgData name="Benjamin Stratton" userId="9cfe98d5fab7370f" providerId="LiveId" clId="{B1F5FE6B-0529-4A01-AFAA-5EFCB860D1BA}" dt="2025-09-29T17:37:22.147" v="12918" actId="1076"/>
          <ac:spMkLst>
            <pc:docMk/>
            <pc:sldMk cId="254782971" sldId="320"/>
            <ac:spMk id="7" creationId="{07DD71FE-2E21-1342-15E1-9C1C755CB175}"/>
          </ac:spMkLst>
        </pc:spChg>
        <pc:spChg chg="add mod">
          <ac:chgData name="Benjamin Stratton" userId="9cfe98d5fab7370f" providerId="LiveId" clId="{B1F5FE6B-0529-4A01-AFAA-5EFCB860D1BA}" dt="2025-09-29T17:37:18.371" v="12917" actId="1076"/>
          <ac:spMkLst>
            <pc:docMk/>
            <pc:sldMk cId="254782971" sldId="320"/>
            <ac:spMk id="8" creationId="{0C801342-7444-3AE3-03B5-7EB189F0EE79}"/>
          </ac:spMkLst>
        </pc:spChg>
        <pc:spChg chg="add mod">
          <ac:chgData name="Benjamin Stratton" userId="9cfe98d5fab7370f" providerId="LiveId" clId="{B1F5FE6B-0529-4A01-AFAA-5EFCB860D1BA}" dt="2025-09-29T17:37:49.530" v="12938" actId="1076"/>
          <ac:spMkLst>
            <pc:docMk/>
            <pc:sldMk cId="254782971" sldId="320"/>
            <ac:spMk id="9" creationId="{55F4DB2B-0A76-4EFB-482D-91E8BB43DF3C}"/>
          </ac:spMkLst>
        </pc:spChg>
        <pc:spChg chg="add mod">
          <ac:chgData name="Benjamin Stratton" userId="9cfe98d5fab7370f" providerId="LiveId" clId="{B1F5FE6B-0529-4A01-AFAA-5EFCB860D1BA}" dt="2025-09-29T17:37:46.771" v="12937" actId="1076"/>
          <ac:spMkLst>
            <pc:docMk/>
            <pc:sldMk cId="254782971" sldId="320"/>
            <ac:spMk id="10" creationId="{D15596A8-5C18-455D-7A1A-EBA5CC01CD58}"/>
          </ac:spMkLst>
        </pc:spChg>
        <pc:spChg chg="add mod">
          <ac:chgData name="Benjamin Stratton" userId="9cfe98d5fab7370f" providerId="LiveId" clId="{B1F5FE6B-0529-4A01-AFAA-5EFCB860D1BA}" dt="2025-09-29T17:41:03.421" v="12997" actId="1076"/>
          <ac:spMkLst>
            <pc:docMk/>
            <pc:sldMk cId="254782971" sldId="320"/>
            <ac:spMk id="21" creationId="{F035CE13-02B5-5D24-FF05-46FCECAB2D39}"/>
          </ac:spMkLst>
        </pc:spChg>
        <pc:picChg chg="add mod">
          <ac:chgData name="Benjamin Stratton" userId="9cfe98d5fab7370f" providerId="LiveId" clId="{B1F5FE6B-0529-4A01-AFAA-5EFCB860D1BA}" dt="2025-09-29T17:37:27.103" v="12921" actId="1076"/>
          <ac:picMkLst>
            <pc:docMk/>
            <pc:sldMk cId="254782971" sldId="320"/>
            <ac:picMk id="6" creationId="{AE9CD594-BF6A-0AA2-3458-85D4DA149338}"/>
          </ac:picMkLst>
        </pc:picChg>
        <pc:cxnChg chg="add mod">
          <ac:chgData name="Benjamin Stratton" userId="9cfe98d5fab7370f" providerId="LiveId" clId="{B1F5FE6B-0529-4A01-AFAA-5EFCB860D1BA}" dt="2025-09-29T17:40:23.070" v="12965" actId="14100"/>
          <ac:cxnSpMkLst>
            <pc:docMk/>
            <pc:sldMk cId="254782971" sldId="320"/>
            <ac:cxnSpMk id="12" creationId="{FE57C1CA-9EE7-935B-2BE9-781F7FB13CC2}"/>
          </ac:cxnSpMkLst>
        </pc:cxnChg>
        <pc:cxnChg chg="add mod">
          <ac:chgData name="Benjamin Stratton" userId="9cfe98d5fab7370f" providerId="LiveId" clId="{B1F5FE6B-0529-4A01-AFAA-5EFCB860D1BA}" dt="2025-09-29T17:39:35.046" v="12961" actId="14100"/>
          <ac:cxnSpMkLst>
            <pc:docMk/>
            <pc:sldMk cId="254782971" sldId="320"/>
            <ac:cxnSpMk id="13" creationId="{5FBA8E9C-6A5F-4FAF-34E4-16104E83EB88}"/>
          </ac:cxnSpMkLst>
        </pc:cxnChg>
        <pc:cxnChg chg="add mod">
          <ac:chgData name="Benjamin Stratton" userId="9cfe98d5fab7370f" providerId="LiveId" clId="{B1F5FE6B-0529-4A01-AFAA-5EFCB860D1BA}" dt="2025-09-29T17:40:39.366" v="12966" actId="14100"/>
          <ac:cxnSpMkLst>
            <pc:docMk/>
            <pc:sldMk cId="254782971" sldId="320"/>
            <ac:cxnSpMk id="17" creationId="{8C3DA1DD-94E6-5CE4-B6DA-9BAD9742216C}"/>
          </ac:cxnSpMkLst>
        </pc:cxnChg>
        <pc:cxnChg chg="add mod">
          <ac:chgData name="Benjamin Stratton" userId="9cfe98d5fab7370f" providerId="LiveId" clId="{B1F5FE6B-0529-4A01-AFAA-5EFCB860D1BA}" dt="2025-09-29T17:41:19" v="13002" actId="14100"/>
          <ac:cxnSpMkLst>
            <pc:docMk/>
            <pc:sldMk cId="254782971" sldId="320"/>
            <ac:cxnSpMk id="22" creationId="{AB01B0AC-16F2-407E-E2EB-BCD1C7AB7DC0}"/>
          </ac:cxnSpMkLst>
        </pc:cxnChg>
      </pc:sldChg>
      <pc:sldChg chg="modSp add del mod ord">
        <pc:chgData name="Benjamin Stratton" userId="9cfe98d5fab7370f" providerId="LiveId" clId="{B1F5FE6B-0529-4A01-AFAA-5EFCB860D1BA}" dt="2025-09-26T15:19:15.487" v="9768" actId="47"/>
        <pc:sldMkLst>
          <pc:docMk/>
          <pc:sldMk cId="4133299010" sldId="321"/>
        </pc:sldMkLst>
      </pc:sldChg>
      <pc:sldChg chg="addSp delSp modSp add mod">
        <pc:chgData name="Benjamin Stratton" userId="9cfe98d5fab7370f" providerId="LiveId" clId="{B1F5FE6B-0529-4A01-AFAA-5EFCB860D1BA}" dt="2025-09-30T08:08:06.201" v="13042" actId="1076"/>
        <pc:sldMkLst>
          <pc:docMk/>
          <pc:sldMk cId="394109358" sldId="322"/>
        </pc:sldMkLst>
        <pc:spChg chg="mod">
          <ac:chgData name="Benjamin Stratton" userId="9cfe98d5fab7370f" providerId="LiveId" clId="{B1F5FE6B-0529-4A01-AFAA-5EFCB860D1BA}" dt="2025-09-30T08:08:03.515" v="13041" actId="1076"/>
          <ac:spMkLst>
            <pc:docMk/>
            <pc:sldMk cId="394109358" sldId="322"/>
            <ac:spMk id="3" creationId="{9341E844-3572-12AE-58DF-DCE21AF8342F}"/>
          </ac:spMkLst>
        </pc:spChg>
        <pc:spChg chg="del mod">
          <ac:chgData name="Benjamin Stratton" userId="9cfe98d5fab7370f" providerId="LiveId" clId="{B1F5FE6B-0529-4A01-AFAA-5EFCB860D1BA}" dt="2025-09-30T08:07:37.089" v="13030"/>
          <ac:spMkLst>
            <pc:docMk/>
            <pc:sldMk cId="394109358" sldId="322"/>
            <ac:spMk id="4" creationId="{799E11B9-5890-8D6A-C1EE-F9223C98A549}"/>
          </ac:spMkLst>
        </pc:spChg>
        <pc:spChg chg="add mod">
          <ac:chgData name="Benjamin Stratton" userId="9cfe98d5fab7370f" providerId="LiveId" clId="{B1F5FE6B-0529-4A01-AFAA-5EFCB860D1BA}" dt="2025-09-30T08:08:06.201" v="13042" actId="1076"/>
          <ac:spMkLst>
            <pc:docMk/>
            <pc:sldMk cId="394109358" sldId="322"/>
            <ac:spMk id="6" creationId="{982AED93-080C-3197-6BFC-91364C0735E5}"/>
          </ac:spMkLst>
        </pc:spChg>
        <pc:picChg chg="del mod">
          <ac:chgData name="Benjamin Stratton" userId="9cfe98d5fab7370f" providerId="LiveId" clId="{B1F5FE6B-0529-4A01-AFAA-5EFCB860D1BA}" dt="2025-09-30T08:07:00.607" v="13015" actId="21"/>
          <ac:picMkLst>
            <pc:docMk/>
            <pc:sldMk cId="394109358" sldId="322"/>
            <ac:picMk id="5" creationId="{35A55820-04AD-7819-8604-4429FF282058}"/>
          </ac:picMkLst>
        </pc:picChg>
      </pc:sldChg>
      <pc:sldChg chg="addSp delSp modSp add del mod">
        <pc:chgData name="Benjamin Stratton" userId="9cfe98d5fab7370f" providerId="LiveId" clId="{B1F5FE6B-0529-4A01-AFAA-5EFCB860D1BA}" dt="2025-09-24T11:52:11.096" v="2823" actId="2696"/>
        <pc:sldMkLst>
          <pc:docMk/>
          <pc:sldMk cId="2464188530" sldId="323"/>
        </pc:sldMkLst>
      </pc:sldChg>
      <pc:sldChg chg="add del">
        <pc:chgData name="Benjamin Stratton" userId="9cfe98d5fab7370f" providerId="LiveId" clId="{B1F5FE6B-0529-4A01-AFAA-5EFCB860D1BA}" dt="2025-09-24T11:16:51.764" v="2779"/>
        <pc:sldMkLst>
          <pc:docMk/>
          <pc:sldMk cId="3649718460" sldId="323"/>
        </pc:sldMkLst>
      </pc:sldChg>
      <pc:sldChg chg="delSp new del">
        <pc:chgData name="Benjamin Stratton" userId="9cfe98d5fab7370f" providerId="LiveId" clId="{B1F5FE6B-0529-4A01-AFAA-5EFCB860D1BA}" dt="2025-09-24T11:16:47.655" v="2777" actId="2696"/>
        <pc:sldMkLst>
          <pc:docMk/>
          <pc:sldMk cId="4009536960" sldId="323"/>
        </pc:sldMkLst>
      </pc:sldChg>
      <pc:sldChg chg="addSp modSp add mod ord">
        <pc:chgData name="Benjamin Stratton" userId="9cfe98d5fab7370f" providerId="LiveId" clId="{B1F5FE6B-0529-4A01-AFAA-5EFCB860D1BA}" dt="2025-09-30T07:54:54.047" v="13007" actId="207"/>
        <pc:sldMkLst>
          <pc:docMk/>
          <pc:sldMk cId="3084200236" sldId="324"/>
        </pc:sldMkLst>
        <pc:spChg chg="mod">
          <ac:chgData name="Benjamin Stratton" userId="9cfe98d5fab7370f" providerId="LiveId" clId="{B1F5FE6B-0529-4A01-AFAA-5EFCB860D1BA}" dt="2025-09-30T07:54:54.047" v="13007" actId="207"/>
          <ac:spMkLst>
            <pc:docMk/>
            <pc:sldMk cId="3084200236" sldId="324"/>
            <ac:spMk id="2" creationId="{EC582629-D411-BDD3-DE87-72B50BC29FC7}"/>
          </ac:spMkLst>
        </pc:spChg>
        <pc:spChg chg="add mod">
          <ac:chgData name="Benjamin Stratton" userId="9cfe98d5fab7370f" providerId="LiveId" clId="{B1F5FE6B-0529-4A01-AFAA-5EFCB860D1BA}" dt="2025-09-24T11:51:18.768" v="2821" actId="1076"/>
          <ac:spMkLst>
            <pc:docMk/>
            <pc:sldMk cId="3084200236" sldId="324"/>
            <ac:spMk id="4" creationId="{C9C2BE88-3F34-DD7F-9272-4FA0B2CA7B44}"/>
          </ac:spMkLst>
        </pc:spChg>
        <pc:cxnChg chg="add mod">
          <ac:chgData name="Benjamin Stratton" userId="9cfe98d5fab7370f" providerId="LiveId" clId="{B1F5FE6B-0529-4A01-AFAA-5EFCB860D1BA}" dt="2025-09-24T12:42:16.219" v="2891" actId="1076"/>
          <ac:cxnSpMkLst>
            <pc:docMk/>
            <pc:sldMk cId="3084200236" sldId="324"/>
            <ac:cxnSpMk id="3" creationId="{6833EBC6-D34F-2277-76B0-86FCFD932DDC}"/>
          </ac:cxnSpMkLst>
        </pc:cxnChg>
      </pc:sldChg>
      <pc:sldChg chg="addSp delSp modSp new mod modAnim">
        <pc:chgData name="Benjamin Stratton" userId="9cfe98d5fab7370f" providerId="LiveId" clId="{B1F5FE6B-0529-4A01-AFAA-5EFCB860D1BA}" dt="2025-09-28T18:55:53.575" v="12563" actId="1076"/>
        <pc:sldMkLst>
          <pc:docMk/>
          <pc:sldMk cId="2541025167" sldId="325"/>
        </pc:sldMkLst>
        <pc:spChg chg="mod">
          <ac:chgData name="Benjamin Stratton" userId="9cfe98d5fab7370f" providerId="LiveId" clId="{B1F5FE6B-0529-4A01-AFAA-5EFCB860D1BA}" dt="2025-09-24T13:17:54.302" v="3023"/>
          <ac:spMkLst>
            <pc:docMk/>
            <pc:sldMk cId="2541025167" sldId="325"/>
            <ac:spMk id="2" creationId="{74AA76A5-488C-B19B-C7F8-ACF6EA046FE2}"/>
          </ac:spMkLst>
        </pc:spChg>
        <pc:spChg chg="add mod">
          <ac:chgData name="Benjamin Stratton" userId="9cfe98d5fab7370f" providerId="LiveId" clId="{B1F5FE6B-0529-4A01-AFAA-5EFCB860D1BA}" dt="2025-09-24T13:25:35.347" v="3165" actId="1076"/>
          <ac:spMkLst>
            <pc:docMk/>
            <pc:sldMk cId="2541025167" sldId="325"/>
            <ac:spMk id="13" creationId="{B20266DC-4F11-3BA6-9ABB-2C88426AB04C}"/>
          </ac:spMkLst>
        </pc:spChg>
        <pc:spChg chg="add mod">
          <ac:chgData name="Benjamin Stratton" userId="9cfe98d5fab7370f" providerId="LiveId" clId="{B1F5FE6B-0529-4A01-AFAA-5EFCB860D1BA}" dt="2025-09-24T13:25:35.347" v="3165" actId="1076"/>
          <ac:spMkLst>
            <pc:docMk/>
            <pc:sldMk cId="2541025167" sldId="325"/>
            <ac:spMk id="18" creationId="{D014FCE6-B592-C4BE-CE10-30C1BE6B76F6}"/>
          </ac:spMkLst>
        </pc:spChg>
        <pc:spChg chg="add mod">
          <ac:chgData name="Benjamin Stratton" userId="9cfe98d5fab7370f" providerId="LiveId" clId="{B1F5FE6B-0529-4A01-AFAA-5EFCB860D1BA}" dt="2025-09-24T13:25:35.347" v="3165" actId="1076"/>
          <ac:spMkLst>
            <pc:docMk/>
            <pc:sldMk cId="2541025167" sldId="325"/>
            <ac:spMk id="19" creationId="{1B46E98D-B5D5-861C-D35F-B1FF0320330C}"/>
          </ac:spMkLst>
        </pc:spChg>
        <pc:spChg chg="add mod">
          <ac:chgData name="Benjamin Stratton" userId="9cfe98d5fab7370f" providerId="LiveId" clId="{B1F5FE6B-0529-4A01-AFAA-5EFCB860D1BA}" dt="2025-09-24T13:25:35.347" v="3165" actId="1076"/>
          <ac:spMkLst>
            <pc:docMk/>
            <pc:sldMk cId="2541025167" sldId="325"/>
            <ac:spMk id="20" creationId="{7472AC55-98A8-A4CF-9C07-62827DA34AE8}"/>
          </ac:spMkLst>
        </pc:spChg>
        <pc:spChg chg="add mod">
          <ac:chgData name="Benjamin Stratton" userId="9cfe98d5fab7370f" providerId="LiveId" clId="{B1F5FE6B-0529-4A01-AFAA-5EFCB860D1BA}" dt="2025-09-24T13:25:35.347" v="3165" actId="1076"/>
          <ac:spMkLst>
            <pc:docMk/>
            <pc:sldMk cId="2541025167" sldId="325"/>
            <ac:spMk id="21" creationId="{BFD64DB3-A648-09A3-2FEE-845DDEEA4998}"/>
          </ac:spMkLst>
        </pc:spChg>
        <pc:picChg chg="add mod">
          <ac:chgData name="Benjamin Stratton" userId="9cfe98d5fab7370f" providerId="LiveId" clId="{B1F5FE6B-0529-4A01-AFAA-5EFCB860D1BA}" dt="2025-09-28T18:55:53.575" v="12563" actId="1076"/>
          <ac:picMkLst>
            <pc:docMk/>
            <pc:sldMk cId="2541025167" sldId="325"/>
            <ac:picMk id="4" creationId="{83F15BE3-DF03-D961-C344-2D55C4CBB6E6}"/>
          </ac:picMkLst>
        </pc:picChg>
        <pc:picChg chg="add mod">
          <ac:chgData name="Benjamin Stratton" userId="9cfe98d5fab7370f" providerId="LiveId" clId="{B1F5FE6B-0529-4A01-AFAA-5EFCB860D1BA}" dt="2025-09-24T13:09:01.023" v="3008" actId="1076"/>
          <ac:picMkLst>
            <pc:docMk/>
            <pc:sldMk cId="2541025167" sldId="325"/>
            <ac:picMk id="5" creationId="{47844BD4-4B1C-A61E-184A-3EAA036F68EA}"/>
          </ac:picMkLst>
        </pc:picChg>
        <pc:picChg chg="add mod">
          <ac:chgData name="Benjamin Stratton" userId="9cfe98d5fab7370f" providerId="LiveId" clId="{B1F5FE6B-0529-4A01-AFAA-5EFCB860D1BA}" dt="2025-09-24T13:07:09.713" v="3007" actId="1076"/>
          <ac:picMkLst>
            <pc:docMk/>
            <pc:sldMk cId="2541025167" sldId="325"/>
            <ac:picMk id="7" creationId="{7C40A277-0C3B-DFD1-9BC7-216206DF10D1}"/>
          </ac:picMkLst>
        </pc:picChg>
        <pc:picChg chg="add mod modCrop">
          <ac:chgData name="Benjamin Stratton" userId="9cfe98d5fab7370f" providerId="LiveId" clId="{B1F5FE6B-0529-4A01-AFAA-5EFCB860D1BA}" dt="2025-09-24T13:09:51.701" v="3016" actId="14100"/>
          <ac:picMkLst>
            <pc:docMk/>
            <pc:sldMk cId="2541025167" sldId="325"/>
            <ac:picMk id="8" creationId="{88695FDC-CCAD-4480-200D-C510FB0F944D}"/>
          </ac:picMkLst>
        </pc:picChg>
        <pc:picChg chg="add mod">
          <ac:chgData name="Benjamin Stratton" userId="9cfe98d5fab7370f" providerId="LiveId" clId="{B1F5FE6B-0529-4A01-AFAA-5EFCB860D1BA}" dt="2025-09-24T13:20:43.452" v="3109" actId="1076"/>
          <ac:picMkLst>
            <pc:docMk/>
            <pc:sldMk cId="2541025167" sldId="325"/>
            <ac:picMk id="9" creationId="{9836819A-48AA-9A8B-35C3-09E527BFAC55}"/>
          </ac:picMkLst>
        </pc:picChg>
        <pc:picChg chg="add mod">
          <ac:chgData name="Benjamin Stratton" userId="9cfe98d5fab7370f" providerId="LiveId" clId="{B1F5FE6B-0529-4A01-AFAA-5EFCB860D1BA}" dt="2025-09-24T13:25:35.347" v="3165" actId="1076"/>
          <ac:picMkLst>
            <pc:docMk/>
            <pc:sldMk cId="2541025167" sldId="325"/>
            <ac:picMk id="11" creationId="{F30D05CE-F861-DA71-E78B-2FE14D17F79F}"/>
          </ac:picMkLst>
        </pc:picChg>
        <pc:picChg chg="add mod">
          <ac:chgData name="Benjamin Stratton" userId="9cfe98d5fab7370f" providerId="LiveId" clId="{B1F5FE6B-0529-4A01-AFAA-5EFCB860D1BA}" dt="2025-09-24T13:25:35.347" v="3165" actId="1076"/>
          <ac:picMkLst>
            <pc:docMk/>
            <pc:sldMk cId="2541025167" sldId="325"/>
            <ac:picMk id="15" creationId="{E5C08077-3923-4714-3F99-C560662D0486}"/>
          </ac:picMkLst>
        </pc:picChg>
        <pc:picChg chg="add mod">
          <ac:chgData name="Benjamin Stratton" userId="9cfe98d5fab7370f" providerId="LiveId" clId="{B1F5FE6B-0529-4A01-AFAA-5EFCB860D1BA}" dt="2025-09-24T13:25:35.347" v="3165" actId="1076"/>
          <ac:picMkLst>
            <pc:docMk/>
            <pc:sldMk cId="2541025167" sldId="325"/>
            <ac:picMk id="17" creationId="{6DCA0370-A1E9-80ED-5259-A827EF994B1C}"/>
          </ac:picMkLst>
        </pc:picChg>
      </pc:sldChg>
      <pc:sldChg chg="addSp delSp modSp add mod modAnim">
        <pc:chgData name="Benjamin Stratton" userId="9cfe98d5fab7370f" providerId="LiveId" clId="{B1F5FE6B-0529-4A01-AFAA-5EFCB860D1BA}" dt="2025-09-27T17:31:15.247" v="12522"/>
        <pc:sldMkLst>
          <pc:docMk/>
          <pc:sldMk cId="364979138" sldId="326"/>
        </pc:sldMkLst>
        <pc:spChg chg="mod">
          <ac:chgData name="Benjamin Stratton" userId="9cfe98d5fab7370f" providerId="LiveId" clId="{B1F5FE6B-0529-4A01-AFAA-5EFCB860D1BA}" dt="2025-09-24T11:56:09.238" v="2839" actId="1076"/>
          <ac:spMkLst>
            <pc:docMk/>
            <pc:sldMk cId="364979138" sldId="326"/>
            <ac:spMk id="10" creationId="{0BAE664D-1165-382A-CBB3-DFA2601FBECA}"/>
          </ac:spMkLst>
        </pc:spChg>
        <pc:spChg chg="mod">
          <ac:chgData name="Benjamin Stratton" userId="9cfe98d5fab7370f" providerId="LiveId" clId="{B1F5FE6B-0529-4A01-AFAA-5EFCB860D1BA}" dt="2025-09-24T11:54:47.201" v="2829" actId="1076"/>
          <ac:spMkLst>
            <pc:docMk/>
            <pc:sldMk cId="364979138" sldId="326"/>
            <ac:spMk id="16" creationId="{659735B1-15D3-FFC1-96EA-A932679FBEB6}"/>
          </ac:spMkLst>
        </pc:spChg>
        <pc:spChg chg="mod">
          <ac:chgData name="Benjamin Stratton" userId="9cfe98d5fab7370f" providerId="LiveId" clId="{B1F5FE6B-0529-4A01-AFAA-5EFCB860D1BA}" dt="2025-09-24T11:56:13.446" v="2840" actId="1076"/>
          <ac:spMkLst>
            <pc:docMk/>
            <pc:sldMk cId="364979138" sldId="326"/>
            <ac:spMk id="18" creationId="{DEF58BB6-9FB0-C5EF-3323-54BCBF94400E}"/>
          </ac:spMkLst>
        </pc:spChg>
        <pc:spChg chg="mod">
          <ac:chgData name="Benjamin Stratton" userId="9cfe98d5fab7370f" providerId="LiveId" clId="{B1F5FE6B-0529-4A01-AFAA-5EFCB860D1BA}" dt="2025-09-24T11:56:37.796" v="2842" actId="1076"/>
          <ac:spMkLst>
            <pc:docMk/>
            <pc:sldMk cId="364979138" sldId="326"/>
            <ac:spMk id="20" creationId="{8D7DFF54-7AA6-DF7B-929E-927B3904D7A8}"/>
          </ac:spMkLst>
        </pc:spChg>
        <pc:picChg chg="add mod">
          <ac:chgData name="Benjamin Stratton" userId="9cfe98d5fab7370f" providerId="LiveId" clId="{B1F5FE6B-0529-4A01-AFAA-5EFCB860D1BA}" dt="2025-09-24T11:56:06.418" v="2837" actId="1076"/>
          <ac:picMkLst>
            <pc:docMk/>
            <pc:sldMk cId="364979138" sldId="326"/>
            <ac:picMk id="11" creationId="{1525AE53-34DD-A032-7DED-4DA3BE5E6DA0}"/>
          </ac:picMkLst>
        </pc:picChg>
        <pc:cxnChg chg="mod">
          <ac:chgData name="Benjamin Stratton" userId="9cfe98d5fab7370f" providerId="LiveId" clId="{B1F5FE6B-0529-4A01-AFAA-5EFCB860D1BA}" dt="2025-09-24T11:56:13.446" v="2840" actId="1076"/>
          <ac:cxnSpMkLst>
            <pc:docMk/>
            <pc:sldMk cId="364979138" sldId="326"/>
            <ac:cxnSpMk id="17" creationId="{E18FE8B7-17EF-3FBB-41EE-88C79FC755CD}"/>
          </ac:cxnSpMkLst>
        </pc:cxnChg>
        <pc:cxnChg chg="mod">
          <ac:chgData name="Benjamin Stratton" userId="9cfe98d5fab7370f" providerId="LiveId" clId="{B1F5FE6B-0529-4A01-AFAA-5EFCB860D1BA}" dt="2025-09-24T11:56:31.914" v="2841" actId="1076"/>
          <ac:cxnSpMkLst>
            <pc:docMk/>
            <pc:sldMk cId="364979138" sldId="326"/>
            <ac:cxnSpMk id="19" creationId="{BBCFF653-79D4-535A-6179-3A55DFF9ACF9}"/>
          </ac:cxnSpMkLst>
        </pc:cxnChg>
      </pc:sldChg>
      <pc:sldChg chg="addSp delSp modSp add mod ord delAnim modAnim">
        <pc:chgData name="Benjamin Stratton" userId="9cfe98d5fab7370f" providerId="LiveId" clId="{B1F5FE6B-0529-4A01-AFAA-5EFCB860D1BA}" dt="2025-09-25T13:29:41.695" v="5860"/>
        <pc:sldMkLst>
          <pc:docMk/>
          <pc:sldMk cId="1228841688" sldId="327"/>
        </pc:sldMkLst>
        <pc:spChg chg="mod">
          <ac:chgData name="Benjamin Stratton" userId="9cfe98d5fab7370f" providerId="LiveId" clId="{B1F5FE6B-0529-4A01-AFAA-5EFCB860D1BA}" dt="2025-09-24T12:20:24.650" v="2847" actId="1076"/>
          <ac:spMkLst>
            <pc:docMk/>
            <pc:sldMk cId="1228841688" sldId="327"/>
            <ac:spMk id="2" creationId="{1AD93000-3396-5466-8862-2F35D15C5D8D}"/>
          </ac:spMkLst>
        </pc:spChg>
        <pc:spChg chg="add mod">
          <ac:chgData name="Benjamin Stratton" userId="9cfe98d5fab7370f" providerId="LiveId" clId="{B1F5FE6B-0529-4A01-AFAA-5EFCB860D1BA}" dt="2025-09-25T13:29:41.695" v="5860"/>
          <ac:spMkLst>
            <pc:docMk/>
            <pc:sldMk cId="1228841688" sldId="327"/>
            <ac:spMk id="18" creationId="{D4BAA6FD-3113-9FDF-1E22-E4E9D6950DBD}"/>
          </ac:spMkLst>
        </pc:spChg>
        <pc:spChg chg="add mod">
          <ac:chgData name="Benjamin Stratton" userId="9cfe98d5fab7370f" providerId="LiveId" clId="{B1F5FE6B-0529-4A01-AFAA-5EFCB860D1BA}" dt="2025-09-25T13:29:41.695" v="5860"/>
          <ac:spMkLst>
            <pc:docMk/>
            <pc:sldMk cId="1228841688" sldId="327"/>
            <ac:spMk id="19" creationId="{6FEA5516-BDBC-CAFC-C17B-3AFDB5E89368}"/>
          </ac:spMkLst>
        </pc:spChg>
        <pc:picChg chg="add del mod ord">
          <ac:chgData name="Benjamin Stratton" userId="9cfe98d5fab7370f" providerId="LiveId" clId="{B1F5FE6B-0529-4A01-AFAA-5EFCB860D1BA}" dt="2025-09-25T13:28:43.354" v="5851" actId="1076"/>
          <ac:picMkLst>
            <pc:docMk/>
            <pc:sldMk cId="1228841688" sldId="327"/>
            <ac:picMk id="6" creationId="{DC53AE01-313F-1E53-CA84-362702867B18}"/>
          </ac:picMkLst>
        </pc:picChg>
        <pc:cxnChg chg="add mod">
          <ac:chgData name="Benjamin Stratton" userId="9cfe98d5fab7370f" providerId="LiveId" clId="{B1F5FE6B-0529-4A01-AFAA-5EFCB860D1BA}" dt="2025-09-25T13:28:15.229" v="5842"/>
          <ac:cxnSpMkLst>
            <pc:docMk/>
            <pc:sldMk cId="1228841688" sldId="327"/>
            <ac:cxnSpMk id="8" creationId="{EAB1BEA1-C21A-BB18-A6D8-9A6FAC32CAA3}"/>
          </ac:cxnSpMkLst>
        </pc:cxnChg>
        <pc:cxnChg chg="add mod">
          <ac:chgData name="Benjamin Stratton" userId="9cfe98d5fab7370f" providerId="LiveId" clId="{B1F5FE6B-0529-4A01-AFAA-5EFCB860D1BA}" dt="2025-09-25T13:29:41.695" v="5860"/>
          <ac:cxnSpMkLst>
            <pc:docMk/>
            <pc:sldMk cId="1228841688" sldId="327"/>
            <ac:cxnSpMk id="17" creationId="{6FF25B99-1E3A-D519-9504-EAF7385B1481}"/>
          </ac:cxnSpMkLst>
        </pc:cxnChg>
        <pc:cxnChg chg="add mod">
          <ac:chgData name="Benjamin Stratton" userId="9cfe98d5fab7370f" providerId="LiveId" clId="{B1F5FE6B-0529-4A01-AFAA-5EFCB860D1BA}" dt="2025-09-25T13:29:41.695" v="5860"/>
          <ac:cxnSpMkLst>
            <pc:docMk/>
            <pc:sldMk cId="1228841688" sldId="327"/>
            <ac:cxnSpMk id="20" creationId="{00E52696-745A-6FF6-3485-DA06C6477E8F}"/>
          </ac:cxnSpMkLst>
        </pc:cxnChg>
      </pc:sldChg>
      <pc:sldChg chg="addSp delSp modSp add mod modAnim">
        <pc:chgData name="Benjamin Stratton" userId="9cfe98d5fab7370f" providerId="LiveId" clId="{B1F5FE6B-0529-4A01-AFAA-5EFCB860D1BA}" dt="2025-09-24T12:54:46.828" v="2934"/>
        <pc:sldMkLst>
          <pc:docMk/>
          <pc:sldMk cId="769984086" sldId="328"/>
        </pc:sldMkLst>
        <pc:picChg chg="add mod">
          <ac:chgData name="Benjamin Stratton" userId="9cfe98d5fab7370f" providerId="LiveId" clId="{B1F5FE6B-0529-4A01-AFAA-5EFCB860D1BA}" dt="2025-09-24T12:54:41.848" v="2932" actId="1076"/>
          <ac:picMkLst>
            <pc:docMk/>
            <pc:sldMk cId="769984086" sldId="328"/>
            <ac:picMk id="10" creationId="{E093FE0D-37BB-43FC-51BD-2B555394CED1}"/>
          </ac:picMkLst>
        </pc:picChg>
        <pc:cxnChg chg="add mod">
          <ac:chgData name="Benjamin Stratton" userId="9cfe98d5fab7370f" providerId="LiveId" clId="{B1F5FE6B-0529-4A01-AFAA-5EFCB860D1BA}" dt="2025-09-24T12:22:40.070" v="2868" actId="14100"/>
          <ac:cxnSpMkLst>
            <pc:docMk/>
            <pc:sldMk cId="769984086" sldId="328"/>
            <ac:cxnSpMk id="3" creationId="{7AF8D35C-57C1-6F6C-0A97-54FB9A7F3CAA}"/>
          </ac:cxnSpMkLst>
        </pc:cxnChg>
      </pc:sldChg>
      <pc:sldChg chg="addSp delSp modSp add mod delAnim modAnim">
        <pc:chgData name="Benjamin Stratton" userId="9cfe98d5fab7370f" providerId="LiveId" clId="{B1F5FE6B-0529-4A01-AFAA-5EFCB860D1BA}" dt="2025-09-24T13:01:10.489" v="2986"/>
        <pc:sldMkLst>
          <pc:docMk/>
          <pc:sldMk cId="2181083450" sldId="329"/>
        </pc:sldMkLst>
        <pc:spChg chg="add mod">
          <ac:chgData name="Benjamin Stratton" userId="9cfe98d5fab7370f" providerId="LiveId" clId="{B1F5FE6B-0529-4A01-AFAA-5EFCB860D1BA}" dt="2025-09-24T12:58:47.198" v="2968" actId="1076"/>
          <ac:spMkLst>
            <pc:docMk/>
            <pc:sldMk cId="2181083450" sldId="329"/>
            <ac:spMk id="16" creationId="{002AB6BA-10B3-9814-2AFF-F6479C3A2A8E}"/>
          </ac:spMkLst>
        </pc:spChg>
        <pc:picChg chg="add mod">
          <ac:chgData name="Benjamin Stratton" userId="9cfe98d5fab7370f" providerId="LiveId" clId="{B1F5FE6B-0529-4A01-AFAA-5EFCB860D1BA}" dt="2025-09-24T12:57:15.993" v="2956" actId="1076"/>
          <ac:picMkLst>
            <pc:docMk/>
            <pc:sldMk cId="2181083450" sldId="329"/>
            <ac:picMk id="25" creationId="{9C906212-1F82-BB93-A1FB-34C6C26AEA1C}"/>
          </ac:picMkLst>
        </pc:picChg>
        <pc:picChg chg="add mod">
          <ac:chgData name="Benjamin Stratton" userId="9cfe98d5fab7370f" providerId="LiveId" clId="{B1F5FE6B-0529-4A01-AFAA-5EFCB860D1BA}" dt="2025-09-24T12:58:41.152" v="2967" actId="14100"/>
          <ac:picMkLst>
            <pc:docMk/>
            <pc:sldMk cId="2181083450" sldId="329"/>
            <ac:picMk id="27" creationId="{835AE8D2-85B1-9739-1EFA-64289ADB9859}"/>
          </ac:picMkLst>
        </pc:picChg>
        <pc:picChg chg="add mod">
          <ac:chgData name="Benjamin Stratton" userId="9cfe98d5fab7370f" providerId="LiveId" clId="{B1F5FE6B-0529-4A01-AFAA-5EFCB860D1BA}" dt="2025-09-24T13:00:46.478" v="2976" actId="1076"/>
          <ac:picMkLst>
            <pc:docMk/>
            <pc:sldMk cId="2181083450" sldId="329"/>
            <ac:picMk id="29" creationId="{082B7A65-05AD-7E87-A65A-FC2D4585A4B9}"/>
          </ac:picMkLst>
        </pc:picChg>
        <pc:cxnChg chg="add mod">
          <ac:chgData name="Benjamin Stratton" userId="9cfe98d5fab7370f" providerId="LiveId" clId="{B1F5FE6B-0529-4A01-AFAA-5EFCB860D1BA}" dt="2025-09-24T12:26:33.414" v="2881" actId="1076"/>
          <ac:cxnSpMkLst>
            <pc:docMk/>
            <pc:sldMk cId="2181083450" sldId="329"/>
            <ac:cxnSpMk id="7" creationId="{5ABBAF6D-55D8-9F7A-3596-B264A9E90B40}"/>
          </ac:cxnSpMkLst>
        </pc:cxnChg>
        <pc:cxnChg chg="add mod">
          <ac:chgData name="Benjamin Stratton" userId="9cfe98d5fab7370f" providerId="LiveId" clId="{B1F5FE6B-0529-4A01-AFAA-5EFCB860D1BA}" dt="2025-09-24T12:30:41.720" v="2890" actId="1076"/>
          <ac:cxnSpMkLst>
            <pc:docMk/>
            <pc:sldMk cId="2181083450" sldId="329"/>
            <ac:cxnSpMk id="10" creationId="{B6296200-F253-4E11-309D-62A9699508D9}"/>
          </ac:cxnSpMkLst>
        </pc:cxnChg>
      </pc:sldChg>
      <pc:sldChg chg="addSp delSp modSp add mod ord delAnim modAnim">
        <pc:chgData name="Benjamin Stratton" userId="9cfe98d5fab7370f" providerId="LiveId" clId="{B1F5FE6B-0529-4A01-AFAA-5EFCB860D1BA}" dt="2025-09-29T17:03:24.305" v="12673"/>
        <pc:sldMkLst>
          <pc:docMk/>
          <pc:sldMk cId="4076799871" sldId="330"/>
        </pc:sldMkLst>
        <pc:spChg chg="mod">
          <ac:chgData name="Benjamin Stratton" userId="9cfe98d5fab7370f" providerId="LiveId" clId="{B1F5FE6B-0529-4A01-AFAA-5EFCB860D1BA}" dt="2025-09-25T09:13:04.777" v="4045" actId="1076"/>
          <ac:spMkLst>
            <pc:docMk/>
            <pc:sldMk cId="4076799871" sldId="330"/>
            <ac:spMk id="2" creationId="{1FFE66CA-8F45-7F0B-03CC-EF296988C9BB}"/>
          </ac:spMkLst>
        </pc:spChg>
        <pc:spChg chg="add mod">
          <ac:chgData name="Benjamin Stratton" userId="9cfe98d5fab7370f" providerId="LiveId" clId="{B1F5FE6B-0529-4A01-AFAA-5EFCB860D1BA}" dt="2025-09-28T19:00:39.746" v="12657" actId="1076"/>
          <ac:spMkLst>
            <pc:docMk/>
            <pc:sldMk cId="4076799871" sldId="330"/>
            <ac:spMk id="4" creationId="{A41FA9D0-B980-718A-0B04-F9A0944FAAE0}"/>
          </ac:spMkLst>
        </pc:spChg>
        <pc:spChg chg="add mod">
          <ac:chgData name="Benjamin Stratton" userId="9cfe98d5fab7370f" providerId="LiveId" clId="{B1F5FE6B-0529-4A01-AFAA-5EFCB860D1BA}" dt="2025-09-28T18:59:51.484" v="12617" actId="122"/>
          <ac:spMkLst>
            <pc:docMk/>
            <pc:sldMk cId="4076799871" sldId="330"/>
            <ac:spMk id="28" creationId="{224F3C5A-80DF-4C78-CF46-594F3EC9E2C0}"/>
          </ac:spMkLst>
        </pc:spChg>
        <pc:spChg chg="add mod">
          <ac:chgData name="Benjamin Stratton" userId="9cfe98d5fab7370f" providerId="LiveId" clId="{B1F5FE6B-0529-4A01-AFAA-5EFCB860D1BA}" dt="2025-09-24T13:36:05.587" v="3222" actId="14100"/>
          <ac:spMkLst>
            <pc:docMk/>
            <pc:sldMk cId="4076799871" sldId="330"/>
            <ac:spMk id="29" creationId="{7B92E84D-79E1-684A-CA8F-E3BEC8447B2E}"/>
          </ac:spMkLst>
        </pc:spChg>
        <pc:picChg chg="add mod">
          <ac:chgData name="Benjamin Stratton" userId="9cfe98d5fab7370f" providerId="LiveId" clId="{B1F5FE6B-0529-4A01-AFAA-5EFCB860D1BA}" dt="2025-09-25T09:13:29.587" v="4056" actId="1076"/>
          <ac:picMkLst>
            <pc:docMk/>
            <pc:sldMk cId="4076799871" sldId="330"/>
            <ac:picMk id="3" creationId="{C711BF51-2979-06C1-C27D-F17CA0C0D519}"/>
          </ac:picMkLst>
        </pc:picChg>
        <pc:picChg chg="add mod">
          <ac:chgData name="Benjamin Stratton" userId="9cfe98d5fab7370f" providerId="LiveId" clId="{B1F5FE6B-0529-4A01-AFAA-5EFCB860D1BA}" dt="2025-09-25T09:30:09.480" v="4076" actId="1076"/>
          <ac:picMkLst>
            <pc:docMk/>
            <pc:sldMk cId="4076799871" sldId="330"/>
            <ac:picMk id="5" creationId="{0BF37A85-DD2E-3DBA-5F28-CB5CD2ED4E37}"/>
          </ac:picMkLst>
        </pc:picChg>
        <pc:picChg chg="add mod">
          <ac:chgData name="Benjamin Stratton" userId="9cfe98d5fab7370f" providerId="LiveId" clId="{B1F5FE6B-0529-4A01-AFAA-5EFCB860D1BA}" dt="2025-09-24T13:35:58.402" v="3220" actId="1076"/>
          <ac:picMkLst>
            <pc:docMk/>
            <pc:sldMk cId="4076799871" sldId="330"/>
            <ac:picMk id="30" creationId="{C915AFC4-2C49-5F31-9109-5084A333A519}"/>
          </ac:picMkLst>
        </pc:picChg>
        <pc:cxnChg chg="add mod">
          <ac:chgData name="Benjamin Stratton" userId="9cfe98d5fab7370f" providerId="LiveId" clId="{B1F5FE6B-0529-4A01-AFAA-5EFCB860D1BA}" dt="2025-09-28T19:01:01.384" v="12668" actId="692"/>
          <ac:cxnSpMkLst>
            <pc:docMk/>
            <pc:sldMk cId="4076799871" sldId="330"/>
            <ac:cxnSpMk id="7" creationId="{2096ED0F-4262-3D8D-AE33-B731051D8359}"/>
          </ac:cxnSpMkLst>
        </pc:cxnChg>
      </pc:sldChg>
      <pc:sldChg chg="addSp delSp modSp add del mod delAnim modAnim">
        <pc:chgData name="Benjamin Stratton" userId="9cfe98d5fab7370f" providerId="LiveId" clId="{B1F5FE6B-0529-4A01-AFAA-5EFCB860D1BA}" dt="2025-09-25T09:13:52.011" v="4061" actId="2696"/>
        <pc:sldMkLst>
          <pc:docMk/>
          <pc:sldMk cId="3804545670" sldId="331"/>
        </pc:sldMkLst>
      </pc:sldChg>
      <pc:sldChg chg="delSp modSp add del mod delAnim">
        <pc:chgData name="Benjamin Stratton" userId="9cfe98d5fab7370f" providerId="LiveId" clId="{B1F5FE6B-0529-4A01-AFAA-5EFCB860D1BA}" dt="2025-09-25T09:50:00.890" v="4415" actId="2696"/>
        <pc:sldMkLst>
          <pc:docMk/>
          <pc:sldMk cId="1539744036" sldId="332"/>
        </pc:sldMkLst>
      </pc:sldChg>
      <pc:sldChg chg="addSp delSp modSp add mod delAnim modAnim modNotesTx">
        <pc:chgData name="Benjamin Stratton" userId="9cfe98d5fab7370f" providerId="LiveId" clId="{B1F5FE6B-0529-4A01-AFAA-5EFCB860D1BA}" dt="2025-09-25T10:14:34.355" v="4717"/>
        <pc:sldMkLst>
          <pc:docMk/>
          <pc:sldMk cId="1977283535" sldId="333"/>
        </pc:sldMkLst>
        <pc:cxnChg chg="add mod">
          <ac:chgData name="Benjamin Stratton" userId="9cfe98d5fab7370f" providerId="LiveId" clId="{B1F5FE6B-0529-4A01-AFAA-5EFCB860D1BA}" dt="2025-09-25T08:52:25.583" v="3799" actId="692"/>
          <ac:cxnSpMkLst>
            <pc:docMk/>
            <pc:sldMk cId="1977283535" sldId="333"/>
            <ac:cxnSpMk id="5" creationId="{A15CA2EB-FAC6-B31A-64C8-C94968731A1A}"/>
          </ac:cxnSpMkLst>
        </pc:cxnChg>
      </pc:sldChg>
      <pc:sldChg chg="addSp delSp modSp add mod ord delAnim modAnim">
        <pc:chgData name="Benjamin Stratton" userId="9cfe98d5fab7370f" providerId="LiveId" clId="{B1F5FE6B-0529-4A01-AFAA-5EFCB860D1BA}" dt="2025-09-28T19:00:10.056" v="12622"/>
        <pc:sldMkLst>
          <pc:docMk/>
          <pc:sldMk cId="1501670779" sldId="334"/>
        </pc:sldMkLst>
        <pc:picChg chg="add mod">
          <ac:chgData name="Benjamin Stratton" userId="9cfe98d5fab7370f" providerId="LiveId" clId="{B1F5FE6B-0529-4A01-AFAA-5EFCB860D1BA}" dt="2025-09-25T09:10:24.776" v="3928" actId="1076"/>
          <ac:picMkLst>
            <pc:docMk/>
            <pc:sldMk cId="1501670779" sldId="334"/>
            <ac:picMk id="5" creationId="{BFBA45BC-9E02-AB9F-DD82-8C70171E6CC6}"/>
          </ac:picMkLst>
        </pc:picChg>
        <pc:cxnChg chg="add mod">
          <ac:chgData name="Benjamin Stratton" userId="9cfe98d5fab7370f" providerId="LiveId" clId="{B1F5FE6B-0529-4A01-AFAA-5EFCB860D1BA}" dt="2025-09-25T09:10:36.451" v="3930" actId="1076"/>
          <ac:cxnSpMkLst>
            <pc:docMk/>
            <pc:sldMk cId="1501670779" sldId="334"/>
            <ac:cxnSpMk id="6" creationId="{6885B903-2079-9928-5440-5CCA865D6847}"/>
          </ac:cxnSpMkLst>
        </pc:cxnChg>
      </pc:sldChg>
      <pc:sldChg chg="addSp delSp modSp add del mod delAnim modAnim">
        <pc:chgData name="Benjamin Stratton" userId="9cfe98d5fab7370f" providerId="LiveId" clId="{B1F5FE6B-0529-4A01-AFAA-5EFCB860D1BA}" dt="2025-09-25T09:31:12.566" v="4086" actId="2696"/>
        <pc:sldMkLst>
          <pc:docMk/>
          <pc:sldMk cId="879201956" sldId="335"/>
        </pc:sldMkLst>
      </pc:sldChg>
      <pc:sldChg chg="addSp delSp modSp add mod delAnim modAnim">
        <pc:chgData name="Benjamin Stratton" userId="9cfe98d5fab7370f" providerId="LiveId" clId="{B1F5FE6B-0529-4A01-AFAA-5EFCB860D1BA}" dt="2025-09-25T09:43:30.898" v="4236"/>
        <pc:sldMkLst>
          <pc:docMk/>
          <pc:sldMk cId="238228079" sldId="336"/>
        </pc:sldMkLst>
        <pc:spChg chg="add mod">
          <ac:chgData name="Benjamin Stratton" userId="9cfe98d5fab7370f" providerId="LiveId" clId="{B1F5FE6B-0529-4A01-AFAA-5EFCB860D1BA}" dt="2025-09-25T09:31:06.845" v="4085"/>
          <ac:spMkLst>
            <pc:docMk/>
            <pc:sldMk cId="238228079" sldId="336"/>
            <ac:spMk id="6" creationId="{7DEDEF49-A713-6219-33F0-E3C608442228}"/>
          </ac:spMkLst>
        </pc:spChg>
        <pc:spChg chg="add mod">
          <ac:chgData name="Benjamin Stratton" userId="9cfe98d5fab7370f" providerId="LiveId" clId="{B1F5FE6B-0529-4A01-AFAA-5EFCB860D1BA}" dt="2025-09-25T09:31:06.845" v="4085"/>
          <ac:spMkLst>
            <pc:docMk/>
            <pc:sldMk cId="238228079" sldId="336"/>
            <ac:spMk id="9" creationId="{51ECC137-0369-555F-5F01-506B5844FD62}"/>
          </ac:spMkLst>
        </pc:spChg>
        <pc:cxnChg chg="add mod">
          <ac:chgData name="Benjamin Stratton" userId="9cfe98d5fab7370f" providerId="LiveId" clId="{B1F5FE6B-0529-4A01-AFAA-5EFCB860D1BA}" dt="2025-09-25T09:31:06.845" v="4085"/>
          <ac:cxnSpMkLst>
            <pc:docMk/>
            <pc:sldMk cId="238228079" sldId="336"/>
            <ac:cxnSpMk id="7" creationId="{6EB3B968-775A-16DB-842A-8F739A1637F2}"/>
          </ac:cxnSpMkLst>
        </pc:cxnChg>
        <pc:cxnChg chg="add mod">
          <ac:chgData name="Benjamin Stratton" userId="9cfe98d5fab7370f" providerId="LiveId" clId="{B1F5FE6B-0529-4A01-AFAA-5EFCB860D1BA}" dt="2025-09-25T09:31:06.845" v="4085"/>
          <ac:cxnSpMkLst>
            <pc:docMk/>
            <pc:sldMk cId="238228079" sldId="336"/>
            <ac:cxnSpMk id="8" creationId="{454441A6-DE65-F52E-43B2-43C832E5D7EF}"/>
          </ac:cxnSpMkLst>
        </pc:cxnChg>
      </pc:sldChg>
      <pc:sldChg chg="delSp add del mod delAnim">
        <pc:chgData name="Benjamin Stratton" userId="9cfe98d5fab7370f" providerId="LiveId" clId="{B1F5FE6B-0529-4A01-AFAA-5EFCB860D1BA}" dt="2025-09-25T09:30:37.622" v="4078" actId="2696"/>
        <pc:sldMkLst>
          <pc:docMk/>
          <pc:sldMk cId="2730527233" sldId="336"/>
        </pc:sldMkLst>
      </pc:sldChg>
      <pc:sldChg chg="addSp delSp modSp add mod delAnim">
        <pc:chgData name="Benjamin Stratton" userId="9cfe98d5fab7370f" providerId="LiveId" clId="{B1F5FE6B-0529-4A01-AFAA-5EFCB860D1BA}" dt="2025-09-25T09:32:43.692" v="4140" actId="1076"/>
        <pc:sldMkLst>
          <pc:docMk/>
          <pc:sldMk cId="2243426581" sldId="337"/>
        </pc:sldMkLst>
        <pc:spChg chg="add mod">
          <ac:chgData name="Benjamin Stratton" userId="9cfe98d5fab7370f" providerId="LiveId" clId="{B1F5FE6B-0529-4A01-AFAA-5EFCB860D1BA}" dt="2025-09-25T09:32:43.692" v="4140" actId="1076"/>
          <ac:spMkLst>
            <pc:docMk/>
            <pc:sldMk cId="2243426581" sldId="337"/>
            <ac:spMk id="15" creationId="{B6151A3A-449B-C901-7CD2-60989747D64B}"/>
          </ac:spMkLst>
        </pc:spChg>
        <pc:picChg chg="add mod">
          <ac:chgData name="Benjamin Stratton" userId="9cfe98d5fab7370f" providerId="LiveId" clId="{B1F5FE6B-0529-4A01-AFAA-5EFCB860D1BA}" dt="2025-09-25T09:32:13.712" v="4103" actId="1076"/>
          <ac:picMkLst>
            <pc:docMk/>
            <pc:sldMk cId="2243426581" sldId="337"/>
            <ac:picMk id="8" creationId="{5B3A6D6D-1ABC-3298-BAE3-DE416B6CA80D}"/>
          </ac:picMkLst>
        </pc:picChg>
        <pc:cxnChg chg="add mod">
          <ac:chgData name="Benjamin Stratton" userId="9cfe98d5fab7370f" providerId="LiveId" clId="{B1F5FE6B-0529-4A01-AFAA-5EFCB860D1BA}" dt="2025-09-25T09:32:11.120" v="4102" actId="14100"/>
          <ac:cxnSpMkLst>
            <pc:docMk/>
            <pc:sldMk cId="2243426581" sldId="337"/>
            <ac:cxnSpMk id="4" creationId="{6676D130-0EA5-FBD2-F44C-DB2B46664207}"/>
          </ac:cxnSpMkLst>
        </pc:cxnChg>
        <pc:cxnChg chg="add mod">
          <ac:chgData name="Benjamin Stratton" userId="9cfe98d5fab7370f" providerId="LiveId" clId="{B1F5FE6B-0529-4A01-AFAA-5EFCB860D1BA}" dt="2025-09-25T09:32:07.249" v="4101" actId="14100"/>
          <ac:cxnSpMkLst>
            <pc:docMk/>
            <pc:sldMk cId="2243426581" sldId="337"/>
            <ac:cxnSpMk id="10" creationId="{EA9DEEC1-7ABB-A541-39A6-9C345AF72B0D}"/>
          </ac:cxnSpMkLst>
        </pc:cxnChg>
      </pc:sldChg>
      <pc:sldChg chg="addSp delSp modSp add mod ord">
        <pc:chgData name="Benjamin Stratton" userId="9cfe98d5fab7370f" providerId="LiveId" clId="{B1F5FE6B-0529-4A01-AFAA-5EFCB860D1BA}" dt="2025-09-25T09:35:49.952" v="4234" actId="14100"/>
        <pc:sldMkLst>
          <pc:docMk/>
          <pc:sldMk cId="1491729962" sldId="338"/>
        </pc:sldMkLst>
        <pc:spChg chg="mod">
          <ac:chgData name="Benjamin Stratton" userId="9cfe98d5fab7370f" providerId="LiveId" clId="{B1F5FE6B-0529-4A01-AFAA-5EFCB860D1BA}" dt="2025-09-25T09:35:44.953" v="4232" actId="1076"/>
          <ac:spMkLst>
            <pc:docMk/>
            <pc:sldMk cId="1491729962" sldId="338"/>
            <ac:spMk id="15" creationId="{2D2607B3-EE1C-50C7-A798-40847738C807}"/>
          </ac:spMkLst>
        </pc:spChg>
        <pc:picChg chg="add mod">
          <ac:chgData name="Benjamin Stratton" userId="9cfe98d5fab7370f" providerId="LiveId" clId="{B1F5FE6B-0529-4A01-AFAA-5EFCB860D1BA}" dt="2025-09-25T09:35:44.953" v="4232" actId="1076"/>
          <ac:picMkLst>
            <pc:docMk/>
            <pc:sldMk cId="1491729962" sldId="338"/>
            <ac:picMk id="7" creationId="{7E65410D-D09F-C4EA-FC4B-E292D6293EA5}"/>
          </ac:picMkLst>
        </pc:picChg>
        <pc:cxnChg chg="add mod">
          <ac:chgData name="Benjamin Stratton" userId="9cfe98d5fab7370f" providerId="LiveId" clId="{B1F5FE6B-0529-4A01-AFAA-5EFCB860D1BA}" dt="2025-09-25T09:35:49.952" v="4234" actId="14100"/>
          <ac:cxnSpMkLst>
            <pc:docMk/>
            <pc:sldMk cId="1491729962" sldId="338"/>
            <ac:cxnSpMk id="9" creationId="{D2153049-BC67-D8AC-2427-4979A89FB988}"/>
          </ac:cxnSpMkLst>
        </pc:cxnChg>
        <pc:cxnChg chg="add mod">
          <ac:chgData name="Benjamin Stratton" userId="9cfe98d5fab7370f" providerId="LiveId" clId="{B1F5FE6B-0529-4A01-AFAA-5EFCB860D1BA}" dt="2025-09-25T09:35:47.245" v="4233" actId="14100"/>
          <ac:cxnSpMkLst>
            <pc:docMk/>
            <pc:sldMk cId="1491729962" sldId="338"/>
            <ac:cxnSpMk id="13" creationId="{5E5E48DE-1EA3-B3A8-F0BA-05E1CD97F85D}"/>
          </ac:cxnSpMkLst>
        </pc:cxnChg>
      </pc:sldChg>
      <pc:sldChg chg="add del">
        <pc:chgData name="Benjamin Stratton" userId="9cfe98d5fab7370f" providerId="LiveId" clId="{B1F5FE6B-0529-4A01-AFAA-5EFCB860D1BA}" dt="2025-09-25T09:33:02.361" v="4142" actId="47"/>
        <pc:sldMkLst>
          <pc:docMk/>
          <pc:sldMk cId="2864527484" sldId="338"/>
        </pc:sldMkLst>
      </pc:sldChg>
      <pc:sldChg chg="add del">
        <pc:chgData name="Benjamin Stratton" userId="9cfe98d5fab7370f" providerId="LiveId" clId="{B1F5FE6B-0529-4A01-AFAA-5EFCB860D1BA}" dt="2025-09-26T15:37:34.039" v="10288" actId="47"/>
        <pc:sldMkLst>
          <pc:docMk/>
          <pc:sldMk cId="2781765826" sldId="339"/>
        </pc:sldMkLst>
      </pc:sldChg>
      <pc:sldChg chg="modSp new mod modAnim">
        <pc:chgData name="Benjamin Stratton" userId="9cfe98d5fab7370f" providerId="LiveId" clId="{B1F5FE6B-0529-4A01-AFAA-5EFCB860D1BA}" dt="2025-09-28T18:52:11.507" v="12559" actId="20577"/>
        <pc:sldMkLst>
          <pc:docMk/>
          <pc:sldMk cId="2315256831" sldId="340"/>
        </pc:sldMkLst>
        <pc:spChg chg="mod">
          <ac:chgData name="Benjamin Stratton" userId="9cfe98d5fab7370f" providerId="LiveId" clId="{B1F5FE6B-0529-4A01-AFAA-5EFCB860D1BA}" dt="2025-09-26T15:31:58.254" v="9803" actId="20577"/>
          <ac:spMkLst>
            <pc:docMk/>
            <pc:sldMk cId="2315256831" sldId="340"/>
            <ac:spMk id="2" creationId="{1B7BD5E5-716B-0119-4E76-2CA8E9EB37FF}"/>
          </ac:spMkLst>
        </pc:spChg>
        <pc:spChg chg="mod">
          <ac:chgData name="Benjamin Stratton" userId="9cfe98d5fab7370f" providerId="LiveId" clId="{B1F5FE6B-0529-4A01-AFAA-5EFCB860D1BA}" dt="2025-09-28T18:52:11.507" v="12559" actId="20577"/>
          <ac:spMkLst>
            <pc:docMk/>
            <pc:sldMk cId="2315256831" sldId="340"/>
            <ac:spMk id="3" creationId="{4EEA8CAF-34C4-A9EF-FDC8-6E5BCDC79434}"/>
          </ac:spMkLst>
        </pc:spChg>
      </pc:sldChg>
      <pc:sldChg chg="addSp delSp modSp add mod addAnim delAnim modAnim">
        <pc:chgData name="Benjamin Stratton" userId="9cfe98d5fab7370f" providerId="LiveId" clId="{B1F5FE6B-0529-4A01-AFAA-5EFCB860D1BA}" dt="2025-09-27T14:46:32.411" v="11984" actId="20577"/>
        <pc:sldMkLst>
          <pc:docMk/>
          <pc:sldMk cId="3376740549" sldId="341"/>
        </pc:sldMkLst>
        <pc:spChg chg="mod">
          <ac:chgData name="Benjamin Stratton" userId="9cfe98d5fab7370f" providerId="LiveId" clId="{B1F5FE6B-0529-4A01-AFAA-5EFCB860D1BA}" dt="2025-09-27T14:46:32.411" v="11984" actId="20577"/>
          <ac:spMkLst>
            <pc:docMk/>
            <pc:sldMk cId="3376740549" sldId="341"/>
            <ac:spMk id="2" creationId="{8234540F-EE6E-07E2-6C90-EA6D5F604118}"/>
          </ac:spMkLst>
        </pc:spChg>
        <pc:spChg chg="add mod">
          <ac:chgData name="Benjamin Stratton" userId="9cfe98d5fab7370f" providerId="LiveId" clId="{B1F5FE6B-0529-4A01-AFAA-5EFCB860D1BA}" dt="2025-09-27T14:14:00.891" v="10952" actId="1076"/>
          <ac:spMkLst>
            <pc:docMk/>
            <pc:sldMk cId="3376740549" sldId="341"/>
            <ac:spMk id="9" creationId="{53398F1C-F6D4-1122-8510-2BE826641083}"/>
          </ac:spMkLst>
        </pc:spChg>
      </pc:sldChg>
      <pc:sldChg chg="addSp delSp modSp add mod delAnim modAnim">
        <pc:chgData name="Benjamin Stratton" userId="9cfe98d5fab7370f" providerId="LiveId" clId="{B1F5FE6B-0529-4A01-AFAA-5EFCB860D1BA}" dt="2025-09-25T10:33:51.380" v="4860"/>
        <pc:sldMkLst>
          <pc:docMk/>
          <pc:sldMk cId="2010698975" sldId="342"/>
        </pc:sldMkLst>
        <pc:spChg chg="add mod">
          <ac:chgData name="Benjamin Stratton" userId="9cfe98d5fab7370f" providerId="LiveId" clId="{B1F5FE6B-0529-4A01-AFAA-5EFCB860D1BA}" dt="2025-09-25T10:26:02.791" v="4750" actId="1076"/>
          <ac:spMkLst>
            <pc:docMk/>
            <pc:sldMk cId="2010698975" sldId="342"/>
            <ac:spMk id="12" creationId="{C10C92BF-1360-4E08-246C-A49E7B52F140}"/>
          </ac:spMkLst>
        </pc:spChg>
        <pc:spChg chg="add mod">
          <ac:chgData name="Benjamin Stratton" userId="9cfe98d5fab7370f" providerId="LiveId" clId="{B1F5FE6B-0529-4A01-AFAA-5EFCB860D1BA}" dt="2025-09-25T10:33:38.493" v="4859" actId="692"/>
          <ac:spMkLst>
            <pc:docMk/>
            <pc:sldMk cId="2010698975" sldId="342"/>
            <ac:spMk id="15" creationId="{DB895357-559D-6769-2D58-FA471C53CC47}"/>
          </ac:spMkLst>
        </pc:spChg>
        <pc:picChg chg="mod">
          <ac:chgData name="Benjamin Stratton" userId="9cfe98d5fab7370f" providerId="LiveId" clId="{B1F5FE6B-0529-4A01-AFAA-5EFCB860D1BA}" dt="2025-09-25T10:26:31.822" v="4756" actId="1076"/>
          <ac:picMkLst>
            <pc:docMk/>
            <pc:sldMk cId="2010698975" sldId="342"/>
            <ac:picMk id="4" creationId="{0B7CC3FF-3977-253F-294F-EF78532D2465}"/>
          </ac:picMkLst>
        </pc:picChg>
        <pc:picChg chg="mod">
          <ac:chgData name="Benjamin Stratton" userId="9cfe98d5fab7370f" providerId="LiveId" clId="{B1F5FE6B-0529-4A01-AFAA-5EFCB860D1BA}" dt="2025-09-25T10:26:31.822" v="4756" actId="1076"/>
          <ac:picMkLst>
            <pc:docMk/>
            <pc:sldMk cId="2010698975" sldId="342"/>
            <ac:picMk id="5" creationId="{BFF89488-A276-3C88-52AA-C67B2D57479A}"/>
          </ac:picMkLst>
        </pc:picChg>
        <pc:picChg chg="mod">
          <ac:chgData name="Benjamin Stratton" userId="9cfe98d5fab7370f" providerId="LiveId" clId="{B1F5FE6B-0529-4A01-AFAA-5EFCB860D1BA}" dt="2025-09-25T10:26:31.822" v="4756" actId="1076"/>
          <ac:picMkLst>
            <pc:docMk/>
            <pc:sldMk cId="2010698975" sldId="342"/>
            <ac:picMk id="6" creationId="{B0A38DB7-A70C-F6E0-ABE6-6AE533AD5F5D}"/>
          </ac:picMkLst>
        </pc:picChg>
        <pc:picChg chg="add mod">
          <ac:chgData name="Benjamin Stratton" userId="9cfe98d5fab7370f" providerId="LiveId" clId="{B1F5FE6B-0529-4A01-AFAA-5EFCB860D1BA}" dt="2025-09-25T10:25:11.587" v="4738" actId="1076"/>
          <ac:picMkLst>
            <pc:docMk/>
            <pc:sldMk cId="2010698975" sldId="342"/>
            <ac:picMk id="8" creationId="{3B27299F-B942-EDE4-9589-139FB3D008A7}"/>
          </ac:picMkLst>
        </pc:picChg>
        <pc:picChg chg="add mod">
          <ac:chgData name="Benjamin Stratton" userId="9cfe98d5fab7370f" providerId="LiveId" clId="{B1F5FE6B-0529-4A01-AFAA-5EFCB860D1BA}" dt="2025-09-25T10:26:02.791" v="4750" actId="1076"/>
          <ac:picMkLst>
            <pc:docMk/>
            <pc:sldMk cId="2010698975" sldId="342"/>
            <ac:picMk id="14" creationId="{0E23203F-CB3C-B321-3DA8-234A0864CAB5}"/>
          </ac:picMkLst>
        </pc:picChg>
      </pc:sldChg>
      <pc:sldChg chg="modSp add mod modAnim modShow">
        <pc:chgData name="Benjamin Stratton" userId="9cfe98d5fab7370f" providerId="LiveId" clId="{B1F5FE6B-0529-4A01-AFAA-5EFCB860D1BA}" dt="2025-09-27T13:37:04.826" v="10837" actId="1076"/>
        <pc:sldMkLst>
          <pc:docMk/>
          <pc:sldMk cId="858572320" sldId="343"/>
        </pc:sldMkLst>
        <pc:spChg chg="mod">
          <ac:chgData name="Benjamin Stratton" userId="9cfe98d5fab7370f" providerId="LiveId" clId="{B1F5FE6B-0529-4A01-AFAA-5EFCB860D1BA}" dt="2025-09-27T13:37:04.826" v="10837" actId="1076"/>
          <ac:spMkLst>
            <pc:docMk/>
            <pc:sldMk cId="858572320" sldId="343"/>
            <ac:spMk id="2" creationId="{3C5BD6E8-8A1A-DDE6-8333-FF267F0C443B}"/>
          </ac:spMkLst>
        </pc:spChg>
      </pc:sldChg>
      <pc:sldChg chg="add mod modShow">
        <pc:chgData name="Benjamin Stratton" userId="9cfe98d5fab7370f" providerId="LiveId" clId="{B1F5FE6B-0529-4A01-AFAA-5EFCB860D1BA}" dt="2025-09-27T13:24:40.327" v="10518" actId="729"/>
        <pc:sldMkLst>
          <pc:docMk/>
          <pc:sldMk cId="821495798" sldId="344"/>
        </pc:sldMkLst>
      </pc:sldChg>
      <pc:sldChg chg="addSp modSp add mod modAnim">
        <pc:chgData name="Benjamin Stratton" userId="9cfe98d5fab7370f" providerId="LiveId" clId="{B1F5FE6B-0529-4A01-AFAA-5EFCB860D1BA}" dt="2025-09-25T10:40:28.800" v="4893"/>
        <pc:sldMkLst>
          <pc:docMk/>
          <pc:sldMk cId="1821275253" sldId="345"/>
        </pc:sldMkLst>
        <pc:spChg chg="add mod">
          <ac:chgData name="Benjamin Stratton" userId="9cfe98d5fab7370f" providerId="LiveId" clId="{B1F5FE6B-0529-4A01-AFAA-5EFCB860D1BA}" dt="2025-09-25T10:38:31.765" v="4866" actId="14100"/>
          <ac:spMkLst>
            <pc:docMk/>
            <pc:sldMk cId="1821275253" sldId="345"/>
            <ac:spMk id="8" creationId="{B2A25C70-A317-A6DF-6554-983B373A282F}"/>
          </ac:spMkLst>
        </pc:spChg>
        <pc:spChg chg="add mod">
          <ac:chgData name="Benjamin Stratton" userId="9cfe98d5fab7370f" providerId="LiveId" clId="{B1F5FE6B-0529-4A01-AFAA-5EFCB860D1BA}" dt="2025-09-25T10:40:10.639" v="4888" actId="14100"/>
          <ac:spMkLst>
            <pc:docMk/>
            <pc:sldMk cId="1821275253" sldId="345"/>
            <ac:spMk id="11" creationId="{CE7D6D84-AA99-A01C-FD6E-9C4A3FDB4CF8}"/>
          </ac:spMkLst>
        </pc:spChg>
        <pc:picChg chg="add mod">
          <ac:chgData name="Benjamin Stratton" userId="9cfe98d5fab7370f" providerId="LiveId" clId="{B1F5FE6B-0529-4A01-AFAA-5EFCB860D1BA}" dt="2025-09-25T10:39:56.448" v="4885" actId="1076"/>
          <ac:picMkLst>
            <pc:docMk/>
            <pc:sldMk cId="1821275253" sldId="345"/>
            <ac:picMk id="9" creationId="{7D8E46D9-F603-450E-28A6-C357C1846C8A}"/>
          </ac:picMkLst>
        </pc:picChg>
        <pc:cxnChg chg="add mod">
          <ac:chgData name="Benjamin Stratton" userId="9cfe98d5fab7370f" providerId="LiveId" clId="{B1F5FE6B-0529-4A01-AFAA-5EFCB860D1BA}" dt="2025-09-25T10:39:49.993" v="4884" actId="14100"/>
          <ac:cxnSpMkLst>
            <pc:docMk/>
            <pc:sldMk cId="1821275253" sldId="345"/>
            <ac:cxnSpMk id="12" creationId="{33325BDC-2205-CF49-7F13-68921E8158CB}"/>
          </ac:cxnSpMkLst>
        </pc:cxnChg>
      </pc:sldChg>
      <pc:sldChg chg="delSp add del mod delAnim">
        <pc:chgData name="Benjamin Stratton" userId="9cfe98d5fab7370f" providerId="LiveId" clId="{B1F5FE6B-0529-4A01-AFAA-5EFCB860D1BA}" dt="2025-09-25T11:05:54.767" v="4899" actId="47"/>
        <pc:sldMkLst>
          <pc:docMk/>
          <pc:sldMk cId="799831898" sldId="346"/>
        </pc:sldMkLst>
      </pc:sldChg>
      <pc:sldChg chg="addSp modSp add mod ord modAnim">
        <pc:chgData name="Benjamin Stratton" userId="9cfe98d5fab7370f" providerId="LiveId" clId="{B1F5FE6B-0529-4A01-AFAA-5EFCB860D1BA}" dt="2025-09-25T11:13:46.678" v="5103" actId="6549"/>
        <pc:sldMkLst>
          <pc:docMk/>
          <pc:sldMk cId="2611673362" sldId="346"/>
        </pc:sldMkLst>
        <pc:spChg chg="mod">
          <ac:chgData name="Benjamin Stratton" userId="9cfe98d5fab7370f" providerId="LiveId" clId="{B1F5FE6B-0529-4A01-AFAA-5EFCB860D1BA}" dt="2025-09-25T11:11:28.894" v="4989" actId="404"/>
          <ac:spMkLst>
            <pc:docMk/>
            <pc:sldMk cId="2611673362" sldId="346"/>
            <ac:spMk id="2" creationId="{E2FD4822-F820-855B-4176-858B5BEFEAEE}"/>
          </ac:spMkLst>
        </pc:spChg>
        <pc:spChg chg="add mod">
          <ac:chgData name="Benjamin Stratton" userId="9cfe98d5fab7370f" providerId="LiveId" clId="{B1F5FE6B-0529-4A01-AFAA-5EFCB860D1BA}" dt="2025-09-25T11:08:07.780" v="4919" actId="14100"/>
          <ac:spMkLst>
            <pc:docMk/>
            <pc:sldMk cId="2611673362" sldId="346"/>
            <ac:spMk id="3" creationId="{ED3BC76F-4719-CF7D-3B6A-F394F37CD143}"/>
          </ac:spMkLst>
        </pc:spChg>
        <pc:spChg chg="add mod">
          <ac:chgData name="Benjamin Stratton" userId="9cfe98d5fab7370f" providerId="LiveId" clId="{B1F5FE6B-0529-4A01-AFAA-5EFCB860D1BA}" dt="2025-09-25T11:09:39.728" v="4985" actId="20577"/>
          <ac:spMkLst>
            <pc:docMk/>
            <pc:sldMk cId="2611673362" sldId="346"/>
            <ac:spMk id="8" creationId="{3A1C0D10-36FC-EBA2-4D19-039DFD6E4985}"/>
          </ac:spMkLst>
        </pc:spChg>
        <pc:spChg chg="add mod">
          <ac:chgData name="Benjamin Stratton" userId="9cfe98d5fab7370f" providerId="LiveId" clId="{B1F5FE6B-0529-4A01-AFAA-5EFCB860D1BA}" dt="2025-09-25T11:13:46.678" v="5103" actId="6549"/>
          <ac:spMkLst>
            <pc:docMk/>
            <pc:sldMk cId="2611673362" sldId="346"/>
            <ac:spMk id="11" creationId="{40387027-FD8B-4629-8A43-3A2AB078A925}"/>
          </ac:spMkLst>
        </pc:spChg>
        <pc:picChg chg="mod">
          <ac:chgData name="Benjamin Stratton" userId="9cfe98d5fab7370f" providerId="LiveId" clId="{B1F5FE6B-0529-4A01-AFAA-5EFCB860D1BA}" dt="2025-09-25T11:09:24.145" v="4979" actId="1076"/>
          <ac:picMkLst>
            <pc:docMk/>
            <pc:sldMk cId="2611673362" sldId="346"/>
            <ac:picMk id="34" creationId="{98063370-43F1-6825-EDAD-275FCB9D68B1}"/>
          </ac:picMkLst>
        </pc:picChg>
      </pc:sldChg>
      <pc:sldChg chg="addSp delSp modSp add del mod modAnim">
        <pc:chgData name="Benjamin Stratton" userId="9cfe98d5fab7370f" providerId="LiveId" clId="{B1F5FE6B-0529-4A01-AFAA-5EFCB860D1BA}" dt="2025-09-25T11:13:56.563" v="5104" actId="2696"/>
        <pc:sldMkLst>
          <pc:docMk/>
          <pc:sldMk cId="911695236" sldId="347"/>
        </pc:sldMkLst>
      </pc:sldChg>
      <pc:sldChg chg="addSp delSp modSp add mod modAnim">
        <pc:chgData name="Benjamin Stratton" userId="9cfe98d5fab7370f" providerId="LiveId" clId="{B1F5FE6B-0529-4A01-AFAA-5EFCB860D1BA}" dt="2025-09-27T13:37:46.089" v="10839"/>
        <pc:sldMkLst>
          <pc:docMk/>
          <pc:sldMk cId="3577732278" sldId="347"/>
        </pc:sldMkLst>
        <pc:spChg chg="mod">
          <ac:chgData name="Benjamin Stratton" userId="9cfe98d5fab7370f" providerId="LiveId" clId="{B1F5FE6B-0529-4A01-AFAA-5EFCB860D1BA}" dt="2025-09-25T11:31:50.147" v="5120" actId="1076"/>
          <ac:spMkLst>
            <pc:docMk/>
            <pc:sldMk cId="3577732278" sldId="347"/>
            <ac:spMk id="2" creationId="{F38C737E-FD50-C97C-72A6-0B9C86D2C244}"/>
          </ac:spMkLst>
        </pc:spChg>
        <pc:spChg chg="add mod">
          <ac:chgData name="Benjamin Stratton" userId="9cfe98d5fab7370f" providerId="LiveId" clId="{B1F5FE6B-0529-4A01-AFAA-5EFCB860D1BA}" dt="2025-09-25T11:33:22.295" v="5171" actId="1076"/>
          <ac:spMkLst>
            <pc:docMk/>
            <pc:sldMk cId="3577732278" sldId="347"/>
            <ac:spMk id="19" creationId="{B297D67A-94CB-3E1A-C996-8184B584E754}"/>
          </ac:spMkLst>
        </pc:spChg>
        <pc:spChg chg="add mod">
          <ac:chgData name="Benjamin Stratton" userId="9cfe98d5fab7370f" providerId="LiveId" clId="{B1F5FE6B-0529-4A01-AFAA-5EFCB860D1BA}" dt="2025-09-25T11:58:21.692" v="5261" actId="20577"/>
          <ac:spMkLst>
            <pc:docMk/>
            <pc:sldMk cId="3577732278" sldId="347"/>
            <ac:spMk id="20" creationId="{B26FB904-D061-0DF5-968A-0D7E6DDA4353}"/>
          </ac:spMkLst>
        </pc:spChg>
        <pc:picChg chg="add mod">
          <ac:chgData name="Benjamin Stratton" userId="9cfe98d5fab7370f" providerId="LiveId" clId="{B1F5FE6B-0529-4A01-AFAA-5EFCB860D1BA}" dt="2025-09-25T11:33:22.295" v="5171" actId="1076"/>
          <ac:picMkLst>
            <pc:docMk/>
            <pc:sldMk cId="3577732278" sldId="347"/>
            <ac:picMk id="15" creationId="{91E3190B-4FB9-101F-4706-2427D45D9A3A}"/>
          </ac:picMkLst>
        </pc:picChg>
        <pc:picChg chg="add mod">
          <ac:chgData name="Benjamin Stratton" userId="9cfe98d5fab7370f" providerId="LiveId" clId="{B1F5FE6B-0529-4A01-AFAA-5EFCB860D1BA}" dt="2025-09-25T11:33:30.364" v="5172" actId="1076"/>
          <ac:picMkLst>
            <pc:docMk/>
            <pc:sldMk cId="3577732278" sldId="347"/>
            <ac:picMk id="16" creationId="{0A0DBCC0-0B5C-928B-C508-721AAB8438FF}"/>
          </ac:picMkLst>
        </pc:picChg>
        <pc:picChg chg="add mod">
          <ac:chgData name="Benjamin Stratton" userId="9cfe98d5fab7370f" providerId="LiveId" clId="{B1F5FE6B-0529-4A01-AFAA-5EFCB860D1BA}" dt="2025-09-25T11:33:30.364" v="5172" actId="1076"/>
          <ac:picMkLst>
            <pc:docMk/>
            <pc:sldMk cId="3577732278" sldId="347"/>
            <ac:picMk id="17" creationId="{F0A8E724-B54A-8326-4091-817221510821}"/>
          </ac:picMkLst>
        </pc:picChg>
        <pc:picChg chg="add mod">
          <ac:chgData name="Benjamin Stratton" userId="9cfe98d5fab7370f" providerId="LiveId" clId="{B1F5FE6B-0529-4A01-AFAA-5EFCB860D1BA}" dt="2025-09-25T11:33:30.364" v="5172" actId="1076"/>
          <ac:picMkLst>
            <pc:docMk/>
            <pc:sldMk cId="3577732278" sldId="347"/>
            <ac:picMk id="18" creationId="{B778535C-BC88-EB47-1B82-42152B7A2701}"/>
          </ac:picMkLst>
        </pc:picChg>
        <pc:picChg chg="add mod modCrop">
          <ac:chgData name="Benjamin Stratton" userId="9cfe98d5fab7370f" providerId="LiveId" clId="{B1F5FE6B-0529-4A01-AFAA-5EFCB860D1BA}" dt="2025-09-25T11:58:16.260" v="5260" actId="1076"/>
          <ac:picMkLst>
            <pc:docMk/>
            <pc:sldMk cId="3577732278" sldId="347"/>
            <ac:picMk id="21" creationId="{95B26947-A42C-B15F-AC65-26E56C952810}"/>
          </ac:picMkLst>
        </pc:picChg>
      </pc:sldChg>
      <pc:sldChg chg="addSp delSp modSp add mod modAnim">
        <pc:chgData name="Benjamin Stratton" userId="9cfe98d5fab7370f" providerId="LiveId" clId="{B1F5FE6B-0529-4A01-AFAA-5EFCB860D1BA}" dt="2025-09-27T13:38:12.554" v="10841"/>
        <pc:sldMkLst>
          <pc:docMk/>
          <pc:sldMk cId="4092329999" sldId="348"/>
        </pc:sldMkLst>
        <pc:spChg chg="mod">
          <ac:chgData name="Benjamin Stratton" userId="9cfe98d5fab7370f" providerId="LiveId" clId="{B1F5FE6B-0529-4A01-AFAA-5EFCB860D1BA}" dt="2025-09-25T12:15:45.131" v="5320"/>
          <ac:spMkLst>
            <pc:docMk/>
            <pc:sldMk cId="4092329999" sldId="348"/>
            <ac:spMk id="2" creationId="{E660F4D6-5DF6-9DCF-71BB-6A23B9A7BBC7}"/>
          </ac:spMkLst>
        </pc:spChg>
        <pc:spChg chg="mod">
          <ac:chgData name="Benjamin Stratton" userId="9cfe98d5fab7370f" providerId="LiveId" clId="{B1F5FE6B-0529-4A01-AFAA-5EFCB860D1BA}" dt="2025-09-25T11:58:25.056" v="5262" actId="20577"/>
          <ac:spMkLst>
            <pc:docMk/>
            <pc:sldMk cId="4092329999" sldId="348"/>
            <ac:spMk id="20" creationId="{5DBD9E89-7C5C-F960-505D-C482BE7326AB}"/>
          </ac:spMkLst>
        </pc:spChg>
        <pc:picChg chg="add mod">
          <ac:chgData name="Benjamin Stratton" userId="9cfe98d5fab7370f" providerId="LiveId" clId="{B1F5FE6B-0529-4A01-AFAA-5EFCB860D1BA}" dt="2025-09-25T11:46:21.827" v="5215" actId="1076"/>
          <ac:picMkLst>
            <pc:docMk/>
            <pc:sldMk cId="4092329999" sldId="348"/>
            <ac:picMk id="6" creationId="{05FB240C-C06A-C735-2AFC-353B46D18042}"/>
          </ac:picMkLst>
        </pc:picChg>
        <pc:picChg chg="add mod">
          <ac:chgData name="Benjamin Stratton" userId="9cfe98d5fab7370f" providerId="LiveId" clId="{B1F5FE6B-0529-4A01-AFAA-5EFCB860D1BA}" dt="2025-09-25T11:46:45.566" v="5222" actId="1076"/>
          <ac:picMkLst>
            <pc:docMk/>
            <pc:sldMk cId="4092329999" sldId="348"/>
            <ac:picMk id="8" creationId="{33A0DB11-5CB6-4473-FC62-E3DBC9572B50}"/>
          </ac:picMkLst>
        </pc:picChg>
        <pc:picChg chg="add mod">
          <ac:chgData name="Benjamin Stratton" userId="9cfe98d5fab7370f" providerId="LiveId" clId="{B1F5FE6B-0529-4A01-AFAA-5EFCB860D1BA}" dt="2025-09-25T11:57:44.451" v="5251" actId="1076"/>
          <ac:picMkLst>
            <pc:docMk/>
            <pc:sldMk cId="4092329999" sldId="348"/>
            <ac:picMk id="10" creationId="{66EDBD2E-D4BB-793F-5A7B-29CC44815D3C}"/>
          </ac:picMkLst>
        </pc:picChg>
        <pc:picChg chg="add mod modCrop">
          <ac:chgData name="Benjamin Stratton" userId="9cfe98d5fab7370f" providerId="LiveId" clId="{B1F5FE6B-0529-4A01-AFAA-5EFCB860D1BA}" dt="2025-09-25T11:57:38.529" v="5250" actId="1076"/>
          <ac:picMkLst>
            <pc:docMk/>
            <pc:sldMk cId="4092329999" sldId="348"/>
            <ac:picMk id="11" creationId="{7DFC4A0C-8348-7871-1B0D-5FA5231ED0F3}"/>
          </ac:picMkLst>
        </pc:picChg>
      </pc:sldChg>
      <pc:sldChg chg="addSp delSp modSp add mod modAnim">
        <pc:chgData name="Benjamin Stratton" userId="9cfe98d5fab7370f" providerId="LiveId" clId="{B1F5FE6B-0529-4A01-AFAA-5EFCB860D1BA}" dt="2025-09-27T14:01:15.288" v="10933" actId="167"/>
        <pc:sldMkLst>
          <pc:docMk/>
          <pc:sldMk cId="1791111605" sldId="349"/>
        </pc:sldMkLst>
        <pc:spChg chg="mod">
          <ac:chgData name="Benjamin Stratton" userId="9cfe98d5fab7370f" providerId="LiveId" clId="{B1F5FE6B-0529-4A01-AFAA-5EFCB860D1BA}" dt="2025-09-25T12:15:41.121" v="5319" actId="20577"/>
          <ac:spMkLst>
            <pc:docMk/>
            <pc:sldMk cId="1791111605" sldId="349"/>
            <ac:spMk id="2" creationId="{CA2293B3-F262-2DE5-5C46-05434DF1F40A}"/>
          </ac:spMkLst>
        </pc:spChg>
        <pc:spChg chg="add mod">
          <ac:chgData name="Benjamin Stratton" userId="9cfe98d5fab7370f" providerId="LiveId" clId="{B1F5FE6B-0529-4A01-AFAA-5EFCB860D1BA}" dt="2025-09-27T14:01:09.064" v="10932" actId="207"/>
          <ac:spMkLst>
            <pc:docMk/>
            <pc:sldMk cId="1791111605" sldId="349"/>
            <ac:spMk id="12" creationId="{437799A8-172C-3B52-162F-73343ACC7606}"/>
          </ac:spMkLst>
        </pc:spChg>
        <pc:spChg chg="mod">
          <ac:chgData name="Benjamin Stratton" userId="9cfe98d5fab7370f" providerId="LiveId" clId="{B1F5FE6B-0529-4A01-AFAA-5EFCB860D1BA}" dt="2025-09-25T12:03:48.031" v="5283" actId="14100"/>
          <ac:spMkLst>
            <pc:docMk/>
            <pc:sldMk cId="1791111605" sldId="349"/>
            <ac:spMk id="19" creationId="{E391C097-1225-A96C-9EBF-43215754EE00}"/>
          </ac:spMkLst>
        </pc:spChg>
        <pc:spChg chg="mod">
          <ac:chgData name="Benjamin Stratton" userId="9cfe98d5fab7370f" providerId="LiveId" clId="{B1F5FE6B-0529-4A01-AFAA-5EFCB860D1BA}" dt="2025-09-25T12:06:05.273" v="5301" actId="6549"/>
          <ac:spMkLst>
            <pc:docMk/>
            <pc:sldMk cId="1791111605" sldId="349"/>
            <ac:spMk id="20" creationId="{73C95343-6E98-4C51-4912-F1B1510055A6}"/>
          </ac:spMkLst>
        </pc:spChg>
        <pc:picChg chg="add mod">
          <ac:chgData name="Benjamin Stratton" userId="9cfe98d5fab7370f" providerId="LiveId" clId="{B1F5FE6B-0529-4A01-AFAA-5EFCB860D1BA}" dt="2025-09-27T13:39:22.444" v="10848" actId="1076"/>
          <ac:picMkLst>
            <pc:docMk/>
            <pc:sldMk cId="1791111605" sldId="349"/>
            <ac:picMk id="4" creationId="{06D66312-9648-1ABD-6B6E-BD1799764330}"/>
          </ac:picMkLst>
        </pc:picChg>
        <pc:picChg chg="add mod ord">
          <ac:chgData name="Benjamin Stratton" userId="9cfe98d5fab7370f" providerId="LiveId" clId="{B1F5FE6B-0529-4A01-AFAA-5EFCB860D1BA}" dt="2025-09-27T14:01:15.288" v="10933" actId="167"/>
          <ac:picMkLst>
            <pc:docMk/>
            <pc:sldMk cId="1791111605" sldId="349"/>
            <ac:picMk id="6" creationId="{7E05DC7C-2454-FD6F-7CFD-D56A8B61A658}"/>
          </ac:picMkLst>
        </pc:picChg>
        <pc:picChg chg="add mod modCrop">
          <ac:chgData name="Benjamin Stratton" userId="9cfe98d5fab7370f" providerId="LiveId" clId="{B1F5FE6B-0529-4A01-AFAA-5EFCB860D1BA}" dt="2025-09-25T12:06:12.300" v="5302" actId="1076"/>
          <ac:picMkLst>
            <pc:docMk/>
            <pc:sldMk cId="1791111605" sldId="349"/>
            <ac:picMk id="9" creationId="{3FDB13B4-10A5-8B25-4252-21BBA0E147B1}"/>
          </ac:picMkLst>
        </pc:picChg>
        <pc:picChg chg="add mod">
          <ac:chgData name="Benjamin Stratton" userId="9cfe98d5fab7370f" providerId="LiveId" clId="{B1F5FE6B-0529-4A01-AFAA-5EFCB860D1BA}" dt="2025-09-25T13:40:39.490" v="5866" actId="1076"/>
          <ac:picMkLst>
            <pc:docMk/>
            <pc:sldMk cId="1791111605" sldId="349"/>
            <ac:picMk id="14" creationId="{1B87E0F4-5820-3D18-9674-F684363A0005}"/>
          </ac:picMkLst>
        </pc:picChg>
        <pc:picChg chg="add mod">
          <ac:chgData name="Benjamin Stratton" userId="9cfe98d5fab7370f" providerId="LiveId" clId="{B1F5FE6B-0529-4A01-AFAA-5EFCB860D1BA}" dt="2025-09-27T14:00:25.195" v="10921" actId="1076"/>
          <ac:picMkLst>
            <pc:docMk/>
            <pc:sldMk cId="1791111605" sldId="349"/>
            <ac:picMk id="16" creationId="{62F4B21D-6611-3DA7-2574-84469341F159}"/>
          </ac:picMkLst>
        </pc:picChg>
      </pc:sldChg>
      <pc:sldChg chg="add del">
        <pc:chgData name="Benjamin Stratton" userId="9cfe98d5fab7370f" providerId="LiveId" clId="{B1F5FE6B-0529-4A01-AFAA-5EFCB860D1BA}" dt="2025-09-25T13:09:53.963" v="5452" actId="2696"/>
        <pc:sldMkLst>
          <pc:docMk/>
          <pc:sldMk cId="3564330716" sldId="350"/>
        </pc:sldMkLst>
      </pc:sldChg>
      <pc:sldChg chg="addSp delSp modSp add mod addAnim delAnim modAnim">
        <pc:chgData name="Benjamin Stratton" userId="9cfe98d5fab7370f" providerId="LiveId" clId="{B1F5FE6B-0529-4A01-AFAA-5EFCB860D1BA}" dt="2025-09-27T14:30:33.189" v="11277"/>
        <pc:sldMkLst>
          <pc:docMk/>
          <pc:sldMk cId="2876295851" sldId="351"/>
        </pc:sldMkLst>
        <pc:spChg chg="mod">
          <ac:chgData name="Benjamin Stratton" userId="9cfe98d5fab7370f" providerId="LiveId" clId="{B1F5FE6B-0529-4A01-AFAA-5EFCB860D1BA}" dt="2025-09-27T14:29:43.847" v="11274" actId="20577"/>
          <ac:spMkLst>
            <pc:docMk/>
            <pc:sldMk cId="2876295851" sldId="351"/>
            <ac:spMk id="2" creationId="{F33DB08F-3E40-E5BD-F079-3E7513572C46}"/>
          </ac:spMkLst>
        </pc:spChg>
        <pc:spChg chg="add mod">
          <ac:chgData name="Benjamin Stratton" userId="9cfe98d5fab7370f" providerId="LiveId" clId="{B1F5FE6B-0529-4A01-AFAA-5EFCB860D1BA}" dt="2025-09-25T13:43:41.179" v="5913" actId="692"/>
          <ac:spMkLst>
            <pc:docMk/>
            <pc:sldMk cId="2876295851" sldId="351"/>
            <ac:spMk id="12" creationId="{F0E7A16C-96D0-84C9-41DB-F48D98682D2B}"/>
          </ac:spMkLst>
        </pc:spChg>
        <pc:picChg chg="add mod">
          <ac:chgData name="Benjamin Stratton" userId="9cfe98d5fab7370f" providerId="LiveId" clId="{B1F5FE6B-0529-4A01-AFAA-5EFCB860D1BA}" dt="2025-09-27T14:02:18.028" v="10947" actId="1076"/>
          <ac:picMkLst>
            <pc:docMk/>
            <pc:sldMk cId="2876295851" sldId="351"/>
            <ac:picMk id="5" creationId="{E6658448-636D-F05A-4261-996A9B45312F}"/>
          </ac:picMkLst>
        </pc:picChg>
        <pc:picChg chg="mod">
          <ac:chgData name="Benjamin Stratton" userId="9cfe98d5fab7370f" providerId="LiveId" clId="{B1F5FE6B-0529-4A01-AFAA-5EFCB860D1BA}" dt="2025-09-25T13:10:55.063" v="5457" actId="1076"/>
          <ac:picMkLst>
            <pc:docMk/>
            <pc:sldMk cId="2876295851" sldId="351"/>
            <ac:picMk id="11" creationId="{5B085A08-B31A-D5F5-C942-BEE2B05AD307}"/>
          </ac:picMkLst>
        </pc:picChg>
        <pc:picChg chg="add mod modCrop">
          <ac:chgData name="Benjamin Stratton" userId="9cfe98d5fab7370f" providerId="LiveId" clId="{B1F5FE6B-0529-4A01-AFAA-5EFCB860D1BA}" dt="2025-09-27T14:26:18.077" v="11089" actId="1076"/>
          <ac:picMkLst>
            <pc:docMk/>
            <pc:sldMk cId="2876295851" sldId="351"/>
            <ac:picMk id="20" creationId="{DB7855E4-E029-F1C8-B5DD-59A26AB0833E}"/>
          </ac:picMkLst>
        </pc:picChg>
        <pc:picChg chg="add mod">
          <ac:chgData name="Benjamin Stratton" userId="9cfe98d5fab7370f" providerId="LiveId" clId="{B1F5FE6B-0529-4A01-AFAA-5EFCB860D1BA}" dt="2025-09-25T13:57:36.849" v="6050" actId="1076"/>
          <ac:picMkLst>
            <pc:docMk/>
            <pc:sldMk cId="2876295851" sldId="351"/>
            <ac:picMk id="22" creationId="{DD735ECA-4DD0-1619-2BAF-632A8BF51246}"/>
          </ac:picMkLst>
        </pc:picChg>
        <pc:cxnChg chg="mod">
          <ac:chgData name="Benjamin Stratton" userId="9cfe98d5fab7370f" providerId="LiveId" clId="{B1F5FE6B-0529-4A01-AFAA-5EFCB860D1BA}" dt="2025-09-25T13:46:17.099" v="5918" actId="1076"/>
          <ac:cxnSpMkLst>
            <pc:docMk/>
            <pc:sldMk cId="2876295851" sldId="351"/>
            <ac:cxnSpMk id="6" creationId="{F311E145-3F52-064C-80FD-866B1B342704}"/>
          </ac:cxnSpMkLst>
        </pc:cxnChg>
        <pc:cxnChg chg="add mod">
          <ac:chgData name="Benjamin Stratton" userId="9cfe98d5fab7370f" providerId="LiveId" clId="{B1F5FE6B-0529-4A01-AFAA-5EFCB860D1BA}" dt="2025-09-25T13:46:46.193" v="5926" actId="1076"/>
          <ac:cxnSpMkLst>
            <pc:docMk/>
            <pc:sldMk cId="2876295851" sldId="351"/>
            <ac:cxnSpMk id="19" creationId="{EDE033A3-A053-0CEF-6932-8DB5BF184822}"/>
          </ac:cxnSpMkLst>
        </pc:cxnChg>
      </pc:sldChg>
      <pc:sldChg chg="add modAnim">
        <pc:chgData name="Benjamin Stratton" userId="9cfe98d5fab7370f" providerId="LiveId" clId="{B1F5FE6B-0529-4A01-AFAA-5EFCB860D1BA}" dt="2025-09-27T17:16:51.336" v="12510"/>
        <pc:sldMkLst>
          <pc:docMk/>
          <pc:sldMk cId="1155030593" sldId="352"/>
        </pc:sldMkLst>
      </pc:sldChg>
      <pc:sldChg chg="addSp delSp modSp add mod delAnim modAnim">
        <pc:chgData name="Benjamin Stratton" userId="9cfe98d5fab7370f" providerId="LiveId" clId="{B1F5FE6B-0529-4A01-AFAA-5EFCB860D1BA}" dt="2025-09-27T14:37:22.790" v="11419" actId="20577"/>
        <pc:sldMkLst>
          <pc:docMk/>
          <pc:sldMk cId="3809427916" sldId="353"/>
        </pc:sldMkLst>
        <pc:spChg chg="mod">
          <ac:chgData name="Benjamin Stratton" userId="9cfe98d5fab7370f" providerId="LiveId" clId="{B1F5FE6B-0529-4A01-AFAA-5EFCB860D1BA}" dt="2025-09-25T13:21:21.244" v="5579" actId="20577"/>
          <ac:spMkLst>
            <pc:docMk/>
            <pc:sldMk cId="3809427916" sldId="353"/>
            <ac:spMk id="2" creationId="{78B7C7F6-0902-F7F2-ECC2-891D4822B67D}"/>
          </ac:spMkLst>
        </pc:spChg>
        <pc:spChg chg="add mod">
          <ac:chgData name="Benjamin Stratton" userId="9cfe98d5fab7370f" providerId="LiveId" clId="{B1F5FE6B-0529-4A01-AFAA-5EFCB860D1BA}" dt="2025-09-27T14:35:40.929" v="11284" actId="1076"/>
          <ac:spMkLst>
            <pc:docMk/>
            <pc:sldMk cId="3809427916" sldId="353"/>
            <ac:spMk id="3" creationId="{EF33595B-0AC7-D87F-633D-2EF98B245ABF}"/>
          </ac:spMkLst>
        </pc:spChg>
        <pc:spChg chg="add mod">
          <ac:chgData name="Benjamin Stratton" userId="9cfe98d5fab7370f" providerId="LiveId" clId="{B1F5FE6B-0529-4A01-AFAA-5EFCB860D1BA}" dt="2025-09-27T14:35:44.034" v="11285" actId="1076"/>
          <ac:spMkLst>
            <pc:docMk/>
            <pc:sldMk cId="3809427916" sldId="353"/>
            <ac:spMk id="4" creationId="{E39DB446-E2AF-2364-3464-4E69AF077F05}"/>
          </ac:spMkLst>
        </pc:spChg>
        <pc:spChg chg="add mod">
          <ac:chgData name="Benjamin Stratton" userId="9cfe98d5fab7370f" providerId="LiveId" clId="{B1F5FE6B-0529-4A01-AFAA-5EFCB860D1BA}" dt="2025-09-27T14:35:31.996" v="11282" actId="1076"/>
          <ac:spMkLst>
            <pc:docMk/>
            <pc:sldMk cId="3809427916" sldId="353"/>
            <ac:spMk id="7" creationId="{CA06356A-C027-FD02-059C-7FFC59313B68}"/>
          </ac:spMkLst>
        </pc:spChg>
        <pc:spChg chg="add mod">
          <ac:chgData name="Benjamin Stratton" userId="9cfe98d5fab7370f" providerId="LiveId" clId="{B1F5FE6B-0529-4A01-AFAA-5EFCB860D1BA}" dt="2025-09-27T14:35:36.397" v="11283" actId="1076"/>
          <ac:spMkLst>
            <pc:docMk/>
            <pc:sldMk cId="3809427916" sldId="353"/>
            <ac:spMk id="8" creationId="{3ED80505-FF94-3E75-7955-EFE7E7E5D3BF}"/>
          </ac:spMkLst>
        </pc:spChg>
        <pc:spChg chg="add mod">
          <ac:chgData name="Benjamin Stratton" userId="9cfe98d5fab7370f" providerId="LiveId" clId="{B1F5FE6B-0529-4A01-AFAA-5EFCB860D1BA}" dt="2025-09-27T14:37:22.790" v="11419" actId="20577"/>
          <ac:spMkLst>
            <pc:docMk/>
            <pc:sldMk cId="3809427916" sldId="353"/>
            <ac:spMk id="10" creationId="{7EAC6B51-2554-772D-CA43-68DEB4D8D1B9}"/>
          </ac:spMkLst>
        </pc:spChg>
        <pc:picChg chg="mod">
          <ac:chgData name="Benjamin Stratton" userId="9cfe98d5fab7370f" providerId="LiveId" clId="{B1F5FE6B-0529-4A01-AFAA-5EFCB860D1BA}" dt="2025-09-25T13:20:28.434" v="5550" actId="1076"/>
          <ac:picMkLst>
            <pc:docMk/>
            <pc:sldMk cId="3809427916" sldId="353"/>
            <ac:picMk id="5" creationId="{73A47622-A1E6-2593-2A10-C74CD2533951}"/>
          </ac:picMkLst>
        </pc:picChg>
        <pc:picChg chg="mod">
          <ac:chgData name="Benjamin Stratton" userId="9cfe98d5fab7370f" providerId="LiveId" clId="{B1F5FE6B-0529-4A01-AFAA-5EFCB860D1BA}" dt="2025-09-25T13:20:25.574" v="5549" actId="1076"/>
          <ac:picMkLst>
            <pc:docMk/>
            <pc:sldMk cId="3809427916" sldId="353"/>
            <ac:picMk id="11" creationId="{EA87FE2A-14A0-02AE-1704-85E17B7A2ADF}"/>
          </ac:picMkLst>
        </pc:picChg>
        <pc:cxnChg chg="mod">
          <ac:chgData name="Benjamin Stratton" userId="9cfe98d5fab7370f" providerId="LiveId" clId="{B1F5FE6B-0529-4A01-AFAA-5EFCB860D1BA}" dt="2025-09-26T15:37:50.868" v="10289" actId="1076"/>
          <ac:cxnSpMkLst>
            <pc:docMk/>
            <pc:sldMk cId="3809427916" sldId="353"/>
            <ac:cxnSpMk id="6" creationId="{2B914DD7-A8B3-77EA-BE69-45DF42F1E02C}"/>
          </ac:cxnSpMkLst>
        </pc:cxnChg>
      </pc:sldChg>
      <pc:sldChg chg="new del">
        <pc:chgData name="Benjamin Stratton" userId="9cfe98d5fab7370f" providerId="LiveId" clId="{B1F5FE6B-0529-4A01-AFAA-5EFCB860D1BA}" dt="2025-09-25T13:27:06.043" v="5821" actId="47"/>
        <pc:sldMkLst>
          <pc:docMk/>
          <pc:sldMk cId="4046981655" sldId="354"/>
        </pc:sldMkLst>
      </pc:sldChg>
      <pc:sldChg chg="add">
        <pc:chgData name="Benjamin Stratton" userId="9cfe98d5fab7370f" providerId="LiveId" clId="{B1F5FE6B-0529-4A01-AFAA-5EFCB860D1BA}" dt="2025-09-25T13:27:04.773" v="5820" actId="2890"/>
        <pc:sldMkLst>
          <pc:docMk/>
          <pc:sldMk cId="576033917" sldId="355"/>
        </pc:sldMkLst>
      </pc:sldChg>
      <pc:sldChg chg="addSp delSp modSp add del mod delAnim modAnim">
        <pc:chgData name="Benjamin Stratton" userId="9cfe98d5fab7370f" providerId="LiveId" clId="{B1F5FE6B-0529-4A01-AFAA-5EFCB860D1BA}" dt="2025-09-25T14:12:11.181" v="6218" actId="47"/>
        <pc:sldMkLst>
          <pc:docMk/>
          <pc:sldMk cId="3840124496" sldId="356"/>
        </pc:sldMkLst>
      </pc:sldChg>
      <pc:sldChg chg="add del modAnim">
        <pc:chgData name="Benjamin Stratton" userId="9cfe98d5fab7370f" providerId="LiveId" clId="{B1F5FE6B-0529-4A01-AFAA-5EFCB860D1BA}" dt="2025-09-27T14:37:44.142" v="11420" actId="47"/>
        <pc:sldMkLst>
          <pc:docMk/>
          <pc:sldMk cId="3172729925" sldId="357"/>
        </pc:sldMkLst>
      </pc:sldChg>
      <pc:sldChg chg="add del">
        <pc:chgData name="Benjamin Stratton" userId="9cfe98d5fab7370f" providerId="LiveId" clId="{B1F5FE6B-0529-4A01-AFAA-5EFCB860D1BA}" dt="2025-09-25T13:58:20.339" v="6053" actId="2890"/>
        <pc:sldMkLst>
          <pc:docMk/>
          <pc:sldMk cId="3478492192" sldId="357"/>
        </pc:sldMkLst>
      </pc:sldChg>
      <pc:sldChg chg="addSp delSp modSp add del mod delAnim">
        <pc:chgData name="Benjamin Stratton" userId="9cfe98d5fab7370f" providerId="LiveId" clId="{B1F5FE6B-0529-4A01-AFAA-5EFCB860D1BA}" dt="2025-09-27T14:37:46.469" v="11421" actId="47"/>
        <pc:sldMkLst>
          <pc:docMk/>
          <pc:sldMk cId="429428030" sldId="358"/>
        </pc:sldMkLst>
      </pc:sldChg>
      <pc:sldChg chg="add mod modShow">
        <pc:chgData name="Benjamin Stratton" userId="9cfe98d5fab7370f" providerId="LiveId" clId="{B1F5FE6B-0529-4A01-AFAA-5EFCB860D1BA}" dt="2025-09-25T14:28:05.493" v="6675" actId="729"/>
        <pc:sldMkLst>
          <pc:docMk/>
          <pc:sldMk cId="3167378289" sldId="359"/>
        </pc:sldMkLst>
      </pc:sldChg>
      <pc:sldChg chg="addSp delSp modSp add mod ord modAnim">
        <pc:chgData name="Benjamin Stratton" userId="9cfe98d5fab7370f" providerId="LiveId" clId="{B1F5FE6B-0529-4A01-AFAA-5EFCB860D1BA}" dt="2025-09-27T15:12:19.845" v="12332"/>
        <pc:sldMkLst>
          <pc:docMk/>
          <pc:sldMk cId="2383281644" sldId="360"/>
        </pc:sldMkLst>
        <pc:spChg chg="mod">
          <ac:chgData name="Benjamin Stratton" userId="9cfe98d5fab7370f" providerId="LiveId" clId="{B1F5FE6B-0529-4A01-AFAA-5EFCB860D1BA}" dt="2025-09-26T10:41:27.531" v="6699" actId="20577"/>
          <ac:spMkLst>
            <pc:docMk/>
            <pc:sldMk cId="2383281644" sldId="360"/>
            <ac:spMk id="2" creationId="{8F34FA63-ED45-0582-C6D2-0EC15240AB8B}"/>
          </ac:spMkLst>
        </pc:spChg>
        <pc:spChg chg="add mod">
          <ac:chgData name="Benjamin Stratton" userId="9cfe98d5fab7370f" providerId="LiveId" clId="{B1F5FE6B-0529-4A01-AFAA-5EFCB860D1BA}" dt="2025-09-26T10:51:54.767" v="6797" actId="1076"/>
          <ac:spMkLst>
            <pc:docMk/>
            <pc:sldMk cId="2383281644" sldId="360"/>
            <ac:spMk id="6" creationId="{D5D5A149-94DD-09F1-65A5-B0DDCA47EE12}"/>
          </ac:spMkLst>
        </pc:spChg>
        <pc:spChg chg="add mod">
          <ac:chgData name="Benjamin Stratton" userId="9cfe98d5fab7370f" providerId="LiveId" clId="{B1F5FE6B-0529-4A01-AFAA-5EFCB860D1BA}" dt="2025-09-26T10:51:54.767" v="6797" actId="1076"/>
          <ac:spMkLst>
            <pc:docMk/>
            <pc:sldMk cId="2383281644" sldId="360"/>
            <ac:spMk id="7" creationId="{D154F515-3404-1420-7B28-CD9B183E816D}"/>
          </ac:spMkLst>
        </pc:spChg>
        <pc:spChg chg="add mod">
          <ac:chgData name="Benjamin Stratton" userId="9cfe98d5fab7370f" providerId="LiveId" clId="{B1F5FE6B-0529-4A01-AFAA-5EFCB860D1BA}" dt="2025-09-26T10:58:42.488" v="6959" actId="1076"/>
          <ac:spMkLst>
            <pc:docMk/>
            <pc:sldMk cId="2383281644" sldId="360"/>
            <ac:spMk id="14" creationId="{40BED8D6-388F-8E4E-5C46-C67C24C51F62}"/>
          </ac:spMkLst>
        </pc:spChg>
        <pc:spChg chg="add mod">
          <ac:chgData name="Benjamin Stratton" userId="9cfe98d5fab7370f" providerId="LiveId" clId="{B1F5FE6B-0529-4A01-AFAA-5EFCB860D1BA}" dt="2025-09-26T10:56:45.532" v="6944" actId="1076"/>
          <ac:spMkLst>
            <pc:docMk/>
            <pc:sldMk cId="2383281644" sldId="360"/>
            <ac:spMk id="15" creationId="{960574B5-F057-CE31-3CC6-AA25E2C95E8A}"/>
          </ac:spMkLst>
        </pc:spChg>
        <pc:picChg chg="add mod">
          <ac:chgData name="Benjamin Stratton" userId="9cfe98d5fab7370f" providerId="LiveId" clId="{B1F5FE6B-0529-4A01-AFAA-5EFCB860D1BA}" dt="2025-09-26T10:51:54.767" v="6797" actId="1076"/>
          <ac:picMkLst>
            <pc:docMk/>
            <pc:sldMk cId="2383281644" sldId="360"/>
            <ac:picMk id="5" creationId="{47924580-BF18-01D9-F6C7-42D782297C8C}"/>
          </ac:picMkLst>
        </pc:picChg>
        <pc:picChg chg="add mod">
          <ac:chgData name="Benjamin Stratton" userId="9cfe98d5fab7370f" providerId="LiveId" clId="{B1F5FE6B-0529-4A01-AFAA-5EFCB860D1BA}" dt="2025-09-26T10:51:54.767" v="6797" actId="1076"/>
          <ac:picMkLst>
            <pc:docMk/>
            <pc:sldMk cId="2383281644" sldId="360"/>
            <ac:picMk id="11" creationId="{4A029185-D395-B05E-F77F-D8BE5DA305E5}"/>
          </ac:picMkLst>
        </pc:picChg>
        <pc:picChg chg="add mod">
          <ac:chgData name="Benjamin Stratton" userId="9cfe98d5fab7370f" providerId="LiveId" clId="{B1F5FE6B-0529-4A01-AFAA-5EFCB860D1BA}" dt="2025-09-26T10:51:54.767" v="6797" actId="1076"/>
          <ac:picMkLst>
            <pc:docMk/>
            <pc:sldMk cId="2383281644" sldId="360"/>
            <ac:picMk id="13" creationId="{C7BD03ED-344F-6DFA-AE2B-026102CD4D61}"/>
          </ac:picMkLst>
        </pc:picChg>
        <pc:picChg chg="add mod">
          <ac:chgData name="Benjamin Stratton" userId="9cfe98d5fab7370f" providerId="LiveId" clId="{B1F5FE6B-0529-4A01-AFAA-5EFCB860D1BA}" dt="2025-09-27T15:11:13.160" v="12313" actId="1076"/>
          <ac:picMkLst>
            <pc:docMk/>
            <pc:sldMk cId="2383281644" sldId="360"/>
            <ac:picMk id="22" creationId="{201064B4-8B3C-56DA-4B5B-5D8D18CADF31}"/>
          </ac:picMkLst>
        </pc:picChg>
        <pc:cxnChg chg="add mod">
          <ac:chgData name="Benjamin Stratton" userId="9cfe98d5fab7370f" providerId="LiveId" clId="{B1F5FE6B-0529-4A01-AFAA-5EFCB860D1BA}" dt="2025-09-26T10:51:54.767" v="6797" actId="1076"/>
          <ac:cxnSpMkLst>
            <pc:docMk/>
            <pc:sldMk cId="2383281644" sldId="360"/>
            <ac:cxnSpMk id="8" creationId="{1379521F-DC7A-75F5-3905-938413F56DD3}"/>
          </ac:cxnSpMkLst>
        </pc:cxnChg>
        <pc:cxnChg chg="add mod">
          <ac:chgData name="Benjamin Stratton" userId="9cfe98d5fab7370f" providerId="LiveId" clId="{B1F5FE6B-0529-4A01-AFAA-5EFCB860D1BA}" dt="2025-09-26T10:56:45.532" v="6944" actId="1076"/>
          <ac:cxnSpMkLst>
            <pc:docMk/>
            <pc:sldMk cId="2383281644" sldId="360"/>
            <ac:cxnSpMk id="16" creationId="{089C1DD2-6CC0-A1E3-1B74-FA4D0311172C}"/>
          </ac:cxnSpMkLst>
        </pc:cxnChg>
        <pc:cxnChg chg="add mod">
          <ac:chgData name="Benjamin Stratton" userId="9cfe98d5fab7370f" providerId="LiveId" clId="{B1F5FE6B-0529-4A01-AFAA-5EFCB860D1BA}" dt="2025-09-26T10:56:45.532" v="6944" actId="1076"/>
          <ac:cxnSpMkLst>
            <pc:docMk/>
            <pc:sldMk cId="2383281644" sldId="360"/>
            <ac:cxnSpMk id="18" creationId="{35B62110-646D-2DB5-61F9-96BD70E62F11}"/>
          </ac:cxnSpMkLst>
        </pc:cxnChg>
      </pc:sldChg>
      <pc:sldChg chg="addSp delSp modSp add mod modAnim">
        <pc:chgData name="Benjamin Stratton" userId="9cfe98d5fab7370f" providerId="LiveId" clId="{B1F5FE6B-0529-4A01-AFAA-5EFCB860D1BA}" dt="2025-09-26T12:39:52.361" v="7732"/>
        <pc:sldMkLst>
          <pc:docMk/>
          <pc:sldMk cId="3143635393" sldId="361"/>
        </pc:sldMkLst>
        <pc:spChg chg="mod">
          <ac:chgData name="Benjamin Stratton" userId="9cfe98d5fab7370f" providerId="LiveId" clId="{B1F5FE6B-0529-4A01-AFAA-5EFCB860D1BA}" dt="2025-09-26T12:18:54.145" v="7472"/>
          <ac:spMkLst>
            <pc:docMk/>
            <pc:sldMk cId="3143635393" sldId="361"/>
            <ac:spMk id="2" creationId="{B3414C5C-5358-193A-CC76-621A6F9C1DED}"/>
          </ac:spMkLst>
        </pc:spChg>
        <pc:spChg chg="add mod">
          <ac:chgData name="Benjamin Stratton" userId="9cfe98d5fab7370f" providerId="LiveId" clId="{B1F5FE6B-0529-4A01-AFAA-5EFCB860D1BA}" dt="2025-09-26T12:39:20.870" v="7726" actId="113"/>
          <ac:spMkLst>
            <pc:docMk/>
            <pc:sldMk cId="3143635393" sldId="361"/>
            <ac:spMk id="7" creationId="{B79DA8BA-BD3C-FACB-1A70-C125980B443F}"/>
          </ac:spMkLst>
        </pc:spChg>
        <pc:spChg chg="add mod">
          <ac:chgData name="Benjamin Stratton" userId="9cfe98d5fab7370f" providerId="LiveId" clId="{B1F5FE6B-0529-4A01-AFAA-5EFCB860D1BA}" dt="2025-09-26T12:39:26.400" v="7727" actId="113"/>
          <ac:spMkLst>
            <pc:docMk/>
            <pc:sldMk cId="3143635393" sldId="361"/>
            <ac:spMk id="8" creationId="{44F80033-FDA3-E3E7-9D12-A02C0584BB2B}"/>
          </ac:spMkLst>
        </pc:spChg>
        <pc:spChg chg="add mod">
          <ac:chgData name="Benjamin Stratton" userId="9cfe98d5fab7370f" providerId="LiveId" clId="{B1F5FE6B-0529-4A01-AFAA-5EFCB860D1BA}" dt="2025-09-26T12:33:34.410" v="7655" actId="1076"/>
          <ac:spMkLst>
            <pc:docMk/>
            <pc:sldMk cId="3143635393" sldId="361"/>
            <ac:spMk id="13" creationId="{0BE635DD-3DF0-2E64-7647-E347533CEA52}"/>
          </ac:spMkLst>
        </pc:spChg>
        <pc:spChg chg="add mod">
          <ac:chgData name="Benjamin Stratton" userId="9cfe98d5fab7370f" providerId="LiveId" clId="{B1F5FE6B-0529-4A01-AFAA-5EFCB860D1BA}" dt="2025-09-26T12:33:56.459" v="7677" actId="1076"/>
          <ac:spMkLst>
            <pc:docMk/>
            <pc:sldMk cId="3143635393" sldId="361"/>
            <ac:spMk id="14" creationId="{0CE7447E-6D2C-A6EC-B23A-CA14C19AC725}"/>
          </ac:spMkLst>
        </pc:spChg>
        <pc:picChg chg="add mod">
          <ac:chgData name="Benjamin Stratton" userId="9cfe98d5fab7370f" providerId="LiveId" clId="{B1F5FE6B-0529-4A01-AFAA-5EFCB860D1BA}" dt="2025-09-26T12:35:10.716" v="7690" actId="1076"/>
          <ac:picMkLst>
            <pc:docMk/>
            <pc:sldMk cId="3143635393" sldId="361"/>
            <ac:picMk id="19" creationId="{F3261CD5-07A4-E515-F6CB-C2BA03102FDA}"/>
          </ac:picMkLst>
        </pc:picChg>
        <pc:picChg chg="add mod">
          <ac:chgData name="Benjamin Stratton" userId="9cfe98d5fab7370f" providerId="LiveId" clId="{B1F5FE6B-0529-4A01-AFAA-5EFCB860D1BA}" dt="2025-09-26T12:35:20.470" v="7693" actId="1076"/>
          <ac:picMkLst>
            <pc:docMk/>
            <pc:sldMk cId="3143635393" sldId="361"/>
            <ac:picMk id="20" creationId="{E57E6004-B63F-54A9-592A-4C3206479B6B}"/>
          </ac:picMkLst>
        </pc:picChg>
        <pc:picChg chg="add mod modCrop">
          <ac:chgData name="Benjamin Stratton" userId="9cfe98d5fab7370f" providerId="LiveId" clId="{B1F5FE6B-0529-4A01-AFAA-5EFCB860D1BA}" dt="2025-09-26T12:36:22.914" v="7710" actId="1076"/>
          <ac:picMkLst>
            <pc:docMk/>
            <pc:sldMk cId="3143635393" sldId="361"/>
            <ac:picMk id="21" creationId="{AC4C001F-4C4E-BFF7-41BA-08096A113272}"/>
          </ac:picMkLst>
        </pc:picChg>
        <pc:picChg chg="add mod modCrop">
          <ac:chgData name="Benjamin Stratton" userId="9cfe98d5fab7370f" providerId="LiveId" clId="{B1F5FE6B-0529-4A01-AFAA-5EFCB860D1BA}" dt="2025-09-26T12:36:25.360" v="7711" actId="1076"/>
          <ac:picMkLst>
            <pc:docMk/>
            <pc:sldMk cId="3143635393" sldId="361"/>
            <ac:picMk id="22" creationId="{5844ADE0-720A-F2EE-BB27-684803B5D922}"/>
          </ac:picMkLst>
        </pc:picChg>
        <pc:picChg chg="add mod">
          <ac:chgData name="Benjamin Stratton" userId="9cfe98d5fab7370f" providerId="LiveId" clId="{B1F5FE6B-0529-4A01-AFAA-5EFCB860D1BA}" dt="2025-09-26T12:38:41.060" v="7721" actId="1076"/>
          <ac:picMkLst>
            <pc:docMk/>
            <pc:sldMk cId="3143635393" sldId="361"/>
            <ac:picMk id="24" creationId="{FD74C0C9-F7AF-28D5-27BA-74324DD7678C}"/>
          </ac:picMkLst>
        </pc:picChg>
        <pc:picChg chg="add mod">
          <ac:chgData name="Benjamin Stratton" userId="9cfe98d5fab7370f" providerId="LiveId" clId="{B1F5FE6B-0529-4A01-AFAA-5EFCB860D1BA}" dt="2025-09-26T12:38:54.161" v="7723" actId="1076"/>
          <ac:picMkLst>
            <pc:docMk/>
            <pc:sldMk cId="3143635393" sldId="361"/>
            <ac:picMk id="26" creationId="{997D2960-3FF5-E4CA-EA23-BC9E6466459C}"/>
          </ac:picMkLst>
        </pc:picChg>
        <pc:cxnChg chg="add mod">
          <ac:chgData name="Benjamin Stratton" userId="9cfe98d5fab7370f" providerId="LiveId" clId="{B1F5FE6B-0529-4A01-AFAA-5EFCB860D1BA}" dt="2025-09-26T12:34:25.130" v="7685" actId="14100"/>
          <ac:cxnSpMkLst>
            <pc:docMk/>
            <pc:sldMk cId="3143635393" sldId="361"/>
            <ac:cxnSpMk id="6" creationId="{2753C664-EE62-E311-2678-3A1BB917082B}"/>
          </ac:cxnSpMkLst>
        </pc:cxnChg>
        <pc:cxnChg chg="add mod">
          <ac:chgData name="Benjamin Stratton" userId="9cfe98d5fab7370f" providerId="LiveId" clId="{B1F5FE6B-0529-4A01-AFAA-5EFCB860D1BA}" dt="2025-09-26T12:34:21.440" v="7684" actId="14100"/>
          <ac:cxnSpMkLst>
            <pc:docMk/>
            <pc:sldMk cId="3143635393" sldId="361"/>
            <ac:cxnSpMk id="9" creationId="{C913C4AF-5310-4DA1-C415-AEB52FF27008}"/>
          </ac:cxnSpMkLst>
        </pc:cxnChg>
        <pc:cxnChg chg="add mod">
          <ac:chgData name="Benjamin Stratton" userId="9cfe98d5fab7370f" providerId="LiveId" clId="{B1F5FE6B-0529-4A01-AFAA-5EFCB860D1BA}" dt="2025-09-26T12:34:18.360" v="7683" actId="14100"/>
          <ac:cxnSpMkLst>
            <pc:docMk/>
            <pc:sldMk cId="3143635393" sldId="361"/>
            <ac:cxnSpMk id="15" creationId="{76491DED-E5EA-D101-7D53-F375818D146B}"/>
          </ac:cxnSpMkLst>
        </pc:cxnChg>
        <pc:cxnChg chg="add mod">
          <ac:chgData name="Benjamin Stratton" userId="9cfe98d5fab7370f" providerId="LiveId" clId="{B1F5FE6B-0529-4A01-AFAA-5EFCB860D1BA}" dt="2025-09-26T12:39:04.221" v="7725" actId="1076"/>
          <ac:cxnSpMkLst>
            <pc:docMk/>
            <pc:sldMk cId="3143635393" sldId="361"/>
            <ac:cxnSpMk id="27" creationId="{B626AB46-F474-11E5-C6EC-60A825101D00}"/>
          </ac:cxnSpMkLst>
        </pc:cxnChg>
      </pc:sldChg>
      <pc:sldChg chg="new del">
        <pc:chgData name="Benjamin Stratton" userId="9cfe98d5fab7370f" providerId="LiveId" clId="{B1F5FE6B-0529-4A01-AFAA-5EFCB860D1BA}" dt="2025-09-26T12:19:39.826" v="7475" actId="47"/>
        <pc:sldMkLst>
          <pc:docMk/>
          <pc:sldMk cId="1189580150" sldId="362"/>
        </pc:sldMkLst>
      </pc:sldChg>
      <pc:sldChg chg="addSp modSp add mod">
        <pc:chgData name="Benjamin Stratton" userId="9cfe98d5fab7370f" providerId="LiveId" clId="{B1F5FE6B-0529-4A01-AFAA-5EFCB860D1BA}" dt="2025-09-27T15:22:13.876" v="12336" actId="207"/>
        <pc:sldMkLst>
          <pc:docMk/>
          <pc:sldMk cId="1601764042" sldId="362"/>
        </pc:sldMkLst>
        <pc:spChg chg="mod">
          <ac:chgData name="Benjamin Stratton" userId="9cfe98d5fab7370f" providerId="LiveId" clId="{B1F5FE6B-0529-4A01-AFAA-5EFCB860D1BA}" dt="2025-09-27T15:22:13.876" v="12336" actId="207"/>
          <ac:spMkLst>
            <pc:docMk/>
            <pc:sldMk cId="1601764042" sldId="362"/>
            <ac:spMk id="2" creationId="{7812BE0D-0E19-2A50-9E21-7907D7C0B5E9}"/>
          </ac:spMkLst>
        </pc:spChg>
        <pc:spChg chg="add mod">
          <ac:chgData name="Benjamin Stratton" userId="9cfe98d5fab7370f" providerId="LiveId" clId="{B1F5FE6B-0529-4A01-AFAA-5EFCB860D1BA}" dt="2025-09-26T13:34:32.139" v="8322" actId="1076"/>
          <ac:spMkLst>
            <pc:docMk/>
            <pc:sldMk cId="1601764042" sldId="362"/>
            <ac:spMk id="4" creationId="{E5757583-5890-090A-5DFF-2998EE023EEE}"/>
          </ac:spMkLst>
        </pc:spChg>
      </pc:sldChg>
      <pc:sldChg chg="add del mod modShow">
        <pc:chgData name="Benjamin Stratton" userId="9cfe98d5fab7370f" providerId="LiveId" clId="{B1F5FE6B-0529-4A01-AFAA-5EFCB860D1BA}" dt="2025-09-26T13:02:57.426" v="8029" actId="47"/>
        <pc:sldMkLst>
          <pc:docMk/>
          <pc:sldMk cId="2865723349" sldId="363"/>
        </pc:sldMkLst>
      </pc:sldChg>
      <pc:sldChg chg="addSp modSp add mod modAnim">
        <pc:chgData name="Benjamin Stratton" userId="9cfe98d5fab7370f" providerId="LiveId" clId="{B1F5FE6B-0529-4A01-AFAA-5EFCB860D1BA}" dt="2025-09-26T13:29:01.618" v="8171" actId="1076"/>
        <pc:sldMkLst>
          <pc:docMk/>
          <pc:sldMk cId="3905330555" sldId="364"/>
        </pc:sldMkLst>
        <pc:spChg chg="mod">
          <ac:chgData name="Benjamin Stratton" userId="9cfe98d5fab7370f" providerId="LiveId" clId="{B1F5FE6B-0529-4A01-AFAA-5EFCB860D1BA}" dt="2025-09-26T12:56:42.426" v="7852" actId="20577"/>
          <ac:spMkLst>
            <pc:docMk/>
            <pc:sldMk cId="3905330555" sldId="364"/>
            <ac:spMk id="2" creationId="{1553F189-A891-9A1E-1929-C8987D0E7A30}"/>
          </ac:spMkLst>
        </pc:spChg>
        <pc:spChg chg="mod">
          <ac:chgData name="Benjamin Stratton" userId="9cfe98d5fab7370f" providerId="LiveId" clId="{B1F5FE6B-0529-4A01-AFAA-5EFCB860D1BA}" dt="2025-09-26T13:28:55.873" v="8170" actId="20577"/>
          <ac:spMkLst>
            <pc:docMk/>
            <pc:sldMk cId="3905330555" sldId="364"/>
            <ac:spMk id="3" creationId="{10EB7E49-9495-7985-AF74-0BE3E2500332}"/>
          </ac:spMkLst>
        </pc:spChg>
        <pc:spChg chg="mod">
          <ac:chgData name="Benjamin Stratton" userId="9cfe98d5fab7370f" providerId="LiveId" clId="{B1F5FE6B-0529-4A01-AFAA-5EFCB860D1BA}" dt="2025-09-26T13:29:01.618" v="8171" actId="1076"/>
          <ac:spMkLst>
            <pc:docMk/>
            <pc:sldMk cId="3905330555" sldId="364"/>
            <ac:spMk id="9" creationId="{5F0A90CA-97D0-C5F6-D7A3-F562F2581B0C}"/>
          </ac:spMkLst>
        </pc:spChg>
        <pc:picChg chg="mod">
          <ac:chgData name="Benjamin Stratton" userId="9cfe98d5fab7370f" providerId="LiveId" clId="{B1F5FE6B-0529-4A01-AFAA-5EFCB860D1BA}" dt="2025-09-26T13:29:01.618" v="8171" actId="1076"/>
          <ac:picMkLst>
            <pc:docMk/>
            <pc:sldMk cId="3905330555" sldId="364"/>
            <ac:picMk id="5" creationId="{D9D0F1BB-9FC5-834C-B577-A298CE3DBEF6}"/>
          </ac:picMkLst>
        </pc:picChg>
        <pc:picChg chg="mod">
          <ac:chgData name="Benjamin Stratton" userId="9cfe98d5fab7370f" providerId="LiveId" clId="{B1F5FE6B-0529-4A01-AFAA-5EFCB860D1BA}" dt="2025-09-26T13:29:01.618" v="8171" actId="1076"/>
          <ac:picMkLst>
            <pc:docMk/>
            <pc:sldMk cId="3905330555" sldId="364"/>
            <ac:picMk id="8" creationId="{652335E4-9C1C-2B9E-DD50-378AB79D787C}"/>
          </ac:picMkLst>
        </pc:picChg>
        <pc:cxnChg chg="add mod">
          <ac:chgData name="Benjamin Stratton" userId="9cfe98d5fab7370f" providerId="LiveId" clId="{B1F5FE6B-0529-4A01-AFAA-5EFCB860D1BA}" dt="2025-09-26T12:56:40.041" v="7846" actId="14100"/>
          <ac:cxnSpMkLst>
            <pc:docMk/>
            <pc:sldMk cId="3905330555" sldId="364"/>
            <ac:cxnSpMk id="6" creationId="{CAD62271-FABC-6CAA-66BF-75A13C8C5386}"/>
          </ac:cxnSpMkLst>
        </pc:cxnChg>
      </pc:sldChg>
      <pc:sldChg chg="addSp delSp modSp add mod ord delAnim modAnim">
        <pc:chgData name="Benjamin Stratton" userId="9cfe98d5fab7370f" providerId="LiveId" clId="{B1F5FE6B-0529-4A01-AFAA-5EFCB860D1BA}" dt="2025-09-27T17:13:43.833" v="12500" actId="478"/>
        <pc:sldMkLst>
          <pc:docMk/>
          <pc:sldMk cId="580986998" sldId="365"/>
        </pc:sldMkLst>
        <pc:spChg chg="add del mod">
          <ac:chgData name="Benjamin Stratton" userId="9cfe98d5fab7370f" providerId="LiveId" clId="{B1F5FE6B-0529-4A01-AFAA-5EFCB860D1BA}" dt="2025-09-26T13:32:55.680" v="8304" actId="1076"/>
          <ac:spMkLst>
            <pc:docMk/>
            <pc:sldMk cId="580986998" sldId="365"/>
            <ac:spMk id="2" creationId="{E9CE76EE-C9E9-A1A9-C989-F21C4F30902B}"/>
          </ac:spMkLst>
        </pc:spChg>
        <pc:spChg chg="add mod">
          <ac:chgData name="Benjamin Stratton" userId="9cfe98d5fab7370f" providerId="LiveId" clId="{B1F5FE6B-0529-4A01-AFAA-5EFCB860D1BA}" dt="2025-09-26T13:33:02.061" v="8305" actId="1076"/>
          <ac:spMkLst>
            <pc:docMk/>
            <pc:sldMk cId="580986998" sldId="365"/>
            <ac:spMk id="5" creationId="{E9CE76EE-C9E9-A1A9-C989-F21C4F30902B}"/>
          </ac:spMkLst>
        </pc:spChg>
        <pc:spChg chg="add mod">
          <ac:chgData name="Benjamin Stratton" userId="9cfe98d5fab7370f" providerId="LiveId" clId="{B1F5FE6B-0529-4A01-AFAA-5EFCB860D1BA}" dt="2025-09-26T13:33:29.409" v="8315" actId="20577"/>
          <ac:spMkLst>
            <pc:docMk/>
            <pc:sldMk cId="580986998" sldId="365"/>
            <ac:spMk id="8" creationId="{5578A0DF-9EAC-16E0-EEA1-AB94B5EF5265}"/>
          </ac:spMkLst>
        </pc:spChg>
      </pc:sldChg>
      <pc:sldChg chg="addSp delSp modSp add mod ord modAnim">
        <pc:chgData name="Benjamin Stratton" userId="9cfe98d5fab7370f" providerId="LiveId" clId="{B1F5FE6B-0529-4A01-AFAA-5EFCB860D1BA}" dt="2025-09-27T15:26:48.403" v="12350" actId="1076"/>
        <pc:sldMkLst>
          <pc:docMk/>
          <pc:sldMk cId="566298199" sldId="366"/>
        </pc:sldMkLst>
        <pc:spChg chg="mod">
          <ac:chgData name="Benjamin Stratton" userId="9cfe98d5fab7370f" providerId="LiveId" clId="{B1F5FE6B-0529-4A01-AFAA-5EFCB860D1BA}" dt="2025-09-26T13:46:41.645" v="8487" actId="6549"/>
          <ac:spMkLst>
            <pc:docMk/>
            <pc:sldMk cId="566298199" sldId="366"/>
            <ac:spMk id="2" creationId="{CB9A25F0-4BED-FC2E-B4C6-60ECF6A6AFCE}"/>
          </ac:spMkLst>
        </pc:spChg>
        <pc:spChg chg="add mod">
          <ac:chgData name="Benjamin Stratton" userId="9cfe98d5fab7370f" providerId="LiveId" clId="{B1F5FE6B-0529-4A01-AFAA-5EFCB860D1BA}" dt="2025-09-27T15:26:48.403" v="12350" actId="1076"/>
          <ac:spMkLst>
            <pc:docMk/>
            <pc:sldMk cId="566298199" sldId="366"/>
            <ac:spMk id="9" creationId="{10DA40CC-F299-E736-1C29-46C745F2D52D}"/>
          </ac:spMkLst>
        </pc:spChg>
        <pc:spChg chg="add mod">
          <ac:chgData name="Benjamin Stratton" userId="9cfe98d5fab7370f" providerId="LiveId" clId="{B1F5FE6B-0529-4A01-AFAA-5EFCB860D1BA}" dt="2025-09-26T13:46:53.095" v="8489" actId="1076"/>
          <ac:spMkLst>
            <pc:docMk/>
            <pc:sldMk cId="566298199" sldId="366"/>
            <ac:spMk id="10" creationId="{A2157A62-6829-B3FA-7021-5666CDE5BEA9}"/>
          </ac:spMkLst>
        </pc:spChg>
        <pc:cxnChg chg="add mod">
          <ac:chgData name="Benjamin Stratton" userId="9cfe98d5fab7370f" providerId="LiveId" clId="{B1F5FE6B-0529-4A01-AFAA-5EFCB860D1BA}" dt="2025-09-26T13:42:31.145" v="8409" actId="1076"/>
          <ac:cxnSpMkLst>
            <pc:docMk/>
            <pc:sldMk cId="566298199" sldId="366"/>
            <ac:cxnSpMk id="5" creationId="{1BF00771-C9D1-C12D-9213-669F9170E81C}"/>
          </ac:cxnSpMkLst>
        </pc:cxnChg>
        <pc:cxnChg chg="add mod">
          <ac:chgData name="Benjamin Stratton" userId="9cfe98d5fab7370f" providerId="LiveId" clId="{B1F5FE6B-0529-4A01-AFAA-5EFCB860D1BA}" dt="2025-09-26T13:42:48.821" v="8414" actId="1076"/>
          <ac:cxnSpMkLst>
            <pc:docMk/>
            <pc:sldMk cId="566298199" sldId="366"/>
            <ac:cxnSpMk id="6" creationId="{42333416-8F1E-E4E8-C7CC-AF2D63B6631F}"/>
          </ac:cxnSpMkLst>
        </pc:cxnChg>
      </pc:sldChg>
      <pc:sldChg chg="addSp delSp modSp add del modAnim">
        <pc:chgData name="Benjamin Stratton" userId="9cfe98d5fab7370f" providerId="LiveId" clId="{B1F5FE6B-0529-4A01-AFAA-5EFCB860D1BA}" dt="2025-09-26T13:35:53.137" v="8355" actId="2890"/>
        <pc:sldMkLst>
          <pc:docMk/>
          <pc:sldMk cId="2879128267" sldId="366"/>
        </pc:sldMkLst>
      </pc:sldChg>
      <pc:sldChg chg="add modAnim">
        <pc:chgData name="Benjamin Stratton" userId="9cfe98d5fab7370f" providerId="LiveId" clId="{B1F5FE6B-0529-4A01-AFAA-5EFCB860D1BA}" dt="2025-09-26T14:13:45.066" v="8727"/>
        <pc:sldMkLst>
          <pc:docMk/>
          <pc:sldMk cId="3926507252" sldId="367"/>
        </pc:sldMkLst>
      </pc:sldChg>
      <pc:sldChg chg="delSp modSp add mod delAnim">
        <pc:chgData name="Benjamin Stratton" userId="9cfe98d5fab7370f" providerId="LiveId" clId="{B1F5FE6B-0529-4A01-AFAA-5EFCB860D1BA}" dt="2025-09-28T18:31:52.175" v="12544" actId="1076"/>
        <pc:sldMkLst>
          <pc:docMk/>
          <pc:sldMk cId="1129123769" sldId="368"/>
        </pc:sldMkLst>
        <pc:spChg chg="mod">
          <ac:chgData name="Benjamin Stratton" userId="9cfe98d5fab7370f" providerId="LiveId" clId="{B1F5FE6B-0529-4A01-AFAA-5EFCB860D1BA}" dt="2025-09-26T14:29:17.884" v="9041" actId="113"/>
          <ac:spMkLst>
            <pc:docMk/>
            <pc:sldMk cId="1129123769" sldId="368"/>
            <ac:spMk id="2" creationId="{5BED4235-C908-6D44-D655-D424EC3FB82F}"/>
          </ac:spMkLst>
        </pc:spChg>
        <pc:spChg chg="mod">
          <ac:chgData name="Benjamin Stratton" userId="9cfe98d5fab7370f" providerId="LiveId" clId="{B1F5FE6B-0529-4A01-AFAA-5EFCB860D1BA}" dt="2025-09-28T18:31:52.175" v="12544" actId="1076"/>
          <ac:spMkLst>
            <pc:docMk/>
            <pc:sldMk cId="1129123769" sldId="368"/>
            <ac:spMk id="10" creationId="{76FB6D47-A74E-6898-3FAB-E2247502900D}"/>
          </ac:spMkLst>
        </pc:spChg>
      </pc:sldChg>
      <pc:sldChg chg="delSp modSp add del mod delAnim">
        <pc:chgData name="Benjamin Stratton" userId="9cfe98d5fab7370f" providerId="LiveId" clId="{B1F5FE6B-0529-4A01-AFAA-5EFCB860D1BA}" dt="2025-09-26T14:24:48.803" v="8828" actId="47"/>
        <pc:sldMkLst>
          <pc:docMk/>
          <pc:sldMk cId="2050816377" sldId="368"/>
        </pc:sldMkLst>
      </pc:sldChg>
      <pc:sldChg chg="delSp modSp add del mod delAnim">
        <pc:chgData name="Benjamin Stratton" userId="9cfe98d5fab7370f" providerId="LiveId" clId="{B1F5FE6B-0529-4A01-AFAA-5EFCB860D1BA}" dt="2025-09-26T14:32:52.182" v="9139" actId="2696"/>
        <pc:sldMkLst>
          <pc:docMk/>
          <pc:sldMk cId="305986778" sldId="369"/>
        </pc:sldMkLst>
      </pc:sldChg>
      <pc:sldChg chg="modSp add mod ord modAnim modShow">
        <pc:chgData name="Benjamin Stratton" userId="9cfe98d5fab7370f" providerId="LiveId" clId="{B1F5FE6B-0529-4A01-AFAA-5EFCB860D1BA}" dt="2025-09-28T18:36:30.814" v="12550" actId="729"/>
        <pc:sldMkLst>
          <pc:docMk/>
          <pc:sldMk cId="1061587672" sldId="369"/>
        </pc:sldMkLst>
        <pc:spChg chg="mod">
          <ac:chgData name="Benjamin Stratton" userId="9cfe98d5fab7370f" providerId="LiveId" clId="{B1F5FE6B-0529-4A01-AFAA-5EFCB860D1BA}" dt="2025-09-28T18:36:18.707" v="12549" actId="6549"/>
          <ac:spMkLst>
            <pc:docMk/>
            <pc:sldMk cId="1061587672" sldId="369"/>
            <ac:spMk id="3" creationId="{45394B8D-C28C-977E-5750-E71CA90EE0F7}"/>
          </ac:spMkLst>
        </pc:spChg>
      </pc:sldChg>
      <pc:sldChg chg="addSp delSp modSp add del mod delAnim">
        <pc:chgData name="Benjamin Stratton" userId="9cfe98d5fab7370f" providerId="LiveId" clId="{B1F5FE6B-0529-4A01-AFAA-5EFCB860D1BA}" dt="2025-09-26T14:33:16.935" v="9145" actId="2696"/>
        <pc:sldMkLst>
          <pc:docMk/>
          <pc:sldMk cId="2771346621" sldId="369"/>
        </pc:sldMkLst>
      </pc:sldChg>
      <pc:sldChg chg="delSp modSp add mod ord delAnim modAnim">
        <pc:chgData name="Benjamin Stratton" userId="9cfe98d5fab7370f" providerId="LiveId" clId="{B1F5FE6B-0529-4A01-AFAA-5EFCB860D1BA}" dt="2025-09-26T14:36:01.931" v="9174" actId="478"/>
        <pc:sldMkLst>
          <pc:docMk/>
          <pc:sldMk cId="3749466394" sldId="370"/>
        </pc:sldMkLst>
      </pc:sldChg>
      <pc:sldChg chg="add">
        <pc:chgData name="Benjamin Stratton" userId="9cfe98d5fab7370f" providerId="LiveId" clId="{B1F5FE6B-0529-4A01-AFAA-5EFCB860D1BA}" dt="2025-09-26T14:41:13.778" v="9185" actId="2890"/>
        <pc:sldMkLst>
          <pc:docMk/>
          <pc:sldMk cId="3309669882" sldId="371"/>
        </pc:sldMkLst>
      </pc:sldChg>
      <pc:sldChg chg="addSp delSp modSp add mod ord delAnim">
        <pc:chgData name="Benjamin Stratton" userId="9cfe98d5fab7370f" providerId="LiveId" clId="{B1F5FE6B-0529-4A01-AFAA-5EFCB860D1BA}" dt="2025-09-26T14:45:54.539" v="9275" actId="478"/>
        <pc:sldMkLst>
          <pc:docMk/>
          <pc:sldMk cId="2495716792" sldId="372"/>
        </pc:sldMkLst>
        <pc:grpChg chg="mod">
          <ac:chgData name="Benjamin Stratton" userId="9cfe98d5fab7370f" providerId="LiveId" clId="{B1F5FE6B-0529-4A01-AFAA-5EFCB860D1BA}" dt="2025-09-26T14:42:03.945" v="9198"/>
          <ac:grpSpMkLst>
            <pc:docMk/>
            <pc:sldMk cId="2495716792" sldId="372"/>
            <ac:grpSpMk id="17" creationId="{9A57862E-659D-5A78-CCCA-1B775DB2EEFC}"/>
          </ac:grpSpMkLst>
        </pc:grpChg>
        <pc:grpChg chg="mod">
          <ac:chgData name="Benjamin Stratton" userId="9cfe98d5fab7370f" providerId="LiveId" clId="{B1F5FE6B-0529-4A01-AFAA-5EFCB860D1BA}" dt="2025-09-26T14:42:46.034" v="9213"/>
          <ac:grpSpMkLst>
            <pc:docMk/>
            <pc:sldMk cId="2495716792" sldId="372"/>
            <ac:grpSpMk id="28" creationId="{6E0FE8EA-EE80-509D-488C-8D2F7D68491B}"/>
          </ac:grpSpMkLst>
        </pc:grpChg>
        <pc:grpChg chg="mod">
          <ac:chgData name="Benjamin Stratton" userId="9cfe98d5fab7370f" providerId="LiveId" clId="{B1F5FE6B-0529-4A01-AFAA-5EFCB860D1BA}" dt="2025-09-26T14:43:11.485" v="9224"/>
          <ac:grpSpMkLst>
            <pc:docMk/>
            <pc:sldMk cId="2495716792" sldId="372"/>
            <ac:grpSpMk id="38" creationId="{167D80E8-0375-CFC5-80BB-8EB5C91A69CD}"/>
          </ac:grpSpMkLst>
        </pc:grpChg>
        <pc:inkChg chg="add">
          <ac:chgData name="Benjamin Stratton" userId="9cfe98d5fab7370f" providerId="LiveId" clId="{B1F5FE6B-0529-4A01-AFAA-5EFCB860D1BA}" dt="2025-09-26T14:41:30.501" v="9187" actId="9405"/>
          <ac:inkMkLst>
            <pc:docMk/>
            <pc:sldMk cId="2495716792" sldId="372"/>
            <ac:inkMk id="3" creationId="{290F822F-7457-49B1-439F-41A6DAB53914}"/>
          </ac:inkMkLst>
        </pc:inkChg>
        <pc:inkChg chg="add">
          <ac:chgData name="Benjamin Stratton" userId="9cfe98d5fab7370f" providerId="LiveId" clId="{B1F5FE6B-0529-4A01-AFAA-5EFCB860D1BA}" dt="2025-09-26T14:41:36.204" v="9188" actId="9405"/>
          <ac:inkMkLst>
            <pc:docMk/>
            <pc:sldMk cId="2495716792" sldId="372"/>
            <ac:inkMk id="4" creationId="{3FED7CF2-10CC-85A2-9989-89F84A2B5382}"/>
          </ac:inkMkLst>
        </pc:inkChg>
        <pc:inkChg chg="add mod">
          <ac:chgData name="Benjamin Stratton" userId="9cfe98d5fab7370f" providerId="LiveId" clId="{B1F5FE6B-0529-4A01-AFAA-5EFCB860D1BA}" dt="2025-09-26T14:42:03.945" v="9198"/>
          <ac:inkMkLst>
            <pc:docMk/>
            <pc:sldMk cId="2495716792" sldId="372"/>
            <ac:inkMk id="5" creationId="{FA90513B-7DA7-1B1D-8C33-152F6120BF8B}"/>
          </ac:inkMkLst>
        </pc:inkChg>
        <pc:inkChg chg="add mod">
          <ac:chgData name="Benjamin Stratton" userId="9cfe98d5fab7370f" providerId="LiveId" clId="{B1F5FE6B-0529-4A01-AFAA-5EFCB860D1BA}" dt="2025-09-26T14:42:03.945" v="9198"/>
          <ac:inkMkLst>
            <pc:docMk/>
            <pc:sldMk cId="2495716792" sldId="372"/>
            <ac:inkMk id="6" creationId="{49374CB5-1F96-11DC-F94D-D37676C5A33C}"/>
          </ac:inkMkLst>
        </pc:inkChg>
        <pc:inkChg chg="add mod">
          <ac:chgData name="Benjamin Stratton" userId="9cfe98d5fab7370f" providerId="LiveId" clId="{B1F5FE6B-0529-4A01-AFAA-5EFCB860D1BA}" dt="2025-09-26T14:42:03.945" v="9198"/>
          <ac:inkMkLst>
            <pc:docMk/>
            <pc:sldMk cId="2495716792" sldId="372"/>
            <ac:inkMk id="7" creationId="{8717AF52-D892-632F-58A4-F4E5B23C16FE}"/>
          </ac:inkMkLst>
        </pc:inkChg>
        <pc:inkChg chg="add mod">
          <ac:chgData name="Benjamin Stratton" userId="9cfe98d5fab7370f" providerId="LiveId" clId="{B1F5FE6B-0529-4A01-AFAA-5EFCB860D1BA}" dt="2025-09-26T14:42:03.945" v="9198"/>
          <ac:inkMkLst>
            <pc:docMk/>
            <pc:sldMk cId="2495716792" sldId="372"/>
            <ac:inkMk id="10" creationId="{B920A12E-478D-1924-8F86-C4826D8B58EF}"/>
          </ac:inkMkLst>
        </pc:inkChg>
        <pc:inkChg chg="add mod">
          <ac:chgData name="Benjamin Stratton" userId="9cfe98d5fab7370f" providerId="LiveId" clId="{B1F5FE6B-0529-4A01-AFAA-5EFCB860D1BA}" dt="2025-09-26T14:42:03.945" v="9198"/>
          <ac:inkMkLst>
            <pc:docMk/>
            <pc:sldMk cId="2495716792" sldId="372"/>
            <ac:inkMk id="13" creationId="{5898672F-88F9-CB82-B7C8-03C098FD7034}"/>
          </ac:inkMkLst>
        </pc:inkChg>
        <pc:inkChg chg="add mod">
          <ac:chgData name="Benjamin Stratton" userId="9cfe98d5fab7370f" providerId="LiveId" clId="{B1F5FE6B-0529-4A01-AFAA-5EFCB860D1BA}" dt="2025-09-26T14:42:03.945" v="9198"/>
          <ac:inkMkLst>
            <pc:docMk/>
            <pc:sldMk cId="2495716792" sldId="372"/>
            <ac:inkMk id="16" creationId="{081210D7-4769-DC0E-4892-07D23EC439D0}"/>
          </ac:inkMkLst>
        </pc:inkChg>
        <pc:inkChg chg="add">
          <ac:chgData name="Benjamin Stratton" userId="9cfe98d5fab7370f" providerId="LiveId" clId="{B1F5FE6B-0529-4A01-AFAA-5EFCB860D1BA}" dt="2025-09-26T14:42:11.674" v="9199" actId="9405"/>
          <ac:inkMkLst>
            <pc:docMk/>
            <pc:sldMk cId="2495716792" sldId="372"/>
            <ac:inkMk id="18" creationId="{BF95E867-2E0C-051A-B86E-7B11BAA89F1B}"/>
          </ac:inkMkLst>
        </pc:inkChg>
        <pc:inkChg chg="add">
          <ac:chgData name="Benjamin Stratton" userId="9cfe98d5fab7370f" providerId="LiveId" clId="{B1F5FE6B-0529-4A01-AFAA-5EFCB860D1BA}" dt="2025-09-26T14:42:15.100" v="9200" actId="9405"/>
          <ac:inkMkLst>
            <pc:docMk/>
            <pc:sldMk cId="2495716792" sldId="372"/>
            <ac:inkMk id="19" creationId="{A3F24F95-ECF8-C35C-17CE-CDF58C608D85}"/>
          </ac:inkMkLst>
        </pc:inkChg>
        <pc:inkChg chg="add del">
          <ac:chgData name="Benjamin Stratton" userId="9cfe98d5fab7370f" providerId="LiveId" clId="{B1F5FE6B-0529-4A01-AFAA-5EFCB860D1BA}" dt="2025-09-26T14:42:27.279" v="9205"/>
          <ac:inkMkLst>
            <pc:docMk/>
            <pc:sldMk cId="2495716792" sldId="372"/>
            <ac:inkMk id="21" creationId="{A834B087-E8F2-A5DC-61E7-EFA2C8475493}"/>
          </ac:inkMkLst>
        </pc:inkChg>
        <pc:inkChg chg="add">
          <ac:chgData name="Benjamin Stratton" userId="9cfe98d5fab7370f" providerId="LiveId" clId="{B1F5FE6B-0529-4A01-AFAA-5EFCB860D1BA}" dt="2025-09-26T14:42:31.770" v="9206" actId="9405"/>
          <ac:inkMkLst>
            <pc:docMk/>
            <pc:sldMk cId="2495716792" sldId="372"/>
            <ac:inkMk id="23" creationId="{E375A3DE-B484-1E29-7105-856FAE5B24EA}"/>
          </ac:inkMkLst>
        </pc:inkChg>
        <pc:inkChg chg="add mod">
          <ac:chgData name="Benjamin Stratton" userId="9cfe98d5fab7370f" providerId="LiveId" clId="{B1F5FE6B-0529-4A01-AFAA-5EFCB860D1BA}" dt="2025-09-26T14:42:39.980" v="9210"/>
          <ac:inkMkLst>
            <pc:docMk/>
            <pc:sldMk cId="2495716792" sldId="372"/>
            <ac:inkMk id="25" creationId="{1B97E846-6F7E-BCC8-32AA-7E6C325DB381}"/>
          </ac:inkMkLst>
        </pc:inkChg>
        <pc:inkChg chg="add mod">
          <ac:chgData name="Benjamin Stratton" userId="9cfe98d5fab7370f" providerId="LiveId" clId="{B1F5FE6B-0529-4A01-AFAA-5EFCB860D1BA}" dt="2025-09-26T14:42:46.034" v="9213"/>
          <ac:inkMkLst>
            <pc:docMk/>
            <pc:sldMk cId="2495716792" sldId="372"/>
            <ac:inkMk id="26" creationId="{3932047A-CF92-64AE-0DBD-28715A320FEF}"/>
          </ac:inkMkLst>
        </pc:inkChg>
        <pc:inkChg chg="add mod">
          <ac:chgData name="Benjamin Stratton" userId="9cfe98d5fab7370f" providerId="LiveId" clId="{B1F5FE6B-0529-4A01-AFAA-5EFCB860D1BA}" dt="2025-09-26T14:42:46.034" v="9213"/>
          <ac:inkMkLst>
            <pc:docMk/>
            <pc:sldMk cId="2495716792" sldId="372"/>
            <ac:inkMk id="27" creationId="{325E609A-91DD-1D7D-78A7-7C1608281FF9}"/>
          </ac:inkMkLst>
        </pc:inkChg>
        <pc:inkChg chg="add mod">
          <ac:chgData name="Benjamin Stratton" userId="9cfe98d5fab7370f" providerId="LiveId" clId="{B1F5FE6B-0529-4A01-AFAA-5EFCB860D1BA}" dt="2025-09-26T14:43:11.485" v="9224"/>
          <ac:inkMkLst>
            <pc:docMk/>
            <pc:sldMk cId="2495716792" sldId="372"/>
            <ac:inkMk id="30" creationId="{4D4B9023-0141-0A27-9891-96484A537F35}"/>
          </ac:inkMkLst>
        </pc:inkChg>
        <pc:inkChg chg="add mod">
          <ac:chgData name="Benjamin Stratton" userId="9cfe98d5fab7370f" providerId="LiveId" clId="{B1F5FE6B-0529-4A01-AFAA-5EFCB860D1BA}" dt="2025-09-26T14:43:11.485" v="9224"/>
          <ac:inkMkLst>
            <pc:docMk/>
            <pc:sldMk cId="2495716792" sldId="372"/>
            <ac:inkMk id="31" creationId="{700FFC8D-5E4B-5723-E311-810DF0BE4334}"/>
          </ac:inkMkLst>
        </pc:inkChg>
        <pc:inkChg chg="add mod">
          <ac:chgData name="Benjamin Stratton" userId="9cfe98d5fab7370f" providerId="LiveId" clId="{B1F5FE6B-0529-4A01-AFAA-5EFCB860D1BA}" dt="2025-09-26T14:43:11.485" v="9224"/>
          <ac:inkMkLst>
            <pc:docMk/>
            <pc:sldMk cId="2495716792" sldId="372"/>
            <ac:inkMk id="32" creationId="{688E4094-EE9A-DC08-552A-ED30A7895CD9}"/>
          </ac:inkMkLst>
        </pc:inkChg>
        <pc:inkChg chg="add mod">
          <ac:chgData name="Benjamin Stratton" userId="9cfe98d5fab7370f" providerId="LiveId" clId="{B1F5FE6B-0529-4A01-AFAA-5EFCB860D1BA}" dt="2025-09-26T14:43:11.485" v="9224"/>
          <ac:inkMkLst>
            <pc:docMk/>
            <pc:sldMk cId="2495716792" sldId="372"/>
            <ac:inkMk id="34" creationId="{BF165B51-A491-0B47-0CBC-4E30EDD2BAEF}"/>
          </ac:inkMkLst>
        </pc:inkChg>
        <pc:inkChg chg="add mod">
          <ac:chgData name="Benjamin Stratton" userId="9cfe98d5fab7370f" providerId="LiveId" clId="{B1F5FE6B-0529-4A01-AFAA-5EFCB860D1BA}" dt="2025-09-26T14:43:11.485" v="9224"/>
          <ac:inkMkLst>
            <pc:docMk/>
            <pc:sldMk cId="2495716792" sldId="372"/>
            <ac:inkMk id="36" creationId="{8E81AEAB-18E4-A5B0-746B-02CC359482F0}"/>
          </ac:inkMkLst>
        </pc:inkChg>
        <pc:inkChg chg="add mod">
          <ac:chgData name="Benjamin Stratton" userId="9cfe98d5fab7370f" providerId="LiveId" clId="{B1F5FE6B-0529-4A01-AFAA-5EFCB860D1BA}" dt="2025-09-26T14:43:11.485" v="9224"/>
          <ac:inkMkLst>
            <pc:docMk/>
            <pc:sldMk cId="2495716792" sldId="372"/>
            <ac:inkMk id="37" creationId="{601B7D42-B06F-754F-7F38-C99A3D1F0B3F}"/>
          </ac:inkMkLst>
        </pc:inkChg>
      </pc:sldChg>
      <pc:sldChg chg="addSp modSp add mod modAnim">
        <pc:chgData name="Benjamin Stratton" userId="9cfe98d5fab7370f" providerId="LiveId" clId="{B1F5FE6B-0529-4A01-AFAA-5EFCB860D1BA}" dt="2025-09-26T15:06:56.430" v="9504"/>
        <pc:sldMkLst>
          <pc:docMk/>
          <pc:sldMk cId="2016104079" sldId="373"/>
        </pc:sldMkLst>
        <pc:spChg chg="mod">
          <ac:chgData name="Benjamin Stratton" userId="9cfe98d5fab7370f" providerId="LiveId" clId="{B1F5FE6B-0529-4A01-AFAA-5EFCB860D1BA}" dt="2025-09-26T14:57:07.026" v="9369" actId="1076"/>
          <ac:spMkLst>
            <pc:docMk/>
            <pc:sldMk cId="2016104079" sldId="373"/>
            <ac:spMk id="2" creationId="{2ABA222B-DBC0-AC3E-A3B2-3714972747AD}"/>
          </ac:spMkLst>
        </pc:spChg>
        <pc:spChg chg="add mod">
          <ac:chgData name="Benjamin Stratton" userId="9cfe98d5fab7370f" providerId="LiveId" clId="{B1F5FE6B-0529-4A01-AFAA-5EFCB860D1BA}" dt="2025-09-26T14:59:44.632" v="9419" actId="1076"/>
          <ac:spMkLst>
            <pc:docMk/>
            <pc:sldMk cId="2016104079" sldId="373"/>
            <ac:spMk id="5" creationId="{F4C44386-B8A2-45F3-0F28-418BD9A5ECA0}"/>
          </ac:spMkLst>
        </pc:spChg>
        <pc:spChg chg="mod">
          <ac:chgData name="Benjamin Stratton" userId="9cfe98d5fab7370f" providerId="LiveId" clId="{B1F5FE6B-0529-4A01-AFAA-5EFCB860D1BA}" dt="2025-09-26T14:56:36.248" v="9331" actId="20577"/>
          <ac:spMkLst>
            <pc:docMk/>
            <pc:sldMk cId="2016104079" sldId="373"/>
            <ac:spMk id="10" creationId="{E1B26FDC-0480-FCFE-8467-AB64662948D5}"/>
          </ac:spMkLst>
        </pc:spChg>
        <pc:spChg chg="add mod">
          <ac:chgData name="Benjamin Stratton" userId="9cfe98d5fab7370f" providerId="LiveId" clId="{B1F5FE6B-0529-4A01-AFAA-5EFCB860D1BA}" dt="2025-09-26T15:01:17.279" v="9443" actId="1076"/>
          <ac:spMkLst>
            <pc:docMk/>
            <pc:sldMk cId="2016104079" sldId="373"/>
            <ac:spMk id="12" creationId="{AA4D8EA3-FB93-7806-FE6A-FA217EA9E803}"/>
          </ac:spMkLst>
        </pc:spChg>
        <pc:spChg chg="add mod">
          <ac:chgData name="Benjamin Stratton" userId="9cfe98d5fab7370f" providerId="LiveId" clId="{B1F5FE6B-0529-4A01-AFAA-5EFCB860D1BA}" dt="2025-09-26T15:02:20.739" v="9466" actId="1076"/>
          <ac:spMkLst>
            <pc:docMk/>
            <pc:sldMk cId="2016104079" sldId="373"/>
            <ac:spMk id="17" creationId="{90EB1D4C-1F67-5A38-CE0E-4C35D0725D8F}"/>
          </ac:spMkLst>
        </pc:spChg>
        <pc:cxnChg chg="add mod">
          <ac:chgData name="Benjamin Stratton" userId="9cfe98d5fab7370f" providerId="LiveId" clId="{B1F5FE6B-0529-4A01-AFAA-5EFCB860D1BA}" dt="2025-09-26T14:57:48.438" v="9372" actId="1076"/>
          <ac:cxnSpMkLst>
            <pc:docMk/>
            <pc:sldMk cId="2016104079" sldId="373"/>
            <ac:cxnSpMk id="3" creationId="{9D25D4D1-4C95-9C6A-1007-71F12882F6CF}"/>
          </ac:cxnSpMkLst>
        </pc:cxnChg>
        <pc:cxnChg chg="add mod">
          <ac:chgData name="Benjamin Stratton" userId="9cfe98d5fab7370f" providerId="LiveId" clId="{B1F5FE6B-0529-4A01-AFAA-5EFCB860D1BA}" dt="2025-09-26T14:59:37.578" v="9418" actId="1076"/>
          <ac:cxnSpMkLst>
            <pc:docMk/>
            <pc:sldMk cId="2016104079" sldId="373"/>
            <ac:cxnSpMk id="6" creationId="{4B7868AA-141B-CF5B-1FF3-12464490EBC4}"/>
          </ac:cxnSpMkLst>
        </pc:cxnChg>
        <pc:cxnChg chg="add mod">
          <ac:chgData name="Benjamin Stratton" userId="9cfe98d5fab7370f" providerId="LiveId" clId="{B1F5FE6B-0529-4A01-AFAA-5EFCB860D1BA}" dt="2025-09-26T15:01:30.478" v="9453" actId="692"/>
          <ac:cxnSpMkLst>
            <pc:docMk/>
            <pc:sldMk cId="2016104079" sldId="373"/>
            <ac:cxnSpMk id="8" creationId="{4AAE89CB-F5D0-8ADA-45CE-13B791687A1D}"/>
          </ac:cxnSpMkLst>
        </pc:cxnChg>
      </pc:sldChg>
      <pc:sldChg chg="addSp delSp modSp add mod delAnim modAnim">
        <pc:chgData name="Benjamin Stratton" userId="9cfe98d5fab7370f" providerId="LiveId" clId="{B1F5FE6B-0529-4A01-AFAA-5EFCB860D1BA}" dt="2025-09-26T15:17:09.062" v="9730" actId="113"/>
        <pc:sldMkLst>
          <pc:docMk/>
          <pc:sldMk cId="835155597" sldId="374"/>
        </pc:sldMkLst>
        <pc:spChg chg="mod">
          <ac:chgData name="Benjamin Stratton" userId="9cfe98d5fab7370f" providerId="LiveId" clId="{B1F5FE6B-0529-4A01-AFAA-5EFCB860D1BA}" dt="2025-09-26T15:14:32.927" v="9675" actId="14100"/>
          <ac:spMkLst>
            <pc:docMk/>
            <pc:sldMk cId="835155597" sldId="374"/>
            <ac:spMk id="3" creationId="{B5E8E3FE-4455-25E2-67B0-5929E3B5122C}"/>
          </ac:spMkLst>
        </pc:spChg>
        <pc:spChg chg="add mod">
          <ac:chgData name="Benjamin Stratton" userId="9cfe98d5fab7370f" providerId="LiveId" clId="{B1F5FE6B-0529-4A01-AFAA-5EFCB860D1BA}" dt="2025-09-26T15:13:49.793" v="9668" actId="1076"/>
          <ac:spMkLst>
            <pc:docMk/>
            <pc:sldMk cId="835155597" sldId="374"/>
            <ac:spMk id="7" creationId="{F8707B16-D27C-1C0D-3AEF-9B8498AFD6E1}"/>
          </ac:spMkLst>
        </pc:spChg>
        <pc:spChg chg="add mod">
          <ac:chgData name="Benjamin Stratton" userId="9cfe98d5fab7370f" providerId="LiveId" clId="{B1F5FE6B-0529-4A01-AFAA-5EFCB860D1BA}" dt="2025-09-26T15:13:54.940" v="9670" actId="1076"/>
          <ac:spMkLst>
            <pc:docMk/>
            <pc:sldMk cId="835155597" sldId="374"/>
            <ac:spMk id="8" creationId="{1FB89EB9-23E9-FAA5-1F66-068187A81D22}"/>
          </ac:spMkLst>
        </pc:spChg>
        <pc:spChg chg="add mod">
          <ac:chgData name="Benjamin Stratton" userId="9cfe98d5fab7370f" providerId="LiveId" clId="{B1F5FE6B-0529-4A01-AFAA-5EFCB860D1BA}" dt="2025-09-26T15:17:09.062" v="9730" actId="113"/>
          <ac:spMkLst>
            <pc:docMk/>
            <pc:sldMk cId="835155597" sldId="374"/>
            <ac:spMk id="10" creationId="{63BB26E8-0E1D-FE64-8466-51078F8EB8B8}"/>
          </ac:spMkLst>
        </pc:spChg>
        <pc:cxnChg chg="add mod">
          <ac:chgData name="Benjamin Stratton" userId="9cfe98d5fab7370f" providerId="LiveId" clId="{B1F5FE6B-0529-4A01-AFAA-5EFCB860D1BA}" dt="2025-09-26T15:13:17.420" v="9637" actId="1076"/>
          <ac:cxnSpMkLst>
            <pc:docMk/>
            <pc:sldMk cId="835155597" sldId="374"/>
            <ac:cxnSpMk id="6" creationId="{198BD081-3C3B-A475-361E-F62461069A66}"/>
          </ac:cxnSpMkLst>
        </pc:cxnChg>
      </pc:sldChg>
      <pc:sldChg chg="addSp delSp modSp add mod addAnim delAnim modAnim">
        <pc:chgData name="Benjamin Stratton" userId="9cfe98d5fab7370f" providerId="LiveId" clId="{B1F5FE6B-0529-4A01-AFAA-5EFCB860D1BA}" dt="2025-09-26T15:18:27.420" v="9767"/>
        <pc:sldMkLst>
          <pc:docMk/>
          <pc:sldMk cId="32183885" sldId="375"/>
        </pc:sldMkLst>
        <pc:spChg chg="add del mod">
          <ac:chgData name="Benjamin Stratton" userId="9cfe98d5fab7370f" providerId="LiveId" clId="{B1F5FE6B-0529-4A01-AFAA-5EFCB860D1BA}" dt="2025-09-26T15:17:04.807" v="9729" actId="113"/>
          <ac:spMkLst>
            <pc:docMk/>
            <pc:sldMk cId="32183885" sldId="375"/>
            <ac:spMk id="10" creationId="{B4149E20-D3AE-E1AC-8B48-8E118BE200B5}"/>
          </ac:spMkLst>
        </pc:spChg>
        <pc:spChg chg="add mod">
          <ac:chgData name="Benjamin Stratton" userId="9cfe98d5fab7370f" providerId="LiveId" clId="{B1F5FE6B-0529-4A01-AFAA-5EFCB860D1BA}" dt="2025-09-26T15:16:29.589" v="9714" actId="20577"/>
          <ac:spMkLst>
            <pc:docMk/>
            <pc:sldMk cId="32183885" sldId="375"/>
            <ac:spMk id="13" creationId="{02F85BAB-0152-E1D5-E85A-7FC5F7832E76}"/>
          </ac:spMkLst>
        </pc:spChg>
        <pc:spChg chg="add mod">
          <ac:chgData name="Benjamin Stratton" userId="9cfe98d5fab7370f" providerId="LiveId" clId="{B1F5FE6B-0529-4A01-AFAA-5EFCB860D1BA}" dt="2025-09-26T15:17:01.191" v="9728" actId="113"/>
          <ac:spMkLst>
            <pc:docMk/>
            <pc:sldMk cId="32183885" sldId="375"/>
            <ac:spMk id="18" creationId="{7467387C-A740-F025-8F11-2467781C0215}"/>
          </ac:spMkLst>
        </pc:spChg>
        <pc:spChg chg="add mod">
          <ac:chgData name="Benjamin Stratton" userId="9cfe98d5fab7370f" providerId="LiveId" clId="{B1F5FE6B-0529-4A01-AFAA-5EFCB860D1BA}" dt="2025-09-26T15:17:38.975" v="9735" actId="1076"/>
          <ac:spMkLst>
            <pc:docMk/>
            <pc:sldMk cId="32183885" sldId="375"/>
            <ac:spMk id="20" creationId="{5158D6CC-4CEA-41ED-BBB3-A066E158AE00}"/>
          </ac:spMkLst>
        </pc:spChg>
        <pc:spChg chg="add mod">
          <ac:chgData name="Benjamin Stratton" userId="9cfe98d5fab7370f" providerId="LiveId" clId="{B1F5FE6B-0529-4A01-AFAA-5EFCB860D1BA}" dt="2025-09-26T15:18:07.780" v="9759" actId="1076"/>
          <ac:spMkLst>
            <pc:docMk/>
            <pc:sldMk cId="32183885" sldId="375"/>
            <ac:spMk id="21" creationId="{191B0018-E441-705B-CBDE-A5D777D67B7B}"/>
          </ac:spMkLst>
        </pc:spChg>
        <pc:picChg chg="add mod">
          <ac:chgData name="Benjamin Stratton" userId="9cfe98d5fab7370f" providerId="LiveId" clId="{B1F5FE6B-0529-4A01-AFAA-5EFCB860D1BA}" dt="2025-09-26T15:16:03.750" v="9697" actId="1076"/>
          <ac:picMkLst>
            <pc:docMk/>
            <pc:sldMk cId="32183885" sldId="375"/>
            <ac:picMk id="11" creationId="{DEC0FDAE-8790-D477-4A6A-D4658469F210}"/>
          </ac:picMkLst>
        </pc:picChg>
        <pc:picChg chg="add mod">
          <ac:chgData name="Benjamin Stratton" userId="9cfe98d5fab7370f" providerId="LiveId" clId="{B1F5FE6B-0529-4A01-AFAA-5EFCB860D1BA}" dt="2025-09-26T15:17:24.380" v="9733" actId="1076"/>
          <ac:picMkLst>
            <pc:docMk/>
            <pc:sldMk cId="32183885" sldId="375"/>
            <ac:picMk id="19" creationId="{F145446E-414D-7D99-24C4-0262C08E7DC7}"/>
          </ac:picMkLst>
        </pc:picChg>
        <pc:cxnChg chg="add mod">
          <ac:chgData name="Benjamin Stratton" userId="9cfe98d5fab7370f" providerId="LiveId" clId="{B1F5FE6B-0529-4A01-AFAA-5EFCB860D1BA}" dt="2025-09-26T15:16:25.902" v="9705" actId="1076"/>
          <ac:cxnSpMkLst>
            <pc:docMk/>
            <pc:sldMk cId="32183885" sldId="375"/>
            <ac:cxnSpMk id="14" creationId="{0E1CA6B7-96D5-BD6F-6329-392A9783A418}"/>
          </ac:cxnSpMkLst>
        </pc:cxnChg>
      </pc:sldChg>
      <pc:sldChg chg="delSp add del mod">
        <pc:chgData name="Benjamin Stratton" userId="9cfe98d5fab7370f" providerId="LiveId" clId="{B1F5FE6B-0529-4A01-AFAA-5EFCB860D1BA}" dt="2025-09-27T13:19:00.573" v="10397" actId="47"/>
        <pc:sldMkLst>
          <pc:docMk/>
          <pc:sldMk cId="643423611" sldId="376"/>
        </pc:sldMkLst>
      </pc:sldChg>
      <pc:sldChg chg="addSp delSp modSp add mod delAnim">
        <pc:chgData name="Benjamin Stratton" userId="9cfe98d5fab7370f" providerId="LiveId" clId="{B1F5FE6B-0529-4A01-AFAA-5EFCB860D1BA}" dt="2025-09-27T14:29:24.657" v="11217" actId="21"/>
        <pc:sldMkLst>
          <pc:docMk/>
          <pc:sldMk cId="862231020" sldId="376"/>
        </pc:sldMkLst>
        <pc:spChg chg="mod">
          <ac:chgData name="Benjamin Stratton" userId="9cfe98d5fab7370f" providerId="LiveId" clId="{B1F5FE6B-0529-4A01-AFAA-5EFCB860D1BA}" dt="2025-09-27T14:19:28.387" v="11080" actId="113"/>
          <ac:spMkLst>
            <pc:docMk/>
            <pc:sldMk cId="862231020" sldId="376"/>
            <ac:spMk id="2" creationId="{804BEF8F-9325-F826-7CB2-447A38A337B8}"/>
          </ac:spMkLst>
        </pc:spChg>
      </pc:sldChg>
      <pc:sldChg chg="add del">
        <pc:chgData name="Benjamin Stratton" userId="9cfe98d5fab7370f" providerId="LiveId" clId="{B1F5FE6B-0529-4A01-AFAA-5EFCB860D1BA}" dt="2025-09-27T14:16:44.348" v="10971" actId="47"/>
        <pc:sldMkLst>
          <pc:docMk/>
          <pc:sldMk cId="1190838436" sldId="376"/>
        </pc:sldMkLst>
      </pc:sldChg>
      <pc:sldChg chg="modSp add del mod">
        <pc:chgData name="Benjamin Stratton" userId="9cfe98d5fab7370f" providerId="LiveId" clId="{B1F5FE6B-0529-4A01-AFAA-5EFCB860D1BA}" dt="2025-09-27T13:20:16.557" v="10438" actId="47"/>
        <pc:sldMkLst>
          <pc:docMk/>
          <pc:sldMk cId="3193837109" sldId="376"/>
        </pc:sldMkLst>
      </pc:sldChg>
      <pc:sldChg chg="addSp delSp modSp add mod delAnim modAnim">
        <pc:chgData name="Benjamin Stratton" userId="9cfe98d5fab7370f" providerId="LiveId" clId="{B1F5FE6B-0529-4A01-AFAA-5EFCB860D1BA}" dt="2025-09-27T14:30:16.639" v="11275"/>
        <pc:sldMkLst>
          <pc:docMk/>
          <pc:sldMk cId="1926327933" sldId="377"/>
        </pc:sldMkLst>
        <pc:spChg chg="mod">
          <ac:chgData name="Benjamin Stratton" userId="9cfe98d5fab7370f" providerId="LiveId" clId="{B1F5FE6B-0529-4A01-AFAA-5EFCB860D1BA}" dt="2025-09-27T14:30:16.639" v="11275"/>
          <ac:spMkLst>
            <pc:docMk/>
            <pc:sldMk cId="1926327933" sldId="377"/>
            <ac:spMk id="2" creationId="{8CF23B60-3A8C-DAB2-06F5-13EE75FFFDF9}"/>
          </ac:spMkLst>
        </pc:spChg>
        <pc:picChg chg="add mod ord">
          <ac:chgData name="Benjamin Stratton" userId="9cfe98d5fab7370f" providerId="LiveId" clId="{B1F5FE6B-0529-4A01-AFAA-5EFCB860D1BA}" dt="2025-09-27T14:26:48.377" v="11098" actId="167"/>
          <ac:picMkLst>
            <pc:docMk/>
            <pc:sldMk cId="1926327933" sldId="377"/>
            <ac:picMk id="3" creationId="{2CC40BE1-01E5-A579-9864-67E0C8E7BA1D}"/>
          </ac:picMkLst>
        </pc:picChg>
        <pc:picChg chg="add mod">
          <ac:chgData name="Benjamin Stratton" userId="9cfe98d5fab7370f" providerId="LiveId" clId="{B1F5FE6B-0529-4A01-AFAA-5EFCB860D1BA}" dt="2025-09-27T14:27:21.397" v="11107" actId="1076"/>
          <ac:picMkLst>
            <pc:docMk/>
            <pc:sldMk cId="1926327933" sldId="377"/>
            <ac:picMk id="4" creationId="{97FAD202-1457-DCC3-5669-2D32E1ED21CF}"/>
          </ac:picMkLst>
        </pc:picChg>
      </pc:sldChg>
      <pc:sldChg chg="addSp modSp new mod modAnim">
        <pc:chgData name="Benjamin Stratton" userId="9cfe98d5fab7370f" providerId="LiveId" clId="{B1F5FE6B-0529-4A01-AFAA-5EFCB860D1BA}" dt="2025-09-27T14:43:50.759" v="11908"/>
        <pc:sldMkLst>
          <pc:docMk/>
          <pc:sldMk cId="81693621" sldId="378"/>
        </pc:sldMkLst>
        <pc:spChg chg="mod">
          <ac:chgData name="Benjamin Stratton" userId="9cfe98d5fab7370f" providerId="LiveId" clId="{B1F5FE6B-0529-4A01-AFAA-5EFCB860D1BA}" dt="2025-09-27T14:37:57.303" v="11430" actId="20577"/>
          <ac:spMkLst>
            <pc:docMk/>
            <pc:sldMk cId="81693621" sldId="378"/>
            <ac:spMk id="2" creationId="{0F15EEE0-7D07-D442-AAAC-F49B2EA40D35}"/>
          </ac:spMkLst>
        </pc:spChg>
        <pc:spChg chg="mod">
          <ac:chgData name="Benjamin Stratton" userId="9cfe98d5fab7370f" providerId="LiveId" clId="{B1F5FE6B-0529-4A01-AFAA-5EFCB860D1BA}" dt="2025-09-27T14:43:14.970" v="11901" actId="1076"/>
          <ac:spMkLst>
            <pc:docMk/>
            <pc:sldMk cId="81693621" sldId="378"/>
            <ac:spMk id="3" creationId="{8C3F5FCF-9FE1-FA66-60E8-12DBECD6129C}"/>
          </ac:spMkLst>
        </pc:spChg>
        <pc:spChg chg="add mod">
          <ac:chgData name="Benjamin Stratton" userId="9cfe98d5fab7370f" providerId="LiveId" clId="{B1F5FE6B-0529-4A01-AFAA-5EFCB860D1BA}" dt="2025-09-27T14:43:14.970" v="11901" actId="1076"/>
          <ac:spMkLst>
            <pc:docMk/>
            <pc:sldMk cId="81693621" sldId="378"/>
            <ac:spMk id="5" creationId="{F8F5FD92-0485-2D8F-16EA-CC69EAFAB50D}"/>
          </ac:spMkLst>
        </pc:spChg>
        <pc:spChg chg="add mod">
          <ac:chgData name="Benjamin Stratton" userId="9cfe98d5fab7370f" providerId="LiveId" clId="{B1F5FE6B-0529-4A01-AFAA-5EFCB860D1BA}" dt="2025-09-27T14:43:14.970" v="11901" actId="1076"/>
          <ac:spMkLst>
            <pc:docMk/>
            <pc:sldMk cId="81693621" sldId="378"/>
            <ac:spMk id="6" creationId="{2C823A73-14C6-2328-FBB5-4DDA107E209D}"/>
          </ac:spMkLst>
        </pc:spChg>
        <pc:cxnChg chg="add mod">
          <ac:chgData name="Benjamin Stratton" userId="9cfe98d5fab7370f" providerId="LiveId" clId="{B1F5FE6B-0529-4A01-AFAA-5EFCB860D1BA}" dt="2025-09-27T14:43:23.196" v="11902" actId="1076"/>
          <ac:cxnSpMkLst>
            <pc:docMk/>
            <pc:sldMk cId="81693621" sldId="378"/>
            <ac:cxnSpMk id="4" creationId="{A2ADFEB2-34AD-B9B4-33F0-9B224ACA1A69}"/>
          </ac:cxnSpMkLst>
        </pc:cxnChg>
        <pc:cxnChg chg="add mod">
          <ac:chgData name="Benjamin Stratton" userId="9cfe98d5fab7370f" providerId="LiveId" clId="{B1F5FE6B-0529-4A01-AFAA-5EFCB860D1BA}" dt="2025-09-27T14:43:29.365" v="11904" actId="1076"/>
          <ac:cxnSpMkLst>
            <pc:docMk/>
            <pc:sldMk cId="81693621" sldId="378"/>
            <ac:cxnSpMk id="7" creationId="{B6CD261B-26F6-F374-DFE4-FC435FFD3C63}"/>
          </ac:cxnSpMkLst>
        </pc:cxnChg>
      </pc:sldChg>
      <pc:sldChg chg="addSp delSp modSp add mod modAnim">
        <pc:chgData name="Benjamin Stratton" userId="9cfe98d5fab7370f" providerId="LiveId" clId="{B1F5FE6B-0529-4A01-AFAA-5EFCB860D1BA}" dt="2025-09-27T14:58:21.394" v="12301" actId="1076"/>
        <pc:sldMkLst>
          <pc:docMk/>
          <pc:sldMk cId="3598962432" sldId="379"/>
        </pc:sldMkLst>
        <pc:spChg chg="mod">
          <ac:chgData name="Benjamin Stratton" userId="9cfe98d5fab7370f" providerId="LiveId" clId="{B1F5FE6B-0529-4A01-AFAA-5EFCB860D1BA}" dt="2025-09-27T14:44:14.833" v="11946" actId="20577"/>
          <ac:spMkLst>
            <pc:docMk/>
            <pc:sldMk cId="3598962432" sldId="379"/>
            <ac:spMk id="2" creationId="{DDDFB30B-5D93-6503-E36B-5E87EF4692C2}"/>
          </ac:spMkLst>
        </pc:spChg>
        <pc:spChg chg="add mod">
          <ac:chgData name="Benjamin Stratton" userId="9cfe98d5fab7370f" providerId="LiveId" clId="{B1F5FE6B-0529-4A01-AFAA-5EFCB860D1BA}" dt="2025-09-27T14:55:21.688" v="12266" actId="20577"/>
          <ac:spMkLst>
            <pc:docMk/>
            <pc:sldMk cId="3598962432" sldId="379"/>
            <ac:spMk id="13" creationId="{D36444F2-D7F1-C580-538A-F17C03B5050B}"/>
          </ac:spMkLst>
        </pc:spChg>
        <pc:spChg chg="add mod">
          <ac:chgData name="Benjamin Stratton" userId="9cfe98d5fab7370f" providerId="LiveId" clId="{B1F5FE6B-0529-4A01-AFAA-5EFCB860D1BA}" dt="2025-09-27T14:50:54.198" v="12084" actId="1076"/>
          <ac:spMkLst>
            <pc:docMk/>
            <pc:sldMk cId="3598962432" sldId="379"/>
            <ac:spMk id="14" creationId="{3A26E246-038B-5C7D-63C5-EC71A4710603}"/>
          </ac:spMkLst>
        </pc:spChg>
        <pc:picChg chg="add mod">
          <ac:chgData name="Benjamin Stratton" userId="9cfe98d5fab7370f" providerId="LiveId" clId="{B1F5FE6B-0529-4A01-AFAA-5EFCB860D1BA}" dt="2025-09-27T14:50:42.964" v="12081" actId="1076"/>
          <ac:picMkLst>
            <pc:docMk/>
            <pc:sldMk cId="3598962432" sldId="379"/>
            <ac:picMk id="10" creationId="{31DD59A6-999E-3E47-65C8-158654DA055C}"/>
          </ac:picMkLst>
        </pc:picChg>
        <pc:picChg chg="add mod">
          <ac:chgData name="Benjamin Stratton" userId="9cfe98d5fab7370f" providerId="LiveId" clId="{B1F5FE6B-0529-4A01-AFAA-5EFCB860D1BA}" dt="2025-09-27T14:50:57.278" v="12085" actId="1076"/>
          <ac:picMkLst>
            <pc:docMk/>
            <pc:sldMk cId="3598962432" sldId="379"/>
            <ac:picMk id="11" creationId="{58848CCC-B4B5-92C3-7A40-CBC90E794DBC}"/>
          </ac:picMkLst>
        </pc:picChg>
        <pc:picChg chg="add mod">
          <ac:chgData name="Benjamin Stratton" userId="9cfe98d5fab7370f" providerId="LiveId" clId="{B1F5FE6B-0529-4A01-AFAA-5EFCB860D1BA}" dt="2025-09-27T14:53:20.114" v="12096" actId="1076"/>
          <ac:picMkLst>
            <pc:docMk/>
            <pc:sldMk cId="3598962432" sldId="379"/>
            <ac:picMk id="16" creationId="{CE0327ED-0AF0-0130-EBAD-00B9160BC99F}"/>
          </ac:picMkLst>
        </pc:picChg>
        <pc:picChg chg="add mod">
          <ac:chgData name="Benjamin Stratton" userId="9cfe98d5fab7370f" providerId="LiveId" clId="{B1F5FE6B-0529-4A01-AFAA-5EFCB860D1BA}" dt="2025-09-27T14:58:21.394" v="12301" actId="1076"/>
          <ac:picMkLst>
            <pc:docMk/>
            <pc:sldMk cId="3598962432" sldId="379"/>
            <ac:picMk id="18" creationId="{60A41D76-4A06-8A78-F076-541C3D8F88D9}"/>
          </ac:picMkLst>
        </pc:picChg>
      </pc:sldChg>
      <pc:sldChg chg="addSp delSp modSp new mod">
        <pc:chgData name="Benjamin Stratton" userId="9cfe98d5fab7370f" providerId="LiveId" clId="{B1F5FE6B-0529-4A01-AFAA-5EFCB860D1BA}" dt="2025-09-29T17:26:53.122" v="12771" actId="1076"/>
        <pc:sldMkLst>
          <pc:docMk/>
          <pc:sldMk cId="2767695357" sldId="380"/>
        </pc:sldMkLst>
        <pc:spChg chg="mod">
          <ac:chgData name="Benjamin Stratton" userId="9cfe98d5fab7370f" providerId="LiveId" clId="{B1F5FE6B-0529-4A01-AFAA-5EFCB860D1BA}" dt="2025-09-27T14:57:37.300" v="12300" actId="5793"/>
          <ac:spMkLst>
            <pc:docMk/>
            <pc:sldMk cId="2767695357" sldId="380"/>
            <ac:spMk id="2" creationId="{FBEB31E8-F428-4493-753F-F9545E807C1D}"/>
          </ac:spMkLst>
        </pc:spChg>
        <pc:spChg chg="del">
          <ac:chgData name="Benjamin Stratton" userId="9cfe98d5fab7370f" providerId="LiveId" clId="{B1F5FE6B-0529-4A01-AFAA-5EFCB860D1BA}" dt="2025-09-29T17:23:38.900" v="12676"/>
          <ac:spMkLst>
            <pc:docMk/>
            <pc:sldMk cId="2767695357" sldId="380"/>
            <ac:spMk id="3" creationId="{E434F3D0-9121-AEE7-83C3-3B5E8497D339}"/>
          </ac:spMkLst>
        </pc:spChg>
        <pc:spChg chg="add mod">
          <ac:chgData name="Benjamin Stratton" userId="9cfe98d5fab7370f" providerId="LiveId" clId="{B1F5FE6B-0529-4A01-AFAA-5EFCB860D1BA}" dt="2025-09-29T17:25:25.914" v="12753" actId="20577"/>
          <ac:spMkLst>
            <pc:docMk/>
            <pc:sldMk cId="2767695357" sldId="380"/>
            <ac:spMk id="6" creationId="{6AAE0FE0-614B-75A1-5AA6-95491F734D0B}"/>
          </ac:spMkLst>
        </pc:spChg>
        <pc:spChg chg="add mod">
          <ac:chgData name="Benjamin Stratton" userId="9cfe98d5fab7370f" providerId="LiveId" clId="{B1F5FE6B-0529-4A01-AFAA-5EFCB860D1BA}" dt="2025-09-29T17:26:53.122" v="12771" actId="1076"/>
          <ac:spMkLst>
            <pc:docMk/>
            <pc:sldMk cId="2767695357" sldId="380"/>
            <ac:spMk id="11" creationId="{AFF521DF-2191-8B65-381F-B3273A36DC3C}"/>
          </ac:spMkLst>
        </pc:spChg>
        <pc:picChg chg="add mod">
          <ac:chgData name="Benjamin Stratton" userId="9cfe98d5fab7370f" providerId="LiveId" clId="{B1F5FE6B-0529-4A01-AFAA-5EFCB860D1BA}" dt="2025-09-29T17:26:25.114" v="12762" actId="1076"/>
          <ac:picMkLst>
            <pc:docMk/>
            <pc:sldMk cId="2767695357" sldId="380"/>
            <ac:picMk id="5" creationId="{C24D2406-FD69-A9EE-8094-E4EBF7B138E8}"/>
          </ac:picMkLst>
        </pc:picChg>
        <pc:picChg chg="add mod">
          <ac:chgData name="Benjamin Stratton" userId="9cfe98d5fab7370f" providerId="LiveId" clId="{B1F5FE6B-0529-4A01-AFAA-5EFCB860D1BA}" dt="2025-09-29T17:25:24.442" v="12752" actId="1076"/>
          <ac:picMkLst>
            <pc:docMk/>
            <pc:sldMk cId="2767695357" sldId="380"/>
            <ac:picMk id="8" creationId="{14D081BB-9070-54C7-2417-BDA581C1CCF9}"/>
          </ac:picMkLst>
        </pc:picChg>
        <pc:picChg chg="add mod">
          <ac:chgData name="Benjamin Stratton" userId="9cfe98d5fab7370f" providerId="LiveId" clId="{B1F5FE6B-0529-4A01-AFAA-5EFCB860D1BA}" dt="2025-09-29T17:26:39.612" v="12764" actId="1076"/>
          <ac:picMkLst>
            <pc:docMk/>
            <pc:sldMk cId="2767695357" sldId="380"/>
            <ac:picMk id="10" creationId="{BA9F2926-8A2F-5903-A92C-818F69CB6440}"/>
          </ac:picMkLst>
        </pc:picChg>
      </pc:sldChg>
      <pc:sldChg chg="add del">
        <pc:chgData name="Benjamin Stratton" userId="9cfe98d5fab7370f" providerId="LiveId" clId="{B1F5FE6B-0529-4A01-AFAA-5EFCB860D1BA}" dt="2025-09-27T17:35:43.452" v="12523" actId="47"/>
        <pc:sldMkLst>
          <pc:docMk/>
          <pc:sldMk cId="728681347" sldId="381"/>
        </pc:sldMkLst>
      </pc:sldChg>
      <pc:sldChg chg="delSp modSp add del mod delAnim modAnim">
        <pc:chgData name="Benjamin Stratton" userId="9cfe98d5fab7370f" providerId="LiveId" clId="{B1F5FE6B-0529-4A01-AFAA-5EFCB860D1BA}" dt="2025-09-27T15:32:55.146" v="12498"/>
        <pc:sldMkLst>
          <pc:docMk/>
          <pc:sldMk cId="3791806194" sldId="382"/>
        </pc:sldMkLst>
        <pc:spChg chg="mod">
          <ac:chgData name="Benjamin Stratton" userId="9cfe98d5fab7370f" providerId="LiveId" clId="{B1F5FE6B-0529-4A01-AFAA-5EFCB860D1BA}" dt="2025-09-27T15:32:48.496" v="12495" actId="1076"/>
          <ac:spMkLst>
            <pc:docMk/>
            <pc:sldMk cId="3791806194" sldId="382"/>
            <ac:spMk id="2" creationId="{DB6D12BE-B456-4D74-CDE8-698B844177CD}"/>
          </ac:spMkLst>
        </pc:spChg>
        <pc:spChg chg="mod">
          <ac:chgData name="Benjamin Stratton" userId="9cfe98d5fab7370f" providerId="LiveId" clId="{B1F5FE6B-0529-4A01-AFAA-5EFCB860D1BA}" dt="2025-09-27T15:32:51.136" v="12496" actId="1076"/>
          <ac:spMkLst>
            <pc:docMk/>
            <pc:sldMk cId="3791806194" sldId="382"/>
            <ac:spMk id="10" creationId="{535C7DFA-F451-7375-24BD-E3889EFCF0CB}"/>
          </ac:spMkLst>
        </pc:spChg>
      </pc:sldChg>
      <pc:sldChg chg="addSp delSp modSp add mod">
        <pc:chgData name="Benjamin Stratton" userId="9cfe98d5fab7370f" providerId="LiveId" clId="{B1F5FE6B-0529-4A01-AFAA-5EFCB860D1BA}" dt="2025-09-29T17:32:14.141" v="12848" actId="1076"/>
        <pc:sldMkLst>
          <pc:docMk/>
          <pc:sldMk cId="2958426368" sldId="383"/>
        </pc:sldMkLst>
        <pc:spChg chg="mod">
          <ac:chgData name="Benjamin Stratton" userId="9cfe98d5fab7370f" providerId="LiveId" clId="{B1F5FE6B-0529-4A01-AFAA-5EFCB860D1BA}" dt="2025-09-29T17:28:31.048" v="12800" actId="20577"/>
          <ac:spMkLst>
            <pc:docMk/>
            <pc:sldMk cId="2958426368" sldId="383"/>
            <ac:spMk id="2" creationId="{B52DED71-851E-B52B-BE0D-CF8BD2323A45}"/>
          </ac:spMkLst>
        </pc:spChg>
        <pc:spChg chg="add del mod">
          <ac:chgData name="Benjamin Stratton" userId="9cfe98d5fab7370f" providerId="LiveId" clId="{B1F5FE6B-0529-4A01-AFAA-5EFCB860D1BA}" dt="2025-09-29T17:27:28.612" v="12772"/>
          <ac:spMkLst>
            <pc:docMk/>
            <pc:sldMk cId="2958426368" sldId="383"/>
            <ac:spMk id="3" creationId="{CE30B7D3-DE99-CBA2-1C27-D42BE367CB6E}"/>
          </ac:spMkLst>
        </pc:spChg>
        <pc:spChg chg="mod">
          <ac:chgData name="Benjamin Stratton" userId="9cfe98d5fab7370f" providerId="LiveId" clId="{B1F5FE6B-0529-4A01-AFAA-5EFCB860D1BA}" dt="2025-09-29T17:31:37.186" v="12832" actId="20577"/>
          <ac:spMkLst>
            <pc:docMk/>
            <pc:sldMk cId="2958426368" sldId="383"/>
            <ac:spMk id="6" creationId="{59F6B159-0AAF-FB4E-FCC9-3792B70C7A2C}"/>
          </ac:spMkLst>
        </pc:spChg>
        <pc:spChg chg="add del mod">
          <ac:chgData name="Benjamin Stratton" userId="9cfe98d5fab7370f" providerId="LiveId" clId="{B1F5FE6B-0529-4A01-AFAA-5EFCB860D1BA}" dt="2025-09-29T17:28:20.932" v="12780" actId="21"/>
          <ac:spMkLst>
            <pc:docMk/>
            <pc:sldMk cId="2958426368" sldId="383"/>
            <ac:spMk id="9" creationId="{12AF2326-D6FE-FE6F-B373-70F9A17B6217}"/>
          </ac:spMkLst>
        </pc:spChg>
        <pc:picChg chg="del">
          <ac:chgData name="Benjamin Stratton" userId="9cfe98d5fab7370f" providerId="LiveId" clId="{B1F5FE6B-0529-4A01-AFAA-5EFCB860D1BA}" dt="2025-09-29T17:25:40.112" v="12755" actId="478"/>
          <ac:picMkLst>
            <pc:docMk/>
            <pc:sldMk cId="2958426368" sldId="383"/>
            <ac:picMk id="5" creationId="{78CEBC41-6A56-6F14-55C6-098573645C7D}"/>
          </ac:picMkLst>
        </pc:picChg>
        <pc:picChg chg="add del mod">
          <ac:chgData name="Benjamin Stratton" userId="9cfe98d5fab7370f" providerId="LiveId" clId="{B1F5FE6B-0529-4A01-AFAA-5EFCB860D1BA}" dt="2025-09-29T17:28:09.809" v="12778" actId="478"/>
          <ac:picMkLst>
            <pc:docMk/>
            <pc:sldMk cId="2958426368" sldId="383"/>
            <ac:picMk id="7" creationId="{AFAA7B0E-9001-FE3E-3D93-945F1E19549F}"/>
          </ac:picMkLst>
        </pc:picChg>
        <pc:picChg chg="del">
          <ac:chgData name="Benjamin Stratton" userId="9cfe98d5fab7370f" providerId="LiveId" clId="{B1F5FE6B-0529-4A01-AFAA-5EFCB860D1BA}" dt="2025-09-29T17:31:31.132" v="12813" actId="478"/>
          <ac:picMkLst>
            <pc:docMk/>
            <pc:sldMk cId="2958426368" sldId="383"/>
            <ac:picMk id="8" creationId="{6E1F72B1-9CEC-C666-8720-9AD57A19FC57}"/>
          </ac:picMkLst>
        </pc:picChg>
        <pc:picChg chg="add mod">
          <ac:chgData name="Benjamin Stratton" userId="9cfe98d5fab7370f" providerId="LiveId" clId="{B1F5FE6B-0529-4A01-AFAA-5EFCB860D1BA}" dt="2025-09-29T17:31:49.971" v="12837" actId="1076"/>
          <ac:picMkLst>
            <pc:docMk/>
            <pc:sldMk cId="2958426368" sldId="383"/>
            <ac:picMk id="11" creationId="{81BDC221-824C-D4C8-2782-00DA6B33AD0F}"/>
          </ac:picMkLst>
        </pc:picChg>
        <pc:picChg chg="add mod">
          <ac:chgData name="Benjamin Stratton" userId="9cfe98d5fab7370f" providerId="LiveId" clId="{B1F5FE6B-0529-4A01-AFAA-5EFCB860D1BA}" dt="2025-09-29T17:32:12.471" v="12847" actId="1076"/>
          <ac:picMkLst>
            <pc:docMk/>
            <pc:sldMk cId="2958426368" sldId="383"/>
            <ac:picMk id="13" creationId="{CE366614-ACD9-E756-06C1-D18A542A3D0D}"/>
          </ac:picMkLst>
        </pc:picChg>
        <pc:picChg chg="add mod">
          <ac:chgData name="Benjamin Stratton" userId="9cfe98d5fab7370f" providerId="LiveId" clId="{B1F5FE6B-0529-4A01-AFAA-5EFCB860D1BA}" dt="2025-09-29T17:32:14.141" v="12848" actId="1076"/>
          <ac:picMkLst>
            <pc:docMk/>
            <pc:sldMk cId="2958426368" sldId="383"/>
            <ac:picMk id="15" creationId="{EAB9C0AE-F955-DE6D-1AFD-4FDEF451F1E9}"/>
          </ac:picMkLst>
        </pc:picChg>
      </pc:sldChg>
      <pc:sldChg chg="addSp delSp modSp add mod">
        <pc:chgData name="Benjamin Stratton" userId="9cfe98d5fab7370f" providerId="LiveId" clId="{B1F5FE6B-0529-4A01-AFAA-5EFCB860D1BA}" dt="2025-09-29T17:34:46.161" v="12882" actId="1076"/>
        <pc:sldMkLst>
          <pc:docMk/>
          <pc:sldMk cId="3164758861" sldId="384"/>
        </pc:sldMkLst>
        <pc:spChg chg="mod">
          <ac:chgData name="Benjamin Stratton" userId="9cfe98d5fab7370f" providerId="LiveId" clId="{B1F5FE6B-0529-4A01-AFAA-5EFCB860D1BA}" dt="2025-09-29T17:34:25.841" v="12875" actId="404"/>
          <ac:spMkLst>
            <pc:docMk/>
            <pc:sldMk cId="3164758861" sldId="384"/>
            <ac:spMk id="2" creationId="{A4873D6B-3B7C-BA08-7DB1-BFE7ABBCEAD7}"/>
          </ac:spMkLst>
        </pc:spChg>
        <pc:spChg chg="del">
          <ac:chgData name="Benjamin Stratton" userId="9cfe98d5fab7370f" providerId="LiveId" clId="{B1F5FE6B-0529-4A01-AFAA-5EFCB860D1BA}" dt="2025-09-29T17:34:29.420" v="12877" actId="478"/>
          <ac:spMkLst>
            <pc:docMk/>
            <pc:sldMk cId="3164758861" sldId="384"/>
            <ac:spMk id="6" creationId="{9556BAC2-3BAE-EF45-7EBD-2C83F9EB68A5}"/>
          </ac:spMkLst>
        </pc:spChg>
        <pc:picChg chg="add mod">
          <ac:chgData name="Benjamin Stratton" userId="9cfe98d5fab7370f" providerId="LiveId" clId="{B1F5FE6B-0529-4A01-AFAA-5EFCB860D1BA}" dt="2025-09-29T17:34:46.161" v="12882" actId="1076"/>
          <ac:picMkLst>
            <pc:docMk/>
            <pc:sldMk cId="3164758861" sldId="384"/>
            <ac:picMk id="4" creationId="{83FBAD7D-940E-F959-5622-7A87A95A69D2}"/>
          </ac:picMkLst>
        </pc:picChg>
        <pc:picChg chg="del">
          <ac:chgData name="Benjamin Stratton" userId="9cfe98d5fab7370f" providerId="LiveId" clId="{B1F5FE6B-0529-4A01-AFAA-5EFCB860D1BA}" dt="2025-09-29T17:34:27.181" v="12876" actId="478"/>
          <ac:picMkLst>
            <pc:docMk/>
            <pc:sldMk cId="3164758861" sldId="384"/>
            <ac:picMk id="11" creationId="{C98B5151-53E8-B485-ADC9-96E136C0854D}"/>
          </ac:picMkLst>
        </pc:picChg>
        <pc:picChg chg="del">
          <ac:chgData name="Benjamin Stratton" userId="9cfe98d5fab7370f" providerId="LiveId" clId="{B1F5FE6B-0529-4A01-AFAA-5EFCB860D1BA}" dt="2025-09-29T17:34:29.420" v="12877" actId="478"/>
          <ac:picMkLst>
            <pc:docMk/>
            <pc:sldMk cId="3164758861" sldId="384"/>
            <ac:picMk id="13" creationId="{E0797653-E01A-3843-F0E6-8AB569CA07BE}"/>
          </ac:picMkLst>
        </pc:picChg>
        <pc:picChg chg="del">
          <ac:chgData name="Benjamin Stratton" userId="9cfe98d5fab7370f" providerId="LiveId" clId="{B1F5FE6B-0529-4A01-AFAA-5EFCB860D1BA}" dt="2025-09-29T17:34:29.420" v="12877" actId="478"/>
          <ac:picMkLst>
            <pc:docMk/>
            <pc:sldMk cId="3164758861" sldId="384"/>
            <ac:picMk id="15" creationId="{D09A3C02-D9B0-B725-01FB-EE3C4B352840}"/>
          </ac:picMkLst>
        </pc:picChg>
      </pc:sldChg>
    </pc:docChg>
  </pc:docChgLst>
  <pc:docChgLst>
    <pc:chgData name="Benjamin Stratton" userId="9cfe98d5fab7370f" providerId="LiveId" clId="{31EEEA5F-12DF-4F44-8F28-7EB7DB29BAB4}"/>
    <pc:docChg chg="undo custSel modSld sldOrd">
      <pc:chgData name="Benjamin Stratton" userId="9cfe98d5fab7370f" providerId="LiveId" clId="{31EEEA5F-12DF-4F44-8F28-7EB7DB29BAB4}" dt="2024-12-12T04:05:46.791" v="30"/>
      <pc:docMkLst>
        <pc:docMk/>
      </pc:docMkLst>
      <pc:sldChg chg="ord">
        <pc:chgData name="Benjamin Stratton" userId="9cfe98d5fab7370f" providerId="LiveId" clId="{31EEEA5F-12DF-4F44-8F28-7EB7DB29BAB4}" dt="2024-12-12T04:05:46.791" v="30"/>
        <pc:sldMkLst>
          <pc:docMk/>
          <pc:sldMk cId="148384233" sldId="311"/>
        </pc:sldMkLst>
      </pc:sldChg>
      <pc:sldChg chg="modSp">
        <pc:chgData name="Benjamin Stratton" userId="9cfe98d5fab7370f" providerId="LiveId" clId="{31EEEA5F-12DF-4F44-8F28-7EB7DB29BAB4}" dt="2024-12-10T14:19:34.762" v="26" actId="1076"/>
        <pc:sldMkLst>
          <pc:docMk/>
          <pc:sldMk cId="633580083" sldId="316"/>
        </pc:sldMkLst>
      </pc:sldChg>
      <pc:sldChg chg="modSp mod">
        <pc:chgData name="Benjamin Stratton" userId="9cfe98d5fab7370f" providerId="LiveId" clId="{31EEEA5F-12DF-4F44-8F28-7EB7DB29BAB4}" dt="2024-12-10T13:54:21.766" v="7" actId="6549"/>
        <pc:sldMkLst>
          <pc:docMk/>
          <pc:sldMk cId="2958587756" sldId="318"/>
        </pc:sldMkLst>
      </pc:sldChg>
      <pc:sldChg chg="delSp modSp mod delAnim">
        <pc:chgData name="Benjamin Stratton" userId="9cfe98d5fab7370f" providerId="LiveId" clId="{31EEEA5F-12DF-4F44-8F28-7EB7DB29BAB4}" dt="2024-12-10T14:22:39.369" v="28" actId="21"/>
        <pc:sldMkLst>
          <pc:docMk/>
          <pc:sldMk cId="2778428940" sldId="326"/>
        </pc:sldMkLst>
      </pc:sldChg>
      <pc:sldChg chg="modSp mod">
        <pc:chgData name="Benjamin Stratton" userId="9cfe98d5fab7370f" providerId="LiveId" clId="{31EEEA5F-12DF-4F44-8F28-7EB7DB29BAB4}" dt="2024-12-10T14:12:09.069" v="22" actId="108"/>
        <pc:sldMkLst>
          <pc:docMk/>
          <pc:sldMk cId="51214041" sldId="332"/>
        </pc:sldMkLst>
      </pc:sldChg>
    </pc:docChg>
  </pc:docChgLst>
  <pc:docChgLst>
    <pc:chgData name="Benjamin Stratton" userId="9cfe98d5fab7370f" providerId="LiveId" clId="{2E7A1CBF-1C70-4DB2-9FE2-AD284D13F388}"/>
    <pc:docChg chg="undo custSel modSld">
      <pc:chgData name="Benjamin Stratton" userId="9cfe98d5fab7370f" providerId="LiveId" clId="{2E7A1CBF-1C70-4DB2-9FE2-AD284D13F388}" dt="2024-07-03T08:39:47.259" v="70"/>
      <pc:docMkLst>
        <pc:docMk/>
      </pc:docMkLst>
      <pc:sldChg chg="modSp mod">
        <pc:chgData name="Benjamin Stratton" userId="9cfe98d5fab7370f" providerId="LiveId" clId="{2E7A1CBF-1C70-4DB2-9FE2-AD284D13F388}" dt="2024-07-02T15:17:04.597" v="12" actId="20577"/>
        <pc:sldMkLst>
          <pc:docMk/>
          <pc:sldMk cId="2495589622" sldId="287"/>
        </pc:sldMkLst>
      </pc:sldChg>
      <pc:sldChg chg="modSp mod">
        <pc:chgData name="Benjamin Stratton" userId="9cfe98d5fab7370f" providerId="LiveId" clId="{2E7A1CBF-1C70-4DB2-9FE2-AD284D13F388}" dt="2024-07-02T15:17:43.707" v="21" actId="1076"/>
        <pc:sldMkLst>
          <pc:docMk/>
          <pc:sldMk cId="1340703256" sldId="288"/>
        </pc:sldMkLst>
      </pc:sldChg>
      <pc:sldChg chg="modSp mod">
        <pc:chgData name="Benjamin Stratton" userId="9cfe98d5fab7370f" providerId="LiveId" clId="{2E7A1CBF-1C70-4DB2-9FE2-AD284D13F388}" dt="2024-07-02T15:17:25.502" v="17" actId="1076"/>
        <pc:sldMkLst>
          <pc:docMk/>
          <pc:sldMk cId="883723430" sldId="290"/>
        </pc:sldMkLst>
      </pc:sldChg>
      <pc:sldChg chg="modSp mod">
        <pc:chgData name="Benjamin Stratton" userId="9cfe98d5fab7370f" providerId="LiveId" clId="{2E7A1CBF-1C70-4DB2-9FE2-AD284D13F388}" dt="2024-07-02T15:17:55.275" v="25" actId="1076"/>
        <pc:sldMkLst>
          <pc:docMk/>
          <pc:sldMk cId="2789745753" sldId="291"/>
        </pc:sldMkLst>
      </pc:sldChg>
      <pc:sldChg chg="modSp">
        <pc:chgData name="Benjamin Stratton" userId="9cfe98d5fab7370f" providerId="LiveId" clId="{2E7A1CBF-1C70-4DB2-9FE2-AD284D13F388}" dt="2024-07-02T15:26:23.122" v="49" actId="20577"/>
        <pc:sldMkLst>
          <pc:docMk/>
          <pc:sldMk cId="3107251790" sldId="292"/>
        </pc:sldMkLst>
      </pc:sldChg>
      <pc:sldChg chg="modSp">
        <pc:chgData name="Benjamin Stratton" userId="9cfe98d5fab7370f" providerId="LiveId" clId="{2E7A1CBF-1C70-4DB2-9FE2-AD284D13F388}" dt="2024-07-02T15:18:02.548" v="28" actId="20577"/>
        <pc:sldMkLst>
          <pc:docMk/>
          <pc:sldMk cId="691629544" sldId="296"/>
        </pc:sldMkLst>
      </pc:sldChg>
      <pc:sldChg chg="modSp">
        <pc:chgData name="Benjamin Stratton" userId="9cfe98d5fab7370f" providerId="LiveId" clId="{2E7A1CBF-1C70-4DB2-9FE2-AD284D13F388}" dt="2024-07-03T08:32:52.526" v="53" actId="20577"/>
        <pc:sldMkLst>
          <pc:docMk/>
          <pc:sldMk cId="3699576961" sldId="297"/>
        </pc:sldMkLst>
      </pc:sldChg>
      <pc:sldChg chg="modSp mod">
        <pc:chgData name="Benjamin Stratton" userId="9cfe98d5fab7370f" providerId="LiveId" clId="{2E7A1CBF-1C70-4DB2-9FE2-AD284D13F388}" dt="2024-07-02T15:31:01.192" v="50" actId="207"/>
        <pc:sldMkLst>
          <pc:docMk/>
          <pc:sldMk cId="2376234183" sldId="298"/>
        </pc:sldMkLst>
      </pc:sldChg>
      <pc:sldChg chg="addSp delSp modSp mod delAnim modAnim">
        <pc:chgData name="Benjamin Stratton" userId="9cfe98d5fab7370f" providerId="LiveId" clId="{2E7A1CBF-1C70-4DB2-9FE2-AD284D13F388}" dt="2024-07-03T08:39:47.259" v="70"/>
        <pc:sldMkLst>
          <pc:docMk/>
          <pc:sldMk cId="2528985991" sldId="300"/>
        </pc:sldMkLst>
      </pc:sldChg>
      <pc:sldChg chg="modSp">
        <pc:chgData name="Benjamin Stratton" userId="9cfe98d5fab7370f" providerId="LiveId" clId="{2E7A1CBF-1C70-4DB2-9FE2-AD284D13F388}" dt="2024-07-02T15:18:34.165" v="38" actId="1076"/>
        <pc:sldMkLst>
          <pc:docMk/>
          <pc:sldMk cId="1301258908" sldId="307"/>
        </pc:sldMkLst>
      </pc:sldChg>
      <pc:sldChg chg="modSp">
        <pc:chgData name="Benjamin Stratton" userId="9cfe98d5fab7370f" providerId="LiveId" clId="{2E7A1CBF-1C70-4DB2-9FE2-AD284D13F388}" dt="2024-07-02T15:18:44.856" v="41" actId="1076"/>
        <pc:sldMkLst>
          <pc:docMk/>
          <pc:sldMk cId="1283057542" sldId="308"/>
        </pc:sldMkLst>
      </pc:sldChg>
    </pc:docChg>
  </pc:docChgLst>
  <pc:docChgLst>
    <pc:chgData name="Benjamin Stratton" userId="9cfe98d5fab7370f" providerId="LiveId" clId="{CD3A01C2-205A-45E3-B7AD-DC1DFFE47679}"/>
    <pc:docChg chg="undo redo custSel addSld delSld modSld sldOrd">
      <pc:chgData name="Benjamin Stratton" userId="9cfe98d5fab7370f" providerId="LiveId" clId="{CD3A01C2-205A-45E3-B7AD-DC1DFFE47679}" dt="2024-10-14T16:39:12.022" v="4462" actId="20577"/>
      <pc:docMkLst>
        <pc:docMk/>
      </pc:docMkLst>
      <pc:sldChg chg="delSp modSp ord modAnim">
        <pc:chgData name="Benjamin Stratton" userId="9cfe98d5fab7370f" providerId="LiveId" clId="{CD3A01C2-205A-45E3-B7AD-DC1DFFE47679}" dt="2024-10-11T08:35:14.064" v="11" actId="1076"/>
        <pc:sldMkLst>
          <pc:docMk/>
          <pc:sldMk cId="1120328681" sldId="285"/>
        </pc:sldMkLst>
      </pc:sldChg>
      <pc:sldChg chg="addSp delSp modSp mod delAnim modAnim">
        <pc:chgData name="Benjamin Stratton" userId="9cfe98d5fab7370f" providerId="LiveId" clId="{CD3A01C2-205A-45E3-B7AD-DC1DFFE47679}" dt="2024-10-14T16:36:28.505" v="4460" actId="1076"/>
        <pc:sldMkLst>
          <pc:docMk/>
          <pc:sldMk cId="3699576961" sldId="297"/>
        </pc:sldMkLst>
      </pc:sldChg>
      <pc:sldChg chg="addSp delSp modSp mod ord">
        <pc:chgData name="Benjamin Stratton" userId="9cfe98d5fab7370f" providerId="LiveId" clId="{CD3A01C2-205A-45E3-B7AD-DC1DFFE47679}" dt="2024-10-11T13:20:20.037" v="3611" actId="478"/>
        <pc:sldMkLst>
          <pc:docMk/>
          <pc:sldMk cId="2376234183" sldId="298"/>
        </pc:sldMkLst>
      </pc:sldChg>
      <pc:sldChg chg="addSp delSp modSp mod">
        <pc:chgData name="Benjamin Stratton" userId="9cfe98d5fab7370f" providerId="LiveId" clId="{CD3A01C2-205A-45E3-B7AD-DC1DFFE47679}" dt="2024-10-11T10:37:44.292" v="1099" actId="478"/>
        <pc:sldMkLst>
          <pc:docMk/>
          <pc:sldMk cId="2557575741" sldId="310"/>
        </pc:sldMkLst>
      </pc:sldChg>
      <pc:sldChg chg="mod modShow">
        <pc:chgData name="Benjamin Stratton" userId="9cfe98d5fab7370f" providerId="LiveId" clId="{CD3A01C2-205A-45E3-B7AD-DC1DFFE47679}" dt="2024-10-13T16:04:49.822" v="4387" actId="729"/>
        <pc:sldMkLst>
          <pc:docMk/>
          <pc:sldMk cId="148384233" sldId="311"/>
        </pc:sldMkLst>
      </pc:sldChg>
      <pc:sldChg chg="mod modShow">
        <pc:chgData name="Benjamin Stratton" userId="9cfe98d5fab7370f" providerId="LiveId" clId="{CD3A01C2-205A-45E3-B7AD-DC1DFFE47679}" dt="2024-10-11T13:20:59.638" v="3613" actId="729"/>
        <pc:sldMkLst>
          <pc:docMk/>
          <pc:sldMk cId="3895391594" sldId="312"/>
        </pc:sldMkLst>
      </pc:sldChg>
      <pc:sldChg chg="addSp delSp modSp mod modAnim">
        <pc:chgData name="Benjamin Stratton" userId="9cfe98d5fab7370f" providerId="LiveId" clId="{CD3A01C2-205A-45E3-B7AD-DC1DFFE47679}" dt="2024-10-11T10:39:08.483" v="1130" actId="1076"/>
        <pc:sldMkLst>
          <pc:docMk/>
          <pc:sldMk cId="633580083" sldId="316"/>
        </pc:sldMkLst>
      </pc:sldChg>
      <pc:sldChg chg="addSp delSp modSp mod ord modAnim">
        <pc:chgData name="Benjamin Stratton" userId="9cfe98d5fab7370f" providerId="LiveId" clId="{CD3A01C2-205A-45E3-B7AD-DC1DFFE47679}" dt="2024-10-13T20:44:19.986" v="4422"/>
        <pc:sldMkLst>
          <pc:docMk/>
          <pc:sldMk cId="4185230821" sldId="320"/>
        </pc:sldMkLst>
      </pc:sldChg>
      <pc:sldChg chg="modSp mod">
        <pc:chgData name="Benjamin Stratton" userId="9cfe98d5fab7370f" providerId="LiveId" clId="{CD3A01C2-205A-45E3-B7AD-DC1DFFE47679}" dt="2024-10-13T21:03:43.730" v="4434" actId="20577"/>
        <pc:sldMkLst>
          <pc:docMk/>
          <pc:sldMk cId="3539766952" sldId="321"/>
        </pc:sldMkLst>
      </pc:sldChg>
      <pc:sldChg chg="addSp delSp modSp add mod modAnim">
        <pc:chgData name="Benjamin Stratton" userId="9cfe98d5fab7370f" providerId="LiveId" clId="{CD3A01C2-205A-45E3-B7AD-DC1DFFE47679}" dt="2024-10-11T10:39:35.323" v="1139" actId="1076"/>
        <pc:sldMkLst>
          <pc:docMk/>
          <pc:sldMk cId="4110320867" sldId="323"/>
        </pc:sldMkLst>
      </pc:sldChg>
      <pc:sldChg chg="addSp delSp modSp add mod modAnim">
        <pc:chgData name="Benjamin Stratton" userId="9cfe98d5fab7370f" providerId="LiveId" clId="{CD3A01C2-205A-45E3-B7AD-DC1DFFE47679}" dt="2024-10-13T18:47:22.869" v="4418" actId="20577"/>
        <pc:sldMkLst>
          <pc:docMk/>
          <pc:sldMk cId="142671645" sldId="324"/>
        </pc:sldMkLst>
      </pc:sldChg>
      <pc:sldChg chg="new del">
        <pc:chgData name="Benjamin Stratton" userId="9cfe98d5fab7370f" providerId="LiveId" clId="{CD3A01C2-205A-45E3-B7AD-DC1DFFE47679}" dt="2024-10-11T10:01:24.238" v="734" actId="47"/>
        <pc:sldMkLst>
          <pc:docMk/>
          <pc:sldMk cId="778288405" sldId="324"/>
        </pc:sldMkLst>
      </pc:sldChg>
      <pc:sldChg chg="addSp delSp modSp add mod ord modAnim">
        <pc:chgData name="Benjamin Stratton" userId="9cfe98d5fab7370f" providerId="LiveId" clId="{CD3A01C2-205A-45E3-B7AD-DC1DFFE47679}" dt="2024-10-11T10:50:23.855" v="1310" actId="207"/>
        <pc:sldMkLst>
          <pc:docMk/>
          <pc:sldMk cId="1228573616" sldId="325"/>
        </pc:sldMkLst>
      </pc:sldChg>
      <pc:sldChg chg="addSp delSp modSp add mod ord delAnim modAnim">
        <pc:chgData name="Benjamin Stratton" userId="9cfe98d5fab7370f" providerId="LiveId" clId="{CD3A01C2-205A-45E3-B7AD-DC1DFFE47679}" dt="2024-10-11T11:30:31.375" v="1917"/>
        <pc:sldMkLst>
          <pc:docMk/>
          <pc:sldMk cId="2778428940" sldId="326"/>
        </pc:sldMkLst>
      </pc:sldChg>
      <pc:sldChg chg="addSp delSp modSp new mod modAnim">
        <pc:chgData name="Benjamin Stratton" userId="9cfe98d5fab7370f" providerId="LiveId" clId="{CD3A01C2-205A-45E3-B7AD-DC1DFFE47679}" dt="2024-10-13T18:49:48.920" v="4421"/>
        <pc:sldMkLst>
          <pc:docMk/>
          <pc:sldMk cId="4155571638" sldId="327"/>
        </pc:sldMkLst>
      </pc:sldChg>
      <pc:sldChg chg="addSp delSp modSp add mod delAnim modAnim">
        <pc:chgData name="Benjamin Stratton" userId="9cfe98d5fab7370f" providerId="LiveId" clId="{CD3A01C2-205A-45E3-B7AD-DC1DFFE47679}" dt="2024-10-14T16:39:12.022" v="4462" actId="20577"/>
        <pc:sldMkLst>
          <pc:docMk/>
          <pc:sldMk cId="2589134138" sldId="328"/>
        </pc:sldMkLst>
      </pc:sldChg>
      <pc:sldChg chg="modSp add del mod ord modAnim">
        <pc:chgData name="Benjamin Stratton" userId="9cfe98d5fab7370f" providerId="LiveId" clId="{CD3A01C2-205A-45E3-B7AD-DC1DFFE47679}" dt="2024-10-11T12:31:07.796" v="3078" actId="2696"/>
        <pc:sldMkLst>
          <pc:docMk/>
          <pc:sldMk cId="3984165845" sldId="329"/>
        </pc:sldMkLst>
      </pc:sldChg>
      <pc:sldChg chg="addSp delSp modSp new mod">
        <pc:chgData name="Benjamin Stratton" userId="9cfe98d5fab7370f" providerId="LiveId" clId="{CD3A01C2-205A-45E3-B7AD-DC1DFFE47679}" dt="2024-10-11T14:00:42.836" v="4362" actId="1076"/>
        <pc:sldMkLst>
          <pc:docMk/>
          <pc:sldMk cId="2342830182" sldId="330"/>
        </pc:sldMkLst>
      </pc:sldChg>
      <pc:sldChg chg="addSp delSp modSp add mod ord delAnim modAnim">
        <pc:chgData name="Benjamin Stratton" userId="9cfe98d5fab7370f" providerId="LiveId" clId="{CD3A01C2-205A-45E3-B7AD-DC1DFFE47679}" dt="2024-10-11T12:32:37.209" v="3158"/>
        <pc:sldMkLst>
          <pc:docMk/>
          <pc:sldMk cId="3061835229" sldId="331"/>
        </pc:sldMkLst>
      </pc:sldChg>
      <pc:sldChg chg="addSp delSp modSp new mod">
        <pc:chgData name="Benjamin Stratton" userId="9cfe98d5fab7370f" providerId="LiveId" clId="{CD3A01C2-205A-45E3-B7AD-DC1DFFE47679}" dt="2024-10-11T13:20:43.742" v="3612" actId="207"/>
        <pc:sldMkLst>
          <pc:docMk/>
          <pc:sldMk cId="51214041" sldId="332"/>
        </pc:sldMkLst>
      </pc:sldChg>
      <pc:sldChg chg="addSp delSp modSp new del">
        <pc:chgData name="Benjamin Stratton" userId="9cfe98d5fab7370f" providerId="LiveId" clId="{CD3A01C2-205A-45E3-B7AD-DC1DFFE47679}" dt="2024-10-11T13:15:59" v="3383" actId="680"/>
        <pc:sldMkLst>
          <pc:docMk/>
          <pc:sldMk cId="3285917734" sldId="332"/>
        </pc:sldMkLst>
      </pc:sldChg>
      <pc:sldChg chg="addSp modSp add mod ord modAnim">
        <pc:chgData name="Benjamin Stratton" userId="9cfe98d5fab7370f" providerId="LiveId" clId="{CD3A01C2-205A-45E3-B7AD-DC1DFFE47679}" dt="2024-10-11T13:47:23.280" v="4095"/>
        <pc:sldMkLst>
          <pc:docMk/>
          <pc:sldMk cId="1921953259" sldId="333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1:30.5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680 5944 24575,'0'-14'0,"2"0"0,4-21 0,1-8 0,4-154 0,-27 829-164,-29-73-1269,-2 34 983,45-562 458,1-13 44,0 0 0,2 18 0,-52-701 2010,49-9-2400,4 381 497,-1-285-856,-22 1057 1394,0-282-861,-2 48-616,-43 388-1174,33-370 1411,-34 284-984,25-1 685,43-393 4157,1-180-2391,0-42 179,-22-153-617,4 65-504,-4-389 18,21-1 0,1 245 0,-1-33 0,-1 359 0,0 105 0,-22 184 0,-15-88 0,-14 97 0,24-3 0,25-304 0,0-25 0,-1-9 0,-37-188 0,20 9-164,0-208-1720,36-461 0,12 442 1028,21-590-215,-49 978 1879,-2 189 4057,0-6-4679,2 875-186,2-1010 0,2-18 0,6-25 0,-10 31 0,44-161 0,-3 0 0,20-67-164,393-1378-3148,-368 1318 2333,-12 52 59,29-67 153,-48 143 944,-42 131 1679,-12 34-1446,0 10 109,-14 403 2743,12 210-3576,2-325 445,0 518-30,-1-837-101,6-31 0,-1 18 0,16-116 0,16-84-164,244-1277-2891,102 7 1274,-80 607 1769,-217 685-46,-64 164 58,-14 36 28,-3 8 171,-1 19 557,-5 110 855,-1-77-1256,-5 162 628,-8 100-328,-17 78-1310,-80 592-1529,-54-11-547,93-667 1115,14-59 1178,44-165 2351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2:15.0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709 78 24575,'-21'30'0,"19"-26"0,0-1 0,0 1 0,0-1 0,-1 0 0,0 1 0,1-1 0,-1 0 0,0-1 0,0 1 0,0 0 0,-1-1 0,1 0 0,-1 1 0,1-2 0,-1 1 0,0 0 0,0-1 0,0 1 0,0-1 0,0 0 0,0 0 0,0-1 0,0 1 0,0-1 0,0 0 0,-7-1 0,0 0 0,0 0 0,0-1 0,0 0 0,1-1 0,-15-5 0,17 5 0,-16-6 0,20 7 0,-1 0 0,0 0 0,0 0 0,0 1 0,0-1 0,0 1 0,-1 1 0,-8-1 0,-30 0 0,-1-1 0,-54-11 0,36 9 0,14 2 0,-74-11 0,123 13 0,0 0 0,0 0 0,0 0 0,0 0 0,0 0 0,-1 0 0,1 0 0,0 0 0,0 0 0,0 0 0,0 0 0,0 0 0,0 0 0,0 0 0,0 0 0,0 0 0,0 0 0,0 0 0,-1 0 0,1 0 0,0 0 0,0 0 0,0 0 0,0 0 0,0 0 0,0 0 0,0 0 0,0 0 0,0 0 0,0 0 0,0 0 0,0 0 0,0 0 0,-1 0 0,1 0 0,0 0 0,0-1 0,0 1 0,0 0 0,0 0 0,0 0 0,0 0 0,0 0 0,0 0 0,0 0 0,0 0 0,0 0 0,0 0 0,0 0 0,0-1 0,0 1 0,0 0 0,0 0 0,0 0 0,0 0 0,0 0 0,0 0 0,0 0 0,0 0 0,0 0 0,0 0 0,0 0 0,0-1 0,0 1 0,0 0 0,1 0 0,6-4 0,13-2 0,27-2 0,94-16 0,206-9 0,822 28 35,-755 6-1435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2:26.4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24575,'27'4'0,"1"-1"0,0-2 0,34-2 0,-10 0 0,1209 1 0,-1156 5 0,121 22 0,-163-15 0,-42-7 0,-1-1 0,42 3 0,10-8 0,42 1 0,-92 6-1365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2:31.7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1387 1 24575,'-1'5'0,"-1"1"0,1-1 0,0 1 0,0-1 0,1 1 0,-1 0 0,1 0 0,1 7 0,0 7 0,-1 257 0,-1 59 0,-1-307 0,-2 0 0,-1 0 0,-1 0 0,-2 0 0,-16 40 0,17-56 0,0-1 0,-1 0 0,0-1 0,0 0 0,-1 0 0,-1-1 0,-21 18 0,4-2 0,17-17 0,-1 0 0,-13 9 0,-16 12 0,33-26 0,0 0 0,0 0 0,0-1 0,0 0 0,0 0 0,-1 0 0,1-1 0,-16 2 0,-15 5 0,-58 27 0,56-20 0,0-2 0,-2-1 0,-46 8 0,3-16 0,62-5 0,0 2 0,-40 6 0,28-2 0,-1-2 0,0-1 0,-59-4 0,32 0 0,58 0 0,1 1 0,0-1 0,0 0 0,-1 0 0,1 0 0,0-1 0,-7-3 0,7 3 0,0 0 0,0 0 0,-1 1 0,1-1 0,0 1 0,-1 0 0,1 0 0,-6 0 0,0 2 0,1-1 0,0 0 0,-1-1 0,1 0 0,0 0 0,0-1 0,0-1 0,0 1 0,0-1 0,-12-6 0,-30-12 0,89 17 0,-24 4 0,-1 0 0,0 0 0,27-4 0,-36 4 0,0-1 0,0-1 0,0 1 0,0 0 0,0-1 0,-1 0 0,1 0 0,0 0 0,-1 0 0,0-1 0,1 1 0,-1-1 0,0 0 0,2-3 0,-3 5 0,0-1 0,-1 1 0,1 0 0,0-1 0,0 1 0,0 0 0,0 0 0,0 0 0,0 1 0,0-1 0,1 0 0,-1 1 0,0 0 0,0-1 0,5 1 0,40 2 0,-23-1 0,441-1 0,-462 0-114,-1 0 1,1 0-1,-1 0 0,1 1 0,0-1 1,-1 1-1,1 0 0,-1 0 0,0 0 1,1 0-1,1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2:37.6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 24556,'0'28'0,"109"-28"0,-109-28 0,-109 28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2:43.3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597 2 24575,'-85'-1'0,"-88"2"0,132 5 0,30-4 0,-1 0 0,-18 0 0,5-2 0,-43 7 0,39-4-26,0-1-1,-31-2 0,26-1-1258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2:45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995 2 24575,'-128'-2'0,"-131"4"0,68 10 0,118-4 0,34-4 0,-41 1 0,39-6 0,-54 2 0,7 5-1365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2:55.7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678 1 24575,'-320'18'0,"35"0"0,274-18 0,6 0 0,0 0 0,0 0 0,0 0 0,0 1 0,1 0 0,-10 2 0,13-2 0,0-1 0,-1 1 0,1 0 0,0 0 0,0 0 0,0 0 0,0 0 0,0 0 0,0 0 0,0 0 0,0 0 0,1 0 0,-1 1 0,0-1 0,1 0 0,-1 0 0,0 1 0,1-1 0,0 0 0,-1 1 0,1-1 0,0 1 0,0-1 0,0 0 0,0 1 0,0-1 0,0 3 0,3 34 0,2 0 0,2-1 0,1 1 0,16 42 0,-5-12 0,146 533 0,-158-561 0,-5-28 0,0 0 0,6 19 0,6-5 0,-11-22 0,-1-1 0,0 1 0,0 0 0,0 0 0,0 0 0,-1 0 0,2 6 0,1 8 0,-3-6 0,1 0 0,1 0 0,0 0 0,1 0 0,0-1 0,9 17 0,-10-23 0,0-1 0,0 1 0,-1 0 0,0 0 0,0 0 0,0 1 0,-1-1 0,0 0 0,0 1 0,0-1 0,0 0 0,-1 1 0,0 8 0,0-13 0,0-1 0,-1 0 0,1 0 0,0 1 0,0-1 0,0 0 0,0 0 0,-1 1 0,1-1 0,0 0 0,0 0 0,-1 1 0,1-1 0,0 0 0,0 0 0,-1 0 0,1 0 0,0 0 0,-1 1 0,1-1 0,0 0 0,0 0 0,-1 0 0,1 0 0,0 0 0,-1 0 0,1 0 0,0 0 0,-1 0 0,1 0 0,0 0 0,-1 0 0,1 0 0,0 0 0,0 0 0,-1-1 0,1 1 0,0 0 0,-1 0 0,1 0 0,0 0 0,0 0 0,-1-1 0,1 1 0,0 0 0,0 0 0,0-1 0,-1 1 0,1 0 0,0-1 0,-16-13 0,14 13 0,-62-58 0,-53-54 0,105 99 0,1 1 0,0-2 0,2 1 0,-1-1 0,2-1 0,0 0 0,-6-17 0,10 17 0,1 0 0,1 0 0,0 0 0,2 0 0,-1 0 0,4-28 0,0-8 0,-3 2 0,-1-1 0,2 38 0,-1 11 0,0 5 0,32 215 0,-16-118 0,-11-66 0,1-1 0,2 1 0,1-1 0,1-1 0,23 47 0,-28-71 0,0 0 0,1 0 0,0-1 0,0 0 0,1 0 0,0-1 0,0 0 0,1 0 0,0 0 0,0-1 0,0 0 0,12 5 0,0-2 0,0 0 0,1-1 0,0-1 0,28 4 0,-28-8 0,0 0 0,37-3 0,-37-1 0,0 2 0,34 3 0,-32 2 231,-13-3-630,1 0 0,-1-1 0,12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2:57.8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553 1392 24575,'104'-605'0,"-93"505"0,-3-163 0,-7 216 0,0 22 0,-1 0 0,-4-26 0,3 43 0,-1 0 0,0 0 0,0 0 0,-1 1 0,0-1 0,0 1 0,0-1 0,-1 1 0,0 0 0,-7-8 0,-55-66 0,25 43 0,40 37 0,-1 0 0,1 0 0,-1 0 0,0 0 0,1 0 0,-1 0 0,0 0 0,0 0 0,0 1 0,0-1 0,0 1 0,0-1 0,-3 1 0,-31-1 0,9 0 0,6-2 0,0-2 0,1-1 0,0 0 0,-30-14 0,42 16 0,-1 2 0,-1 0 0,0 0 0,0 1 0,0 0 0,0 0 0,0 1 0,-17 3 0,-8-2 0,-132-1-1365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3:02.5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2303 226 24575,'-28'0'-153,"-237"-11"306,205 6-153,-82 4 0,2 1 0,120-3 0,1 0 0,-1-1 0,1 0 0,-24-10 0,3 1 0,9 7 0,0 1 0,0 1 0,0 2 0,0 1 0,-40 5 0,-8-2 0,10-1 0,-73-2 0,134-1 0,0 0 0,0 0 0,0 0 0,1-1 0,-1 0 0,1 0 0,-1-1 0,1 0 0,-9-7 0,-6-2 0,8 5 0,-1 0 0,-1 0 0,0 2 0,-27-8 0,32 12 0,0 0 0,0 2 0,0-1 0,0 2 0,0-1 0,-17 4 0,25-2 0,1-1 0,-1 1 0,0 0 0,1 0 0,0 1 0,-1-1 0,1 0 0,0 1 0,0 0 0,-2 3 0,-8 9 0,8-10 0,-1 0 0,0-1 0,0 1 0,0-1 0,0 0 0,-1-1 0,-10 6 0,-14 7 0,18-9 0,0-1 0,-25 9 0,33-13 0,1-1 0,0-1 0,-1 1 0,1 0 0,-1-1 0,1 0 0,-1 0 0,1 0 0,-1 0 0,1-1 0,-1 1 0,1-1 0,-1 0 0,1 0 0,0 0 0,-5-2 0,-17-14 0,23 15 0,-1 0 0,1 0 0,-1 0 0,0 1 0,0-1 0,0 0 0,0 1 0,0 0 0,0 0 0,0 0 0,-1 0 0,1 0 0,0 1 0,0-1 0,-6 1 0,-18 0 0,20-1 0,1 1 0,0-1 0,-1 1 0,1 1 0,0-1 0,0 1 0,-1 0 0,1 1 0,0 0 0,0 0 0,0 0 0,0 0 0,-10 7 0,13-7 0,0-1 0,0 1 0,0-1 0,-1 1 0,1-1 0,0 0 0,-1 0 0,1 0 0,0-1 0,-8 1 0,-40-3 0,22 1 0,-9 7 0,-3 0 0,15-5 0,16-1 0,31-4 0,32-4 0,56 0 0,22-3 0,164-49 0,-236 46 0,71-11 0,-82 19 0,-1 2 0,69 3 0,22 0 0,-126 0 0,0 0 0,0-1 0,0 0 0,0-1 0,0-1 0,12-4 0,-8 2 0,0 0 0,0 2 0,0 0 0,1 1 0,29-2 0,89 5 0,-61 2 0,-33-2-1365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3:04.5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1:36.2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3:08.0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1230 0 24575,'-430'0'0,"424"1"0,0-1 0,1 1 0,-1 1 0,0-1 0,-7 3 0,7-2 0,0 0 0,1 0 0,-1-1 0,0 0 0,-10 1 0,-696-3-1365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3:10.4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194 2 24575,'-13'0'0,"3"-1"0,-1 1 0,0 0 0,1 1 0,-1 0 0,1 1 0,0 0 0,-1 1 0,-12 4 0,17-5 0,0 0 0,0 0 0,1-1 0,-11 2 0,-19 5 0,70-3 0,-19-2 0,86 10 0,102 0 0,106-14 0,-123-1 0,-16-7 0,101 1-688,-243 8 11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3:35.5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1 870 24558,'868'-869'0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3:37.5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283 1 24575,'-18'16'0,"-24"18"0,26-22 0,0 0 0,-26 29 0,-44 47 0,56-58 0,28-29-114,0 1 1,0 0-1,0 0 0,0-1 0,-1 1 1,1-1-1,0 1 0,-1-1 0,1 0 1,-1 0-1,-4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3:40.8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1 825 24575,'8'-7'0,"-1"0"0,0 0 0,0 0 0,0-1 0,-1 0 0,7-12 0,10-11 0,8-2 0,60-52 0,-61 59 0,8-6 0,47-46 0,-74 67 0,1 1 0,0 0 0,0 1 0,16-9 0,-10 4 0,1 0 0,-2-1 0,16-17 0,-18 16 0,1 1 0,1 1 0,28-20 0,-29 25 0,-1-2 0,-1 0 0,0 0 0,-1-2 0,0 1 0,17-23 0,-9 12 0,2 1 0,0 0 0,50-33 0,-45 34 0,-6 3-1365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3:43.9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662 1 24575,'-8'5'0,"-1"1"0,1 0 0,1 0 0,0 1 0,-10 11 0,-18 16 0,-230 205 0,203-181 0,-144 139 0,168-159-1365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3:57.0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4:07.5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80 24575,'6'-1'0,"0"-1"0,0 0 0,0 0 0,-1 0 0,1-1 0,-1 0 0,0 0 0,7-5 0,-2 2 0,2-2 0,-7 5 0,0 0 0,0 0 0,0 0 0,0 1 0,0 0 0,0 0 0,0 0 0,7-1 0,0-5 0,-6 4 0,-4 16 0,-2-10 0,0 0 0,0-1 0,-1 1 0,1 0 0,0 0 0,-1 0 0,1-1 0,-1 1 0,1 0 0,-1 0 0,0-1 0,0 1 0,0-1 0,0 1 0,0 0 0,0-1 0,0 0 0,0 1 0,-2 0 0,-1 1 0,0 0 0,-1-1 0,1 1 0,0-1 0,-9 3 0,-7 5 0,17-9 0,6-5 0,4-6 0,-1 2-151,-1 1-1,1 0 0,1 0 0,-1 0 1,1 1-1,0 0 0,0 1 1,11-7-1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4:02.7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237 1 24575,'-1'1'0,"0"1"0,0 0 0,0 0 0,-1 0 0,1-1 0,-1 1 0,1-1 0,-1 1 0,1-1 0,-1 1 0,0-1 0,-3 2 0,-8 8 0,-10 11 0,20-20 0,1 0 0,-1 0 0,0 1 0,1-1 0,0 1 0,0-1 0,0 1 0,0 0 0,0-1 0,0 1 0,1 0 0,-1 0 0,-1 6 0,2-5 0,-1 1 0,0-1 0,1 0 0,-2 0 0,1-1 0,0 1 0,-1 0 0,1-1 0,-1 1 0,0-1 0,-1 0 0,1 0 0,0 0 0,-1-1 0,1 1 0,-1-1 0,0 0 0,0 0 0,0 0 0,0 0 0,0-1 0,-5 2 0,7-2 0,1 0 0,0 0 0,-1 0 0,1 0 0,-1 0 0,1 0 0,0 0 0,0 1 0,0-1 0,0 1 0,0-1 0,0 0 0,0 1 0,0 0 0,1-1 0,-2 3 0,-11 17 0,-2-4 0,14-14 0,-1-1 0,0 0 0,0 1 0,1-1 0,-2 0 0,1 0 0,0 0 0,0 0 0,-1-1 0,-2 3 0,12-42 0,-5 36 0,0 0 0,-1 0 0,1 0 0,0 0 0,0 0 0,1 1 0,-1-1 0,0 1 0,0 0 0,1 0 0,4-2 0,-4 2 0,1-1 0,-1 1 0,0-1 0,0 0 0,0 0 0,5-4 0,-5 3 0,0 1 0,0-1 0,0 1 0,0 0 0,0 0 0,4-1 0,-4 2 0,0-1 0,0 1 0,0-1 0,-1 0 0,1 0 0,-1 0 0,1 0 0,-1 0 0,2-3 0,-2 4 0,-1 0 0,0 0 0,0 0 0,0 0 0,1 0 0,-1 0 0,1 0 0,-1 1 0,1-1 0,-1 0 0,1 1 0,-1-1 0,3 0 0,-3 1 0,1 0 0,-1-1 0,1 1 0,0-1 0,-1 0 0,1 1 0,-1-1 0,0 0 0,1 0 0,-1 0 0,0 0 0,1 0 0,-1 0 0,0 0 0,2-2 0,22-28 0,-22 29 0,-1-1 0,1 0 0,-1 1 0,1-1 0,0 1 0,0 0 0,5-2 0,17-17 0,-11 10-1365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4:05.0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1:59.0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477 470 24575,'0'-126'0,"-1"142"0,-1 0 0,0 0 0,-1 0 0,0-1 0,-8 21 0,-34 75 0,30-77 0,2-2 0,7-15 0,-1-1 0,0-1 0,-1 1 0,0-1 0,-15 18 0,22-32 0,1 0 0,-1 0 0,0 0 0,0 0 0,0-1 0,0 1 0,0 0 0,0 0 0,0-1 0,-1 1 0,1-1 0,0 1 0,0-1 0,0 0 0,-1 1 0,1-1 0,0 0 0,0 0 0,-1 0 0,1 0 0,0 0 0,0 0 0,-1 0 0,1 0 0,0-1 0,0 1 0,-1 0 0,1-1 0,0 1 0,0-1 0,0 1 0,0-1 0,0 0 0,0 1 0,0-1 0,0 0 0,0 0 0,0 0 0,-2-1 0,-4-5 0,1-1 0,0 0 0,0 0 0,-6-9 0,7 8 0,-30-43 0,-61-94 0,76 112 0,2-1 0,-20-50 0,36 77 0,0-1 0,0 1 0,1-1 0,0 0 0,1 1 0,0-1 0,1-10 0,0 9 0,-1 0 0,0 1 0,-1-1 0,-3-17 0,0 9 0,1-1 0,-1-32 0,4 50 0,-5-104-1365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4:41.7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4:16.7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186 1 24575,'-2'0'0,"0"1"0,0 0 0,0 0 0,0 0 0,0 0 0,0 0 0,0 0 0,0 0 0,1 1 0,-1-1 0,0 0 0,1 1 0,-1 0 0,1-1 0,-2 4 0,1-3 0,0 1 0,0-1 0,0 0 0,-1 0 0,1 0 0,0 0 0,-1 0 0,-4 2 0,-14 0 0,19-4 0,-1 1 0,0-1 0,1 1 0,-1-1 0,0 1 0,1 0 0,-1 0 0,1 0 0,0 0 0,-3 2 0,-19 8 0,22-10 0,0-1 0,0 1 0,-1 0 0,1 0 0,0 0 0,0 0 0,0 1 0,0-1 0,0 0 0,0 1 0,0-1 0,1 1 0,-1 0 0,0 0 0,1 0 0,-1 0 0,1 0 0,-2 3 0,-15 35-1365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4:19.3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4:21.1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4:47.8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5:06.1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121 1 24575,'-28'190'0,"-55"404"0,75-493 0,7 131 0,2-106 0,3-19-1365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5:08.6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167 1 24575,'-9'1'0,"0"0"0,0 0 0,1 1 0,-17 6 0,-14 3 0,27-10-64,0 0-1,-18-1 1,17 0-1108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5:12.0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766 23 24575,'-77'1'0,"-80"-2"0,150 0 0,-1-1 0,1 0 0,-14-4 0,15 3 0,-1 1 0,1 0 0,0 1 0,-1 0 0,0 0 0,-7 0 0,-421 1-1365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5:15.0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14 24575,'158'1'0,"162"-2"0,-229-5 0,47-2 0,448 9 0,-365 18 0,-5-9 0,-131-9 0,-42 2 0,0 0 0,58 14 0,-8 3 0,-73-16-1365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5:17.1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149 0 24575,'2'82'-3753,"0"-28"5629,-8 85 1,-7 75-1877,-1 14 0,-26 32 0,35-222 0,-1 0 0,-1-1 0,-20 57 0,13-63 0,-6 21 0,20-51 0,0-1 0,0 0 0,0 0 0,0 0 0,0 0 0,0 0 0,0 1 0,0-1 0,0 0 0,0 0 0,0 0 0,0 0 0,0 0 0,0 0 0,0 1 0,0-1 0,0 0 0,0 0 0,0 0 0,0 0 0,0 0 0,0 0 0,1 0 0,-1 1 0,0-1 0,0 0 0,0 0 0,0 0 0,0 0 0,0 0 0,0 0 0,1 0 0,-1 0 0,0 0 0,0 0 0,0 0 0,0 0 0,0 0 0,0 0 0,1 0 0,-1 0 0,0 0 0,0 0 0,0 0 0,0 0 0,1 0 0,11-2 0,15-7 0,-23 7 0,34-7 0,-33 9 0,0-1 0,0 1 0,0-2 0,0 1 0,0 0 0,0-1 0,-1 0 0,1 0 0,-1-1 0,1 1 0,-1-1 0,5-4 0,-3 3 0,-1 0 0,0 0 0,1 0 0,12-5 0,16-11 0,-19 8-1365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1:44.4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2924 24575,'0'-2'0,"0"0"0,0 0 0,0 1 0,0-1 0,-1 0 0,1 0 0,-1 0 0,1 1 0,-1-1 0,0 0 0,0-2 0,1 4 0,0 0 0,-1 0 0,1 0 0,0 0 0,0 0 0,0 0 0,0 0 0,0-1 0,0 1 0,-1 0 0,1 0 0,0 0 0,0 0 0,0 0 0,0 0 0,-1 0 0,1 0 0,0 0 0,0 0 0,0 0 0,0 0 0,-1 0 0,1 0 0,0 0 0,0 0 0,0 0 0,0 0 0,0 0 0,-1 0 0,1 0 0,0 0 0,0 0 0,0 0 0,0 0 0,0 0 0,-1 1 0,1-1 0,0 0 0,0 0 0,-8 13 0,7-7 0,-1 0 0,1 1 0,0-1 0,0 0 0,1 0 0,0 11 0,0-10 0,0 1 0,-1-1 0,-2 15 0,3-22 0,0 1 0,0 0 0,0-1 0,0 1 0,0 0 0,0-1 0,-1 1 0,1 0 0,0-1 0,-1 1 0,1-1 0,0 1 0,-1-1 0,1 1 0,0-1 0,-1 1 0,1-1 0,-1 1 0,1-1 0,-1 1 0,1-1 0,-1 0 0,1 1 0,-1-1 0,0 0 0,1 1 0,-1-1 0,1 0 0,-1 0 0,0 0 0,0 0 0,0 0 0,1 0 0,-1-1 0,0 1 0,1 0 0,-1-1 0,1 1 0,-1-1 0,1 1 0,-1-1 0,1 1 0,-1-1 0,1 1 0,-1-1 0,1 0 0,0 1 0,-1-1 0,1 0 0,0 1 0,-1-1 0,1 0 0,0 1 0,0-1 0,0 0 0,0 1 0,0-1 0,0-1 0,-3-31 0,1 0 0,4-37 0,0 5 0,-1 60 0,-1-1 0,2 0 0,-1 1 0,1-1 0,0 1 0,0-1 0,0 1 0,6-9 0,6-15 0,52-152 0,-63 170 0,-1 0 0,0-1 0,-1 1 0,0-1 0,-1 1 0,-1-14 0,2-38 0,5-27 0,-5-111 0,-3 86 0,12-45 0,-3 70 0,-6 70 0,-1 15 0,0-1 0,0 0 0,1 0 0,-1 1 0,1-1 0,0 0 0,1 1 0,0-1 0,0 1 0,0 0 0,0-1 0,1 1 0,6-9 0,-2 2 0,-1 0 0,0-1 0,0 0 0,-1 0 0,-1 0 0,0 0 0,3-26 0,-7 40 0,0 1 0,0-1 0,-1 0 0,1 0 0,0 0 0,0 0 0,0 1 0,0-1 0,0 0 0,0 0 0,1 0 0,-1 1 0,0-1 0,1 0 0,-1 0 0,0 0 0,1 0 0,-1 0 0,1 0 0,0 0 0,-1 0 0,1 0 0,0 0 0,0 0 0,1 1 0,0-1 0,0 0 0,0 0 0,0 0 0,0 0 0,1-1 0,-1 1 0,0-1 0,0 1 0,0-1 0,1 0 0,-1 0 0,4 0 0,4-1 0,1-1 0,-1 0 0,-1 0 0,1-1 0,13-6 0,12-7 0,-2-2 0,0-2 0,40-31 0,87-83 0,-88 72 0,416-317 0,28 34 0,-314 221 0,-56 37 0,153-121 0,-231 146 0,-60 57 0,-5 11 0,-9 18 0,-100 167 0,64-120 0,-475 756-699,509-815 816,-1 0-1,-12 11 1,19-20-92,-1 0 0,0-1 0,0 0 0,0 1 0,0-1 0,0 0 0,-1 0-1,1-1 1,-1 1 0,1-1 0,-1 0 0,1 0 0,-6 1 0,9-2-25,-1 0 0,0 0 0,1 0 0,-1 0 0,1 0 0,-1 0 0,0 0 0,1 0 0,-1 0 0,0 0 0,1-1 0,-1 1 0,1 0 0,-1 0 0,0-1 0,1 1 0,-1 0 0,1-1 0,-1 1 0,1-1 0,-1 1 0,1-1 0,-1 1 0,1-1 0,0 1 0,-1-1 0,1 1 0,-1-1 0,0-2 0,1 1 0,-1 0 0,0-1 0,1 1 0,-1-1 0,1 1 0,-1-6 0,1 1 0,1-1 0,0 0 0,0 0 0,2-9 0,14-32 0,2 1 0,31-57 0,59-86 0,-83 148 0,218-355 0,-244 398 0,2-2 0,0-1 0,-1 1 0,0 0 0,1-1 0,-1 1 0,0-1 0,0 1 0,0-1 0,0 1 0,-1-1 0,1 0 0,-1 0 0,1 1 0,-1-1 0,0 0 0,0 0 0,-1-4 0,-2 10 0,0 1 0,0-1 0,-1 0 0,1 0 0,-1 0 0,-4 3 0,-25 5 0,28-10 0,1 0 0,-1 0 0,0 1 0,0 0 0,1 0 0,-1 0 0,-5 4 0,-274 228 0,81-62 0,102-93 0,-126 75 0,221-150 48,1 0-1,0 1 1,0-1-1,0 1 1,-6 9-1,-11 10-1697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5:22.3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24524,'1384'128'0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5:27.0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1125 4 24575,'-41'-1'0,"26"-1"0,0 2 0,0 0 0,-30 4 0,24-1 0,1-1 0,-1 0 0,-27-3 0,-28 3 0,34-1 0,28-1 0,0 1 0,-26 4 0,26-2 0,-1-2 0,0 0 0,-25-1 0,-19 0 0,-68 6 0,100 0 0,21-4 0,1-1 0,0 0 0,0 0 0,-1 0 0,-6 0 0,-112 8 0,-3-5 0,16-4-1365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5:32.7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471 0 24575,'-165'1'0,"-140"-2"0,522 15 0,401-10-98,-444-4-1169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1:47.3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1526 24575,'144'-197'0,"61"-98"0,-179 251 0,2 0 0,1 2 0,3 1 0,42-43 0,-64 76 0,1-1 0,1 2 0,-1-1 0,1 2 0,0-1 0,16-4 0,-8 2 0,24-14 0,42-37 0,115-105 0,-138 110 0,6-2 0,263-248 0,-320 290 183,-10 12-312,1 0 0,-1 0 0,1 0 0,0 0 0,-1 0 0,1 1 0,0-1 0,0 1 0,1 0 0,-1 0 0,6-3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1:53.4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172 3130 24575,'-33'37'0,"23"-26"0,0 0 0,0 0 0,-1-1 0,0 0 0,-1-1 0,-14 9 0,25-17 0,0 0 0,-1-1 0,1 1 0,0-1 0,0 1 0,0-1 0,0 1 0,-1-1 0,1 0 0,0 0 0,0 1 0,-1-1 0,1 0 0,0 0 0,0 0 0,-1 0 0,1-1 0,0 1 0,0 0 0,-1 0 0,1-1 0,0 1 0,-2-2 0,2 1 0,0 0 0,-1 0 0,1-1 0,0 1 0,0 0 0,0-1 0,0 1 0,0-1 0,0 0 0,1 1 0,-1-1 0,1 0 0,-1 1 0,0-4 0,-1-7 0,1-1 0,0 1 0,2-23 0,0 33 0,2-30 0,1 0 0,2 1 0,18-56 0,43-90 0,-64 172 0,186-377 0,32 20 0,-35 59 0,-139 222 0,-45 85 0,-1 12 0,-2 21 0,-3 409 0,4-271 0,0-174 0,0-1 0,0 1 0,0 0 0,0 0 0,0 0 0,0 0 0,0 0 0,0 0 0,0 0 0,0 0 0,1 0 0,-1 0 0,0 0 0,1 0 0,-1-1 0,0 1 0,1 0 0,-1 0 0,1 0 0,0-1 0,0 2 0,0-2 0,-1 0 0,1 0 0,0 0 0,-1 0 0,1-1 0,0 1 0,-1 0 0,1 0 0,-1-1 0,1 1 0,0 0 0,-1-1 0,1 1 0,-1-1 0,1 1 0,-1 0 0,1-1 0,-1 1 0,1-1 0,-1 0 0,0 1 0,1-1 0,27-45 0,-26 42 0,116-233 0,48-86 0,-97 213 0,-59 101 0,-10 9 0,1 0 0,-1 0 0,0 0 0,0 0 0,0 0 0,1 0 0,-1 0 0,0 0 0,0 1 0,0-1 0,1 0 0,-1 0 0,0 0 0,0 0 0,0 0 0,0 1 0,1-1 0,-1 0 0,0 0 0,0 0 0,0 0 0,0 1 0,0-1 0,0 0 0,0 0 0,0 0 0,0 1 0,0-1 0,0 0 0,0 0 0,0 1 0,0-1 0,0 0 0,-1 29 0,-5 3 0,-1 0 0,-18 48 0,-34 62 0,-107 167 0,-28-11 0,135-209 0,-39 77 0,53-87 0,39-70 0,0 0 0,-1 0 0,-16 15 0,-10 13 0,24-18 0,0-1 0,7-18 0,0-12 0,2-16 0,1 0 0,1 0 0,1 0 0,14-54 0,29-55 0,78-159 0,86-121 0,-135 273 0,288-465 0,-190 305 0,-124 214 0,-45 82 0,1-1 0,-1 0 0,-1 0 0,0 0 0,0-1 0,-1 1 0,0-1 0,-1 0 0,0 1 0,0-1 0,-2-17 0,1 21 0,0 0 0,0 0 0,0 1 0,1-1 0,0 0 0,0 0 0,1 1 0,-1-1 0,1 0 0,0 1 0,1 0 0,-1-1 0,1 1 0,0 0 0,1 0 0,-1 1 0,1-1 0,0 1 0,0-1 0,8-6 0,81-87 0,-87 92 0,0-1 0,-1 0 0,0 0 0,0 0 0,-1-1 0,1 1 0,4-16 0,-5 13 0,1 0 0,0 1 0,0-1 0,13-15 0,4 0 0,-8 10 0,-1 0 0,-1-1 0,0 0 0,17-32 0,-28 47 0,6-17 0,2 0 0,1 1 0,0 0 0,24-30 0,-21 31 0,-6 7 0,0 1 0,14-13 0,-20 20 0,1-1 0,-1 1 0,1 0 0,0-1 0,0 1 0,0 0 0,0 0 0,0 1 0,0-1 0,0 0 0,0 1 0,0-1 0,0 1 0,0-1 0,0 1 0,0 0 0,0 0 0,1 0 0,2 1 0,-4-1 0,0 1 0,0-1 0,0 1 0,0-1 0,0 1 0,0 0 0,0 0 0,0-1 0,0 1 0,0 0 0,0 0 0,-1 0 0,1 0 0,0 0 0,-1 0 0,1 0 0,-1 0 0,1 0 0,-1 0 0,1 0 0,-1 0 0,0 1 0,1-1 0,-1 0 0,0 2 0,1 34 0,-1-28 0,-3 543 0,4-402 0,-2-138 0,0 0 0,-1-1 0,0 1 0,-1 0 0,0-1 0,-8 17 0,-2 13 0,6 0 0,7-33 0,-1 0 0,0 0 0,-1 0 0,-4 13 0,-8 13 0,1-4 0,-9 36 0,-95 392 0,-33 119 0,130-491 0,13-56 0,0 0 0,-19 49 0,25-77 0,0 0 0,0 0 0,-1 0 0,1 0 0,-1-1 0,1 1 0,-1 0 0,0-1 0,1 1 0,-1-1 0,0 1 0,0-1 0,0 0 0,0 0 0,0 0 0,0 0 0,-1 0 0,1 0 0,0-1 0,0 1 0,-4 0 0,4-1 0,1 0 0,-1 0 0,0 0 0,1 0 0,-1 0 0,1 0 0,-1-1 0,0 1 0,1 0 0,-1-1 0,1 0 0,-1 1 0,1-1 0,0 0 0,-1 1 0,1-1 0,-1 0 0,1 0 0,0 0 0,0 0 0,0-1 0,0 1 0,0 0 0,0 0 0,0-1 0,0 1 0,0 0 0,0-1 0,1 1 0,-1-1 0,1 1 0,-1-3 0,-4-21 0,1-1 0,2 0 0,0 0 0,3-30 0,-1 18 0,2-203 0,47-350 0,-46 573 0,2 0 0,0 1 0,1 0 0,1 0 0,10-19 0,-4 9 0,-10 18 0,0 0 0,-1 0 0,0-1 0,-1 1 0,1 0 0,-2-1 0,1 1 0,-2-15 0,0 13 0,1-1 0,0 1 0,1 0 0,0 0 0,5-16 0,8-20 0,-12 43 169,-1 6 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1:54.5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24575,'0'2'-983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2:02.9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24575,'6'394'0,"-5"-412"0,0 0 0,2 1 0,7-31 0,-8 43 0,0 0 0,0 0 0,0 0 0,0 1 0,1-1 0,0 1 0,0-1 0,0 1 0,0 0 0,1 0 0,5-4 0,-5 4 0,-2 40 0,-3 3 0,2 75 0,-1-112 0,1 0 0,-1 1 0,1-1 0,-1 1 0,1-1 0,0 0 0,0 0 0,0 0 0,1 1 0,-1-1 0,0 0 0,1-1 0,-1 1 0,1 0 0,0 0 0,0-1 0,-1 1 0,1 0 0,2 0 0,-3-1 0,0-1 0,0 0 0,-1 1 0,1-1 0,0 0 0,0 1 0,0-1 0,-1 0 0,1 0 0,0 0 0,0 0 0,0 0 0,0 0 0,-1 0 0,1 0 0,0 0 0,0 0 0,0 0 0,-1-1 0,1 1 0,1-1 0,-1 0 0,0 1 0,0-1 0,0 0 0,0 0 0,0-1 0,0 1 0,0 0 0,0 0 0,-1 0 0,1 0 0,-1-1 0,1 1 0,-1 0 0,1 0 0,-1-1 0,0 1 0,1-3 0,-1 1-97,1 0-1,-1 0 1,1 0-1,-1-1 1,0 1-1,0 0 1,-1 0-1,1 0 1,-1 0-1,1 0 1,-1 0-1,0 0 0,-2-5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6T14:42:11.6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894 1592 24575,'-76'11'0,"-270"-9"0,179-4 0,96 4 0,-77-4 0,147 2 0,0 0 0,1 0 0,-1-1 0,0 1 0,0 0 0,0-1 0,1 1 0,-1 0 0,0-1 0,1 1 0,-1-1 0,0 0 0,1 1 0,-1-1 0,0 1 0,1-1 0,-1 0 0,1 1 0,-1-1 0,1 0 0,0 0 0,-1 1 0,1-1 0,0 0 0,-1 0 0,1 0 0,0 1 0,0-1 0,0 0 0,0 0 0,0-1 0,0-36 0,0 13 0,-8-41 0,1-103 0,5 108 0,-3-321 0,4 335 0,11-231 0,-9 274 0,-1 1 0,0-1 0,0 1 0,0-1 0,-1 0 0,1 1 0,-1-1 0,0 1 0,0-1 0,0 1 0,0-1 0,0 1 0,-1 0 0,0 0 0,0-1 0,0 1 0,0 1 0,0-1 0,0 0 0,-1 0 0,-3-3 0,-10-11 0,15 16 0,0 0 0,0 0 0,0-1 0,0 1 0,0 0 0,0-1 0,0 1 0,1-1 0,-1 1 0,0-1 0,1 1 0,-1-1 0,1 0 0,0 1 0,-1-1 0,1 1 0,0-1 0,0 0 0,0 1 0,0-1 0,0 0 0,1 1 0,-1-1 0,0 1 0,1-1 0,-1 0 0,1 1 0,-1-1 0,1 1 0,0-1 0,0 1 0,0 0 0,0-1 0,0 1 0,0 0 0,0 0 0,0-1 0,0 1 0,1 0 0,1-1 0,7-5 0,0 1 0,0 1 0,1 0 0,20-7 0,-11 4 0,17-10 0,38-25 0,-58 33 0,-3 1 0,-8 5 0,-1 1 0,1-1 0,0 1 0,0 0 0,0 0 0,1 1 0,-1-1 0,0 2 0,1-1 0,0 1 0,-1 0 0,1 0 0,7 0 0,-11 1 0,0 0 0,0 0 0,0-1 0,0 1 0,0-1 0,0 0 0,0 0 0,0 0 0,0 0 0,0 0 0,4-3 0,13-6 0,5 2 0,-18 7 0,-1-1 0,1-1 0,-1 1 0,1-1 0,10-7 0,2-1 0,1 0 0,0 2 0,34-12 0,-13 5 0,-31 12 0,-1 2 0,1-1 0,-1 1 0,1 1 0,13-1 0,21-3 0,11-8 0,-33 7 0,-1 1 0,1 1 0,24-1 0,8-4 0,-41 6 0,0 1 0,18-2 0,-19 4 0,-7-1 0,-1 1 0,1 0 0,-1 0 0,0 0 0,1 1 0,6 1 0,-10-2 0,0 1 0,0-1 0,0 1 0,0-1 0,0 1 0,0 0 0,0 0 0,0-1 0,0 1 0,0 0 0,-1 0 0,1 0 0,0 0 0,-1 0 0,1 0 0,-1 0 0,1 0 0,-1 0 0,1 0 0,-1 0 0,1 0 0,-1 0 0,0 0 0,0 0 0,0 0 0,0 1 0,0-1 0,0 0 0,0 0 0,0 2 0,0-2 0,0 0 0,0 0 0,0 0 0,0 0 0,0 1 0,0-1 0,-1 0 0,1 0 0,0 0 0,0 0 0,-1 0 0,1 0 0,-1 0 0,1 0 0,-1 0 0,0 0 0,1 0 0,-1 0 0,0 0 0,0 0 0,1-1 0,-1 1 0,0 0 0,0 0 0,-2 0 0,0 0 0,0 0 0,0-1 0,0 1 0,0-1 0,0 0 0,0 0 0,0 0 0,-3-1 0,-5 1 0,-7-1 0,1-1 0,-28-5 0,25 4 0,1 1 0,-1 1 0,-38 3 0,8 0 0,41-1 0,0 0 0,1 1 0,-1 0 0,0 1 0,1 0 0,0 0 0,-11 6 0,0 0 0,18-9 0,0 0 0,1 1 0,-1-1 0,1 0 0,-1 0 0,0 0 0,1 1 0,-1-1 0,1 0 0,-1 1 0,1-1 0,-1 0 0,1 1 0,-1-1 0,1 1 0,-1-1 0,1 1 0,0-1 0,-1 1 0,1-1 0,0 1 0,-1-1 0,1 1 0,0-1 0,0 1 0,-1-1 0,1 1 0,0 0 0,0-1 0,0 1 0,0 0 0,0-1 0,0 1 0,0-1 0,0 1 0,0 0 0,0-1 0,0 1 0,1 0 0,-1 0 0,1 0 0,0 0 0,-1 0 0,1 0 0,0-1 0,0 1 0,0 0 0,0 0 0,0-1 0,0 1 0,0-1 0,0 1 0,0-1 0,0 1 0,0-1 0,0 1 0,1-1 0,-1 0 0,0 0 0,1 0 0,8 1 0,1-1 0,-1 0 0,0-1 0,0-1 0,0 1 0,13-5 0,59-24 0,-13 4 0,100-20 0,-137 39 0,1 2 0,1 1 0,40 1 0,-2 2 0,-38 0 0,1 1 0,41 6 0,-58-3 0,0 2 0,32 13 0,-31-11 0,0 0 0,26 5 0,8-2-1365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D6932A-B592-19FC-94FA-B77F5D9621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4CA0D-7E36-5168-E795-0BFC21455C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15D792-40E3-47D2-8FE6-587A1CD412F4}" type="datetimeFigureOut">
              <a:rPr lang="en-GB"/>
              <a:pPr>
                <a:defRPr/>
              </a:pPr>
              <a:t>30/09/2025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14C8BD5-EA73-D591-9566-FF8A7259D3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E95AEEF-FA7E-FD68-1A94-464D9AB35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433EA-0B2B-24B7-1263-FC4F040837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38515-BA00-55E6-5A15-000668E47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944E55-438E-4FD2-B5E3-7D5DB9CF71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A3C6C-2C98-FF83-5D6A-0E2323CCC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382994-FD80-FF6C-64AB-680C0112F6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AE9143-45F2-DE48-243F-46EDF0812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Noisy operations are a strict subset of unital operations. But there exists a noisy operation between two states if and only if there also exists a unital operation between them too.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E0113-3ED6-4584-FF1F-85C1B7B21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44E55-438E-4FD2-B5E3-7D5DB9CF71F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20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44E55-438E-4FD2-B5E3-7D5DB9CF71F6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438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energy larger, population smaller. So swap the larger energy states with the smaller energy ones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44E55-438E-4FD2-B5E3-7D5DB9CF71F6}" type="slidenum">
              <a:rPr lang="en-GB" smtClean="0"/>
              <a:pPr>
                <a:defRPr/>
              </a:pPr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37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3D4AB-4288-3752-D745-9A3BB87C0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FB048A-4635-B21C-C3D1-89BBE71BA1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529C02-EAF7-B7D8-2F06-9C8CCA886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Noisy operations are a strict subset of unital operations. But there exists a noisy operation between two states if and only if there also exists a unital operation between them too.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4F11B-7B16-63E7-B031-2C6E550042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44E55-438E-4FD2-B5E3-7D5DB9CF71F6}" type="slidenum">
              <a:rPr lang="en-GB" smtClean="0"/>
              <a:pPr>
                <a:defRPr/>
              </a:pPr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626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Noisy operations are a strict subset of unital operations. But there exists a noisy operation between two states if and only if there also exists a unital operation between them too.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44E55-438E-4FD2-B5E3-7D5DB9CF71F6}" type="slidenum">
              <a:rPr lang="en-GB" smtClean="0"/>
              <a:pPr>
                <a:defRPr/>
              </a:pPr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071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3DD09-96B0-611F-6F9E-4596F1700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9A1AFE-6A81-9D16-3767-73268ADE0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737A07-3CB7-BDB8-105D-B578E6BD84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Noisy operations are a strict subset of unital operations. But there exists a noisy operation between two states if and only if there also exists a unital operation between them too.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9B3D3-4D6E-1406-58EC-C611C281E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44E55-438E-4FD2-B5E3-7D5DB9CF71F6}" type="slidenum">
              <a:rPr lang="en-GB" smtClean="0"/>
              <a:pPr>
                <a:defRPr/>
              </a:pPr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88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Colou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C229-0E28-EA1D-0071-0DC48384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DEA45-6AAD-4CEB-88C1-338492954643}" type="datetime1">
              <a:rPr lang="en-GB"/>
              <a:pPr>
                <a:defRPr/>
              </a:pPr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A211C-4690-16FE-94C7-54E742441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8C45E-099C-372A-D90F-E4C45432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831D9-A8F1-4664-B588-C6EDCCE56F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026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F3ADB1-C04C-2736-1A7B-B973121728CF}"/>
              </a:ext>
            </a:extLst>
          </p:cNvPr>
          <p:cNvSpPr/>
          <p:nvPr/>
        </p:nvSpPr>
        <p:spPr>
          <a:xfrm>
            <a:off x="0" y="0"/>
            <a:ext cx="9144000" cy="4224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70800" y="335674"/>
            <a:ext cx="8402400" cy="355308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3DF9E-4D89-8491-AF5C-9504A9D7F0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A0FA7-028E-425F-8B6C-A41AFFE020D8}" type="datetime1">
              <a:rPr lang="en-GB"/>
              <a:pPr>
                <a:defRPr/>
              </a:pPr>
              <a:t>30/09/2025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6D1EC-C44A-0FD9-2EF8-43475DA183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68AE10-82AC-9097-EA25-D176F86BF1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1E8B8-ADEF-4BA5-AC76-5F12CED513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87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267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0BA58BA1-829C-4566-B134-806C9302C0C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DD2CF-8E2A-4FD9-9931-804CF2EA03F6}" type="datetime1">
              <a:rPr lang="en-GB"/>
              <a:pPr>
                <a:defRPr/>
              </a:pPr>
              <a:t>30/09/2025</a:t>
            </a:fld>
            <a:endParaRPr lang="en-GB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98D9ECE-D95B-14FE-A77E-2AF7F82BBD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9E2B8BB-6179-5E7B-FA10-79DF0EA97F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374FC-41F6-4DC7-A226-1239029AE46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56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EF5F4C-8D0B-2B74-E9CD-2D176C2D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FF67C-86E4-43AD-8E33-F1A58741B399}" type="datetime1">
              <a:rPr lang="en-GB"/>
              <a:pPr>
                <a:defRPr/>
              </a:pPr>
              <a:t>30/09/2025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465D8-04D6-8BFE-21B1-B023384B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79E09-B7C4-9E2F-5DC4-917053BC0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6BE79-248E-4582-9DB0-92B054B5A0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065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A924D3-3B44-9664-D361-4204D0E08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AF495-58E5-4704-A9B8-B2469161902F}" type="datetime1">
              <a:rPr lang="en-GB"/>
              <a:pPr>
                <a:defRPr/>
              </a:pPr>
              <a:t>30/09/2025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7E10B-45B0-691A-89EB-3A906E04D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880F4-7865-4801-5C34-EADDC8D0A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B235-EB50-4A7C-9CC2-5DE6017006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538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Colou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01E3C-3D10-FCE5-5513-37C4B80BC99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A0A7-4538-4C0C-804F-6D8E87C41F73}" type="datetime1">
              <a:rPr lang="en-GB"/>
              <a:pPr>
                <a:defRPr/>
              </a:pPr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519B7-CBB1-45E2-C25E-77ED578380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8879D-1610-2110-3309-A609D613E0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670B-2902-41A2-9819-C04BBA3BF7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542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00" y="1369219"/>
            <a:ext cx="8402400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D275D-32DA-5380-4753-310DE80BE85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D3F8A-FEEA-4DD3-9CCC-698898B78CD0}" type="datetime1">
              <a:rPr lang="en-GB"/>
              <a:pPr>
                <a:defRPr/>
              </a:pPr>
              <a:t>30/09/2025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FCF76-ADF5-E04C-F50A-C056064C3D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681C2-9449-92A6-486B-5BA10F1DAB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BBC57-1BBB-4179-88B6-0E36E9B452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80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3490EEB9-C7DE-38DF-E8DA-5D44884600B0}"/>
              </a:ext>
            </a:extLst>
          </p:cNvPr>
          <p:cNvSpPr/>
          <p:nvPr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5512C4-18AE-11E0-91F8-7E1CB15656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C713E-C548-44B0-ADAB-181EDDAB1C55}" type="datetime1">
              <a:rPr lang="en-GB"/>
              <a:pPr>
                <a:defRPr/>
              </a:pPr>
              <a:t>30/09/2025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356775-97E8-26DB-B314-E3EAB6E203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B04328-85A0-8467-794D-0A70EC6951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21D8-F908-4800-8CE7-4448089B55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778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(Insert Imag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6015E-7959-E453-0EA1-2E7BD08D507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AF403-0FE3-4CEC-81A0-2DA47A148917}" type="datetime1">
              <a:rPr lang="en-GB"/>
              <a:pPr>
                <a:defRPr/>
              </a:pPr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90D80-E5D9-DBDF-FB99-B5B07DBEF6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E335D-ABC7-6CDD-6AF1-D9A05BFFA5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CF41-F3DF-435C-992E-7FF032F174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325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06713D96-B8AA-8ECC-F834-3C95C56E54E4}"/>
              </a:ext>
            </a:extLst>
          </p:cNvPr>
          <p:cNvSpPr/>
          <p:nvPr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651131-EB39-D8F3-DF6F-D7A839C041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6CB57E4-119A-4FE2-8547-7B34705BC607}" type="datetime1">
              <a:rPr lang="en-GB"/>
              <a:pPr>
                <a:defRPr/>
              </a:pPr>
              <a:t>30/09/2025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030D25-81A9-8BD5-0942-74A02AC03D1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044829-0833-910F-39A7-69469C4D5D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804EEF6-3FC2-4E91-8023-0D28766948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93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(Insert Imag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887BC-15C9-0983-F6A4-433C3CAB166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BCE7B4-08BD-49B7-A7D8-F346F91CD238}" type="datetime1">
              <a:rPr lang="en-GB"/>
              <a:pPr>
                <a:defRPr/>
              </a:pPr>
              <a:t>30/09/2025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3BDBF-687B-3E60-A562-69F73DF3A7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35F69-4CD1-F924-3C4E-5E54F738A8F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80844CC-B982-4E7A-BC6D-ACD044D8D5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8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00" y="1369219"/>
            <a:ext cx="840240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EDFF6-901D-9C91-9B42-944B2EABE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A0407-006D-418B-9E52-0C2237B7A369}" type="datetime1">
              <a:rPr lang="en-GB"/>
              <a:pPr>
                <a:defRPr/>
              </a:pPr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5C549-49E2-5F83-E2AB-65A7E5D0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4A75B-B75C-27AC-B53A-98EA5CCE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A73F-56D2-474B-969C-709CDAE980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076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00" y="680400"/>
            <a:ext cx="5259600" cy="110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00" y="1825200"/>
            <a:ext cx="5259600" cy="250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5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BD685-7F0F-A536-4359-2E6D2D959B9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709D3-EC97-4BBF-853A-6CCD3E4A81CD}" type="datetime1">
              <a:rPr lang="en-GB"/>
              <a:pPr>
                <a:defRPr/>
              </a:pPr>
              <a:t>30/09/2025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5ADCD-04CF-15C5-9B20-D3767145E7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D8E1A-6E7E-FC0F-EFAB-97FC416F6CF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E3BFC-35CC-4A64-A12D-35C84A2C9D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064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CD24A9-AFF7-D6A9-5EDC-778A1E7C11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B87B3-AD16-45DD-B437-136048F5FE41}" type="datetime1">
              <a:rPr lang="en-GB"/>
              <a:pPr>
                <a:defRPr/>
              </a:pPr>
              <a:t>30/09/2025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877C9D-9F93-FCB4-F61E-BF0856B84D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D59219-FAB6-FF88-C9F4-986F7E0D29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2843-A302-4A45-B28A-7389006874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585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29600" y="1369219"/>
            <a:ext cx="4143600" cy="2888456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98F35-1643-5F05-A73C-2728264183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73FD7-82B7-4647-99B0-FF31C4202FC1}" type="datetime1">
              <a:rPr lang="en-GB"/>
              <a:pPr>
                <a:defRPr/>
              </a:pPr>
              <a:t>30/09/2025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78BEC-84BC-1D25-274F-5769D36C52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A98F4-46FC-AC1A-FE10-AF0EE250B7A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41DE6-3664-457F-B822-063503FEA0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76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53B6D7-A159-F57E-649D-49796DCCCAAE}"/>
              </a:ext>
            </a:extLst>
          </p:cNvPr>
          <p:cNvSpPr/>
          <p:nvPr/>
        </p:nvSpPr>
        <p:spPr>
          <a:xfrm>
            <a:off x="0" y="0"/>
            <a:ext cx="9144000" cy="4224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70800" y="335674"/>
            <a:ext cx="8402400" cy="355308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5A4C0E-1FA8-B986-6E80-8CE93CA53F0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BF300-19B2-44ED-A8AC-C22D02547FDF}" type="datetime1">
              <a:rPr lang="en-GB"/>
              <a:pPr>
                <a:defRPr/>
              </a:pPr>
              <a:t>30/09/2025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0829A1-39D1-9F2C-B3C5-856AF5A625E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4CADC-0F28-4477-1CB1-009946BD6E5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C51EB-8118-4B8F-843D-093A0E162D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165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267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8A1B719-607C-BE06-7726-D8B20C484A0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E988-314C-446C-B75E-A55BB4B78587}" type="datetime1">
              <a:rPr lang="en-GB"/>
              <a:pPr>
                <a:defRPr/>
              </a:pPr>
              <a:t>30/09/2025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43F3153-ED4D-D1BC-F891-27A3E3EB9E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BDFFB4-4849-2EB4-BAF6-184B3E55F2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B2D55-9D7F-4DD2-8EE4-90C54272FD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143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B1BF7C7-54C2-8B2F-3848-741FCBAE447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43D5E-B4BD-4D35-B81A-415687B6BA45}" type="datetime1">
              <a:rPr lang="en-GB"/>
              <a:pPr>
                <a:defRPr/>
              </a:pPr>
              <a:t>30/09/2025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F410B9B-8A0F-6CBA-8D09-77CA7BD1B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FEA2A17-76A6-549B-5A2A-C47D5CDEEC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E5B7-FA8C-4A4B-82FE-393D66D01E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232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5200" y="4579200"/>
            <a:ext cx="34848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300">
                <a:solidFill>
                  <a:srgbClr val="A91F2E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C18FB99-087A-483F-D67A-0D0F4A83E8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E2CF1-4659-4AE6-BA85-E41B0AF45D29}" type="datetime1">
              <a:rPr lang="en-GB"/>
              <a:pPr>
                <a:defRPr/>
              </a:pPr>
              <a:t>30/09/2025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9DBEDB3-C116-9CC4-45B5-8B726448F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A83BC88-A496-7DE4-231A-1D4305650F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3BBAF-949E-49ED-BA27-4155CB16A9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192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Colou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6989-EF40-1A14-4DFD-BC8E58578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D0D2E-54D7-4799-8A4A-57F7E48C4D4C}" type="datetime1">
              <a:rPr lang="en-GB"/>
              <a:pPr>
                <a:defRPr/>
              </a:pPr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54FBA-7241-318E-81E8-8C48D82E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67BEA-2474-BB12-E5A7-E8A939FBC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2488-E2CB-4355-A614-855AE36D0F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04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00" y="273844"/>
            <a:ext cx="84024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00" y="1369219"/>
            <a:ext cx="840240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A854C-F705-657C-51F9-5061DC30E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897E0-845F-4B62-AE0B-2F76EFF8F01E}" type="datetime1">
              <a:rPr lang="en-GB"/>
              <a:pPr>
                <a:defRPr/>
              </a:pPr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A135B-BFCD-9C91-4C07-2ED84C532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CFB00-2772-2980-2A87-20CFCEDE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F0AF3-AE75-41A7-BB44-D161571574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529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A6FFBD8F-932A-DB37-D06E-54F2DA3DC732}"/>
              </a:ext>
            </a:extLst>
          </p:cNvPr>
          <p:cNvSpPr/>
          <p:nvPr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368E0C-7C4F-1DDD-5A97-0D36F0A91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50404-2662-4335-9F89-EBEA28B8BBC7}" type="datetime1">
              <a:rPr lang="en-GB"/>
              <a:pPr>
                <a:defRPr/>
              </a:pPr>
              <a:t>30/09/2025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452384-E663-3F1B-CFA0-AA97DCB6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009432-19A6-0736-D5B8-C0410E44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7671-703E-478F-9B27-EC44342A34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58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B6A42A15-640D-DDC4-A3FC-F4B6E2340681}"/>
              </a:ext>
            </a:extLst>
          </p:cNvPr>
          <p:cNvSpPr/>
          <p:nvPr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67B253-C934-5A36-1BEE-DAD4334C6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A96C3-7694-4082-80A8-AED3AA36577E}" type="datetime1">
              <a:rPr lang="en-GB"/>
              <a:pPr>
                <a:defRPr/>
              </a:pPr>
              <a:t>30/09/2025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32AD3F-DCEC-6D9E-BBFB-CBDAB37D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A0D374-ACF4-AF27-0622-F9D96990F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F1840-3543-4E94-8453-36330147EB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6813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(Insert Imag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839F6-AE2B-BC27-EC9E-7D7090280EA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A9762-E263-4506-B03B-2027A6362E92}" type="datetime1">
              <a:rPr lang="en-GB"/>
              <a:pPr>
                <a:defRPr/>
              </a:pPr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A3560-7DA2-E1BA-58D0-081FDCDD98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3F793-F72D-47EC-4024-BCC0A6E983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F8BB3-6F0C-42BE-ADEB-AA1EABD608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262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7880BFE4-0857-4246-F764-F03F0444E22F}"/>
              </a:ext>
            </a:extLst>
          </p:cNvPr>
          <p:cNvSpPr/>
          <p:nvPr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83ABF4-4713-5DDD-6368-CEADAD3D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57D6314-E758-41ED-BE49-64A8C7B63C10}" type="datetime1">
              <a:rPr lang="en-GB"/>
              <a:pPr>
                <a:defRPr/>
              </a:pPr>
              <a:t>30/09/2025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316EB0-DFE6-369A-39AA-D844A964F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78619F-DBC0-5E82-9893-FA679561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850FB8-8452-4944-808D-AF9E6A8DBF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75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(Insert Imag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684D0-230C-9C04-9DDD-1513CFEB6F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07CAB6-32EF-417D-87B9-FD2B79E6F888}" type="datetime1">
              <a:rPr lang="en-GB"/>
              <a:pPr>
                <a:defRPr/>
              </a:pPr>
              <a:t>30/09/2025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579EA-6908-D0D1-B94F-3F6B1DD74D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5643C-0183-2049-C984-194F22DDA7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ADC686-ECB0-4633-8F4C-44607BADB6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063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00" y="680400"/>
            <a:ext cx="5259600" cy="110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00" y="1825200"/>
            <a:ext cx="5259600" cy="25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5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BF7ED-6ED3-E604-AA96-F314ADAF80B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5C974-6DD6-4483-9149-0B6406FA45A2}" type="datetime1">
              <a:rPr lang="en-GB"/>
              <a:pPr>
                <a:defRPr/>
              </a:pPr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8943B-A085-927B-E1EC-14B16D2714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0AB22-0F13-8034-7809-59541139C7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6879D-2FED-4A3D-9B4A-FAB41E92C6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247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4F910-92F1-C7FB-9FDF-FDE63E44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3991-DEF4-43BB-AAE0-A556182975F2}" type="datetime1">
              <a:rPr lang="en-GB"/>
              <a:pPr>
                <a:defRPr/>
              </a:pPr>
              <a:t>30/09/2025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1946F-D64F-A917-4939-56102C0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01CC4-9A40-C0A8-0ADF-B38F45598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BD50F-0BC9-4493-8EB4-23F88C6AA5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39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29600" y="1369219"/>
            <a:ext cx="4143600" cy="2888456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DBFB9947-9CB1-12A7-2F2F-6B14CB1313A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9477D-AF6A-44DA-A7C0-A0F8410F0031}" type="datetime1">
              <a:rPr lang="en-GB"/>
              <a:pPr>
                <a:defRPr/>
              </a:pPr>
              <a:t>30/09/2025</a:t>
            </a:fld>
            <a:endParaRPr lang="en-GB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87C1EE3-5A5C-C532-7645-61133AA1801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190C635-4E3C-D3CB-04AB-2E460427CB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5EC7C-617C-465A-906C-F2C3B39734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977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29432D-0A3A-0BBA-8887-6F6632EE841C}"/>
              </a:ext>
            </a:extLst>
          </p:cNvPr>
          <p:cNvSpPr/>
          <p:nvPr/>
        </p:nvSpPr>
        <p:spPr>
          <a:xfrm>
            <a:off x="0" y="0"/>
            <a:ext cx="9144000" cy="4224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70800" y="335674"/>
            <a:ext cx="8402400" cy="355308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1DF220-B60E-36BD-3A22-0FA11B6CDBF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29E98-E13B-49E9-9180-999913F2A9CF}" type="datetime1">
              <a:rPr lang="en-GB"/>
              <a:pPr>
                <a:defRPr/>
              </a:pPr>
              <a:t>30/09/2025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E92193-0A29-C203-606F-3428426ED4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9F048-8ED2-C16F-0083-C38C721314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BC52-1C81-4CC2-B2A8-F9DE3FC818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1652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267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628824" y="4348122"/>
            <a:ext cx="3143250" cy="69029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5819EAA0-EA87-4560-06F0-5AA956F02F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0FD2-684E-42EB-BF09-B5A8D6937CB9}" type="datetime1">
              <a:rPr lang="en-GB"/>
              <a:pPr>
                <a:defRPr/>
              </a:pPr>
              <a:t>30/09/2025</a:t>
            </a:fld>
            <a:endParaRPr lang="en-GB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AA210F6-EB60-128E-213A-09B7631DBB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021DAB4-83F2-B482-3497-A97C944980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671F5-16D3-40E8-99B0-A9169F74E2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207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9D8A4-F6E4-EC94-4308-CDBC1190A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2FF43-897B-4987-A736-943162696F0C}" type="datetime1">
              <a:rPr lang="en-GB"/>
              <a:pPr>
                <a:defRPr/>
              </a:pPr>
              <a:t>30/09/2025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F9BAB-6D3A-E6FA-F613-AA85742F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8A3F1-A6F3-4A13-93BB-483AF823C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60550-4175-4748-9D17-4AAD519F8BA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05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619F91-BAF1-61CB-8D40-0B3970BBD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A9C75-5388-4B97-99CA-9D2F08B3D53A}" type="datetime1">
              <a:rPr lang="en-GB"/>
              <a:pPr>
                <a:defRPr/>
              </a:pPr>
              <a:t>30/09/2025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68202F-222A-8011-E303-778FC7F76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43419-16FA-C0A2-F1B3-166135E5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1CEB-EB04-44B1-A4BA-E6AECD6FDA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49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(Insert Imag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FA535-F864-9CE5-DD4C-9F26E28E684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67392-7A7F-48D9-8F09-3E146143CA6E}" type="datetime1">
              <a:rPr lang="en-GB"/>
              <a:pPr>
                <a:defRPr/>
              </a:pPr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C4DE4-58BD-DF9B-1CDE-0B58E35CD8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CBC66-7C75-2B11-0E59-B3C789AC69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0FA65-1B49-4FE7-B609-554D02E817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90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2D93E66E-1347-A4D9-383C-471D727FFB53}"/>
              </a:ext>
            </a:extLst>
          </p:cNvPr>
          <p:cNvSpPr/>
          <p:nvPr/>
        </p:nvSpPr>
        <p:spPr>
          <a:xfrm>
            <a:off x="5708650" y="-3175"/>
            <a:ext cx="3435350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22409A-CB0F-19AD-5AA0-2D9561C53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F52EA51-D87A-4AB4-A01F-E218F6293443}" type="datetime1">
              <a:rPr lang="en-GB"/>
              <a:pPr>
                <a:defRPr/>
              </a:pPr>
              <a:t>30/09/2025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AE2920-E13C-4C40-240C-0556BA6FA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D57F1A-CB7F-4A3A-DDFE-23EF1FC3F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ADABBEB-FCC9-4961-99D9-B6F4D840EB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25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(Insert Imag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800" y="1598400"/>
            <a:ext cx="5259600" cy="1101600"/>
          </a:xfr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800" y="2701528"/>
            <a:ext cx="5259600" cy="1314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7D42B-B74F-1E2B-C141-88BBFF3183E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CFEC35-3C38-4A71-95D4-EC35DB5C35C7}" type="datetime1">
              <a:rPr lang="en-GB"/>
              <a:pPr>
                <a:defRPr/>
              </a:pPr>
              <a:t>30/09/2025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14C86-6CF9-132A-A342-7D720E2655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6FE4C-72BF-CEB3-497E-972A2DABDC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EE22C93-8873-4C32-A5C0-F684C6F435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67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00" y="680400"/>
            <a:ext cx="5259600" cy="110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00" y="1825200"/>
            <a:ext cx="5259600" cy="25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82354" y="0"/>
            <a:ext cx="3461646" cy="51435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  <a:noFill/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433A6-7376-A8F8-9465-85B07739EA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18F29-E009-48DD-93B5-AC20FAD05ED7}" type="datetime1">
              <a:rPr lang="en-GB"/>
              <a:pPr>
                <a:defRPr/>
              </a:pPr>
              <a:t>30/09/2025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E6420-84EE-101A-8A07-6D42782C14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AF7AD-390B-C802-6015-0B62568F3B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120C-3A5B-4072-BBAC-9064B37004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86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58DA8-86A9-B3FE-F604-AA6820632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9213-C976-4B08-8FC1-7D3E29857F16}" type="datetime1">
              <a:rPr lang="en-GB"/>
              <a:pPr>
                <a:defRPr/>
              </a:pPr>
              <a:t>30/09/2025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B0B4F-3DC2-0000-9695-6AC37980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2626A-32A2-CFED-5737-F5CA8F2E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1FC0B-FA93-4A8A-8F1C-5CCA0B8487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95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800" y="1369219"/>
            <a:ext cx="414405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29600" y="1369219"/>
            <a:ext cx="4143600" cy="2888456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21C63E24-D081-FC2F-A504-F6DDC6530C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2D24E-F09B-4386-A814-62A4669C0116}" type="datetime1">
              <a:rPr lang="en-GB"/>
              <a:pPr>
                <a:defRPr/>
              </a:pPr>
              <a:t>30/09/2025</a:t>
            </a:fld>
            <a:endParaRPr lang="en-GB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E227DEEB-89B5-622F-7D90-756D8CD533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CA6B93E-1696-3ECA-B92D-42288A5CE5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77C76-CFB4-49F8-B857-E96EB30D54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86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2614C82-E4C8-976F-A919-D69A79D86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274638"/>
            <a:ext cx="84010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1F87A90-161D-F6E7-4A08-4BC2282921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1370013"/>
            <a:ext cx="840105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74990-F879-12AD-6AC8-578D92D9E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1475" y="4360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AB4C90-9A22-4A81-8705-1E4F26B43BD6}" type="datetime1">
              <a:rPr lang="en-GB"/>
              <a:pPr>
                <a:defRPr/>
              </a:pPr>
              <a:t>30/09/2025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5FCA3-E122-4183-7819-B8FC0F9E4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15125" y="4360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DBB2A-EF3E-32AC-FA6B-4E01CB870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1175" y="4772025"/>
            <a:ext cx="53975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04F5B7C-4C8E-47D1-B617-B53A0ABAEF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</p:sldLayoutIdLst>
  <p:hf sldNum="0"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SzPct val="85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SzPct val="85000"/>
        <a:buFont typeface="Wingdings" panose="05000000000000000000" pitchFamily="2" charset="2"/>
        <a:buChar char="Ø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Courier New" panose="02070309020205020404" pitchFamily="49" charset="0"/>
        <a:buChar char="o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520B7DAF-3610-9276-6ED4-EDE1C9B7A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274638"/>
            <a:ext cx="84010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E1AE080-E100-7DD7-9100-DB2D8587C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1370013"/>
            <a:ext cx="840105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1761F-1E6C-D3F0-EB63-03D2618EE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1475" y="4360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B51D821-B170-4C58-A5A8-A3D4B0E322D1}" type="datetime1">
              <a:rPr lang="en-GB"/>
              <a:pPr>
                <a:defRPr/>
              </a:pPr>
              <a:t>30/09/2025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A61D3-3866-B563-C097-B10D42F97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15125" y="4360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1798B-AC45-02DF-6265-85975EA2E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1175" y="4772025"/>
            <a:ext cx="53975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6B9679-50D4-4979-9022-E2B703CC94A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39" r:id="rId2"/>
    <p:sldLayoutId id="2147483860" r:id="rId3"/>
    <p:sldLayoutId id="2147483861" r:id="rId4"/>
    <p:sldLayoutId id="2147483862" r:id="rId5"/>
    <p:sldLayoutId id="2147483863" r:id="rId6"/>
    <p:sldLayoutId id="2147483840" r:id="rId7"/>
    <p:sldLayoutId id="2147483841" r:id="rId8"/>
    <p:sldLayoutId id="2147483842" r:id="rId9"/>
    <p:sldLayoutId id="2147483864" r:id="rId10"/>
    <p:sldLayoutId id="2147483843" r:id="rId11"/>
    <p:sldLayoutId id="2147483844" r:id="rId12"/>
    <p:sldLayoutId id="2147483845" r:id="rId13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SzPct val="85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SzPct val="85000"/>
        <a:buFont typeface="Wingdings" panose="05000000000000000000" pitchFamily="2" charset="2"/>
        <a:buChar char="Ø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Courier New" panose="02070309020205020404" pitchFamily="49" charset="0"/>
        <a:buChar char="o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0071AA0-260B-D1FA-6506-FF80F64F14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274638"/>
            <a:ext cx="84010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543369E-1783-E4C6-093D-483A34F9F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1370013"/>
            <a:ext cx="840105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717ED-ABB9-E3E4-50BE-83DD4D34D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1475" y="4360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0575E1-179C-4751-B69E-6DCAC884AC80}" type="datetime1">
              <a:rPr lang="en-GB"/>
              <a:pPr>
                <a:defRPr/>
              </a:pPr>
              <a:t>30/09/2025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52D94-26DD-3999-1CB4-F40FB7C68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15125" y="4360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B654C-539C-415D-62BC-A3FE2C932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21175" y="4772025"/>
            <a:ext cx="53975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3F379A-BEC2-41BD-87FA-B3991ACB67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23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</p:sldLayoutIdLst>
  <p:hf sldNum="0"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ckwell" panose="02060603020205020403" pitchFamily="18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SzPct val="85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SzPct val="85000"/>
        <a:buFont typeface="Wingdings" panose="05000000000000000000" pitchFamily="2" charset="2"/>
        <a:buChar char="Ø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Courier New" panose="02070309020205020404" pitchFamily="49" charset="0"/>
        <a:buChar char="o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4.svg"/><Relationship Id="rId7" Type="http://schemas.openxmlformats.org/officeDocument/2006/relationships/image" Target="../media/image4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7.png"/><Relationship Id="rId2" Type="http://schemas.openxmlformats.org/officeDocument/2006/relationships/image" Target="../media/image3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svg"/><Relationship Id="rId5" Type="http://schemas.openxmlformats.org/officeDocument/2006/relationships/image" Target="../media/image319.png"/><Relationship Id="rId4" Type="http://schemas.openxmlformats.org/officeDocument/2006/relationships/image" Target="../media/image318.sv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5.svg"/><Relationship Id="rId5" Type="http://schemas.openxmlformats.org/officeDocument/2006/relationships/image" Target="../media/image324.png"/><Relationship Id="rId4" Type="http://schemas.openxmlformats.org/officeDocument/2006/relationships/image" Target="../media/image323.sv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3" Type="http://schemas.openxmlformats.org/officeDocument/2006/relationships/image" Target="../media/image38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17" Type="http://schemas.openxmlformats.org/officeDocument/2006/relationships/image" Target="../media/image56.svg"/><Relationship Id="rId2" Type="http://schemas.openxmlformats.org/officeDocument/2006/relationships/image" Target="../media/image37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0.svg"/><Relationship Id="rId15" Type="http://schemas.openxmlformats.org/officeDocument/2006/relationships/image" Target="../media/image54.svg"/><Relationship Id="rId10" Type="http://schemas.openxmlformats.org/officeDocument/2006/relationships/image" Target="../media/image49.png"/><Relationship Id="rId4" Type="http://schemas.openxmlformats.org/officeDocument/2006/relationships/image" Target="../media/image39.png"/><Relationship Id="rId9" Type="http://schemas.openxmlformats.org/officeDocument/2006/relationships/image" Target="../media/image48.svg"/><Relationship Id="rId1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0.svg"/><Relationship Id="rId7" Type="http://schemas.openxmlformats.org/officeDocument/2006/relationships/image" Target="../media/image68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Relationship Id="rId9" Type="http://schemas.openxmlformats.org/officeDocument/2006/relationships/image" Target="../media/image7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0.svg"/><Relationship Id="rId7" Type="http://schemas.openxmlformats.org/officeDocument/2006/relationships/image" Target="../media/image74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Relationship Id="rId9" Type="http://schemas.openxmlformats.org/officeDocument/2006/relationships/image" Target="../media/image7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svg"/><Relationship Id="rId3" Type="http://schemas.openxmlformats.org/officeDocument/2006/relationships/image" Target="../media/image60.svg"/><Relationship Id="rId7" Type="http://schemas.openxmlformats.org/officeDocument/2006/relationships/image" Target="../media/image84.svg"/><Relationship Id="rId12" Type="http://schemas.openxmlformats.org/officeDocument/2006/relationships/image" Target="../media/image8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svg"/><Relationship Id="rId5" Type="http://schemas.openxmlformats.org/officeDocument/2006/relationships/image" Target="../media/image82.sv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12" Type="http://schemas.openxmlformats.org/officeDocument/2006/relationships/image" Target="../media/image9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svg"/><Relationship Id="rId11" Type="http://schemas.openxmlformats.org/officeDocument/2006/relationships/image" Target="../media/image98.png"/><Relationship Id="rId5" Type="http://schemas.openxmlformats.org/officeDocument/2006/relationships/image" Target="../media/image67.png"/><Relationship Id="rId10" Type="http://schemas.openxmlformats.org/officeDocument/2006/relationships/image" Target="../media/image97.svg"/><Relationship Id="rId4" Type="http://schemas.openxmlformats.org/officeDocument/2006/relationships/image" Target="../media/image92.svg"/><Relationship Id="rId9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13" Type="http://schemas.openxmlformats.org/officeDocument/2006/relationships/image" Target="../media/image111.png"/><Relationship Id="rId18" Type="http://schemas.openxmlformats.org/officeDocument/2006/relationships/image" Target="../media/image116.sv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svg"/><Relationship Id="rId17" Type="http://schemas.openxmlformats.org/officeDocument/2006/relationships/image" Target="../media/image115.png"/><Relationship Id="rId2" Type="http://schemas.openxmlformats.org/officeDocument/2006/relationships/image" Target="../media/image100.png"/><Relationship Id="rId16" Type="http://schemas.openxmlformats.org/officeDocument/2006/relationships/image" Target="../media/image114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sv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svg"/><Relationship Id="rId4" Type="http://schemas.openxmlformats.org/officeDocument/2006/relationships/image" Target="../media/image102.svg"/><Relationship Id="rId9" Type="http://schemas.openxmlformats.org/officeDocument/2006/relationships/image" Target="../media/image107.png"/><Relationship Id="rId14" Type="http://schemas.openxmlformats.org/officeDocument/2006/relationships/image" Target="../media/image112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13" Type="http://schemas.openxmlformats.org/officeDocument/2006/relationships/image" Target="../media/image111.png"/><Relationship Id="rId18" Type="http://schemas.openxmlformats.org/officeDocument/2006/relationships/image" Target="../media/image116.sv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svg"/><Relationship Id="rId17" Type="http://schemas.openxmlformats.org/officeDocument/2006/relationships/image" Target="../media/image115.png"/><Relationship Id="rId2" Type="http://schemas.openxmlformats.org/officeDocument/2006/relationships/image" Target="../media/image100.png"/><Relationship Id="rId16" Type="http://schemas.openxmlformats.org/officeDocument/2006/relationships/image" Target="../media/image114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sv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svg"/><Relationship Id="rId4" Type="http://schemas.openxmlformats.org/officeDocument/2006/relationships/image" Target="../media/image102.svg"/><Relationship Id="rId9" Type="http://schemas.openxmlformats.org/officeDocument/2006/relationships/image" Target="../media/image107.png"/><Relationship Id="rId14" Type="http://schemas.openxmlformats.org/officeDocument/2006/relationships/image" Target="../media/image112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13" Type="http://schemas.openxmlformats.org/officeDocument/2006/relationships/image" Target="../media/image111.png"/><Relationship Id="rId18" Type="http://schemas.openxmlformats.org/officeDocument/2006/relationships/image" Target="../media/image116.svg"/><Relationship Id="rId3" Type="http://schemas.openxmlformats.org/officeDocument/2006/relationships/image" Target="../media/image101.png"/><Relationship Id="rId21" Type="http://schemas.openxmlformats.org/officeDocument/2006/relationships/image" Target="../media/image119.png"/><Relationship Id="rId7" Type="http://schemas.openxmlformats.org/officeDocument/2006/relationships/image" Target="../media/image105.png"/><Relationship Id="rId12" Type="http://schemas.openxmlformats.org/officeDocument/2006/relationships/image" Target="../media/image110.svg"/><Relationship Id="rId17" Type="http://schemas.openxmlformats.org/officeDocument/2006/relationships/image" Target="../media/image115.png"/><Relationship Id="rId2" Type="http://schemas.openxmlformats.org/officeDocument/2006/relationships/image" Target="../media/image100.png"/><Relationship Id="rId16" Type="http://schemas.openxmlformats.org/officeDocument/2006/relationships/image" Target="../media/image114.svg"/><Relationship Id="rId20" Type="http://schemas.openxmlformats.org/officeDocument/2006/relationships/image" Target="../media/image118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sv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svg"/><Relationship Id="rId19" Type="http://schemas.openxmlformats.org/officeDocument/2006/relationships/image" Target="../media/image117.png"/><Relationship Id="rId4" Type="http://schemas.openxmlformats.org/officeDocument/2006/relationships/image" Target="../media/image102.svg"/><Relationship Id="rId9" Type="http://schemas.openxmlformats.org/officeDocument/2006/relationships/image" Target="../media/image107.png"/><Relationship Id="rId14" Type="http://schemas.openxmlformats.org/officeDocument/2006/relationships/image" Target="../media/image112.svg"/><Relationship Id="rId22" Type="http://schemas.openxmlformats.org/officeDocument/2006/relationships/image" Target="../media/image120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svg"/><Relationship Id="rId13" Type="http://schemas.openxmlformats.org/officeDocument/2006/relationships/image" Target="../media/image109.png"/><Relationship Id="rId18" Type="http://schemas.openxmlformats.org/officeDocument/2006/relationships/image" Target="../media/image114.svg"/><Relationship Id="rId3" Type="http://schemas.openxmlformats.org/officeDocument/2006/relationships/image" Target="../media/image122.svg"/><Relationship Id="rId7" Type="http://schemas.openxmlformats.org/officeDocument/2006/relationships/image" Target="../media/image103.png"/><Relationship Id="rId12" Type="http://schemas.openxmlformats.org/officeDocument/2006/relationships/image" Target="../media/image108.svg"/><Relationship Id="rId17" Type="http://schemas.openxmlformats.org/officeDocument/2006/relationships/image" Target="../media/image113.png"/><Relationship Id="rId2" Type="http://schemas.openxmlformats.org/officeDocument/2006/relationships/image" Target="../media/image121.png"/><Relationship Id="rId16" Type="http://schemas.openxmlformats.org/officeDocument/2006/relationships/image" Target="../media/image112.svg"/><Relationship Id="rId20" Type="http://schemas.openxmlformats.org/officeDocument/2006/relationships/image" Target="../media/image116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.sv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svg"/><Relationship Id="rId19" Type="http://schemas.openxmlformats.org/officeDocument/2006/relationships/image" Target="../media/image115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13" Type="http://schemas.openxmlformats.org/officeDocument/2006/relationships/image" Target="../media/image111.png"/><Relationship Id="rId18" Type="http://schemas.openxmlformats.org/officeDocument/2006/relationships/image" Target="../media/image116.svg"/><Relationship Id="rId3" Type="http://schemas.openxmlformats.org/officeDocument/2006/relationships/image" Target="../media/image101.png"/><Relationship Id="rId21" Type="http://schemas.openxmlformats.org/officeDocument/2006/relationships/image" Target="../media/image123.png"/><Relationship Id="rId7" Type="http://schemas.openxmlformats.org/officeDocument/2006/relationships/image" Target="../media/image105.png"/><Relationship Id="rId12" Type="http://schemas.openxmlformats.org/officeDocument/2006/relationships/image" Target="../media/image110.svg"/><Relationship Id="rId17" Type="http://schemas.openxmlformats.org/officeDocument/2006/relationships/image" Target="../media/image115.png"/><Relationship Id="rId2" Type="http://schemas.openxmlformats.org/officeDocument/2006/relationships/image" Target="../media/image100.png"/><Relationship Id="rId16" Type="http://schemas.openxmlformats.org/officeDocument/2006/relationships/image" Target="../media/image114.svg"/><Relationship Id="rId20" Type="http://schemas.openxmlformats.org/officeDocument/2006/relationships/image" Target="../media/image122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sv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svg"/><Relationship Id="rId19" Type="http://schemas.openxmlformats.org/officeDocument/2006/relationships/image" Target="../media/image121.png"/><Relationship Id="rId4" Type="http://schemas.openxmlformats.org/officeDocument/2006/relationships/image" Target="../media/image102.svg"/><Relationship Id="rId9" Type="http://schemas.openxmlformats.org/officeDocument/2006/relationships/image" Target="../media/image107.png"/><Relationship Id="rId14" Type="http://schemas.openxmlformats.org/officeDocument/2006/relationships/image" Target="../media/image112.svg"/><Relationship Id="rId22" Type="http://schemas.openxmlformats.org/officeDocument/2006/relationships/image" Target="../media/image124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13" Type="http://schemas.openxmlformats.org/officeDocument/2006/relationships/image" Target="../media/image111.png"/><Relationship Id="rId18" Type="http://schemas.openxmlformats.org/officeDocument/2006/relationships/image" Target="../media/image116.svg"/><Relationship Id="rId3" Type="http://schemas.openxmlformats.org/officeDocument/2006/relationships/image" Target="../media/image101.png"/><Relationship Id="rId21" Type="http://schemas.openxmlformats.org/officeDocument/2006/relationships/image" Target="../media/image123.png"/><Relationship Id="rId7" Type="http://schemas.openxmlformats.org/officeDocument/2006/relationships/image" Target="../media/image105.png"/><Relationship Id="rId12" Type="http://schemas.openxmlformats.org/officeDocument/2006/relationships/image" Target="../media/image110.svg"/><Relationship Id="rId17" Type="http://schemas.openxmlformats.org/officeDocument/2006/relationships/image" Target="../media/image115.png"/><Relationship Id="rId2" Type="http://schemas.openxmlformats.org/officeDocument/2006/relationships/image" Target="../media/image100.png"/><Relationship Id="rId16" Type="http://schemas.openxmlformats.org/officeDocument/2006/relationships/image" Target="../media/image114.svg"/><Relationship Id="rId20" Type="http://schemas.openxmlformats.org/officeDocument/2006/relationships/image" Target="../media/image122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sv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svg"/><Relationship Id="rId19" Type="http://schemas.openxmlformats.org/officeDocument/2006/relationships/image" Target="../media/image121.png"/><Relationship Id="rId4" Type="http://schemas.openxmlformats.org/officeDocument/2006/relationships/image" Target="../media/image102.svg"/><Relationship Id="rId9" Type="http://schemas.openxmlformats.org/officeDocument/2006/relationships/image" Target="../media/image107.png"/><Relationship Id="rId14" Type="http://schemas.openxmlformats.org/officeDocument/2006/relationships/image" Target="../media/image112.svg"/><Relationship Id="rId22" Type="http://schemas.openxmlformats.org/officeDocument/2006/relationships/image" Target="../media/image124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13" Type="http://schemas.openxmlformats.org/officeDocument/2006/relationships/image" Target="../media/image111.png"/><Relationship Id="rId18" Type="http://schemas.openxmlformats.org/officeDocument/2006/relationships/image" Target="../media/image116.svg"/><Relationship Id="rId3" Type="http://schemas.openxmlformats.org/officeDocument/2006/relationships/image" Target="../media/image101.png"/><Relationship Id="rId21" Type="http://schemas.openxmlformats.org/officeDocument/2006/relationships/image" Target="../media/image125.png"/><Relationship Id="rId7" Type="http://schemas.openxmlformats.org/officeDocument/2006/relationships/image" Target="../media/image105.png"/><Relationship Id="rId12" Type="http://schemas.openxmlformats.org/officeDocument/2006/relationships/image" Target="../media/image110.svg"/><Relationship Id="rId17" Type="http://schemas.openxmlformats.org/officeDocument/2006/relationships/image" Target="../media/image115.png"/><Relationship Id="rId2" Type="http://schemas.openxmlformats.org/officeDocument/2006/relationships/image" Target="../media/image100.png"/><Relationship Id="rId16" Type="http://schemas.openxmlformats.org/officeDocument/2006/relationships/image" Target="../media/image114.svg"/><Relationship Id="rId20" Type="http://schemas.openxmlformats.org/officeDocument/2006/relationships/image" Target="../media/image122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sv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svg"/><Relationship Id="rId19" Type="http://schemas.openxmlformats.org/officeDocument/2006/relationships/image" Target="../media/image121.png"/><Relationship Id="rId4" Type="http://schemas.openxmlformats.org/officeDocument/2006/relationships/image" Target="../media/image102.svg"/><Relationship Id="rId9" Type="http://schemas.openxmlformats.org/officeDocument/2006/relationships/image" Target="../media/image107.png"/><Relationship Id="rId14" Type="http://schemas.openxmlformats.org/officeDocument/2006/relationships/image" Target="../media/image112.svg"/><Relationship Id="rId22" Type="http://schemas.openxmlformats.org/officeDocument/2006/relationships/image" Target="../media/image126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svg"/><Relationship Id="rId13" Type="http://schemas.openxmlformats.org/officeDocument/2006/relationships/image" Target="../media/image109.png"/><Relationship Id="rId18" Type="http://schemas.openxmlformats.org/officeDocument/2006/relationships/image" Target="../media/image114.svg"/><Relationship Id="rId3" Type="http://schemas.openxmlformats.org/officeDocument/2006/relationships/image" Target="../media/image122.svg"/><Relationship Id="rId21" Type="http://schemas.openxmlformats.org/officeDocument/2006/relationships/image" Target="../media/image127.png"/><Relationship Id="rId7" Type="http://schemas.openxmlformats.org/officeDocument/2006/relationships/image" Target="../media/image103.png"/><Relationship Id="rId12" Type="http://schemas.openxmlformats.org/officeDocument/2006/relationships/image" Target="../media/image108.svg"/><Relationship Id="rId17" Type="http://schemas.openxmlformats.org/officeDocument/2006/relationships/image" Target="../media/image113.png"/><Relationship Id="rId2" Type="http://schemas.openxmlformats.org/officeDocument/2006/relationships/image" Target="../media/image121.png"/><Relationship Id="rId16" Type="http://schemas.openxmlformats.org/officeDocument/2006/relationships/image" Target="../media/image112.svg"/><Relationship Id="rId20" Type="http://schemas.openxmlformats.org/officeDocument/2006/relationships/image" Target="../media/image116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.sv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svg"/><Relationship Id="rId19" Type="http://schemas.openxmlformats.org/officeDocument/2006/relationships/image" Target="../media/image115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svg"/><Relationship Id="rId22" Type="http://schemas.openxmlformats.org/officeDocument/2006/relationships/image" Target="../media/image128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svg"/><Relationship Id="rId13" Type="http://schemas.openxmlformats.org/officeDocument/2006/relationships/image" Target="../media/image109.png"/><Relationship Id="rId18" Type="http://schemas.openxmlformats.org/officeDocument/2006/relationships/image" Target="../media/image114.svg"/><Relationship Id="rId3" Type="http://schemas.openxmlformats.org/officeDocument/2006/relationships/image" Target="../media/image122.svg"/><Relationship Id="rId21" Type="http://schemas.openxmlformats.org/officeDocument/2006/relationships/image" Target="../media/image127.png"/><Relationship Id="rId7" Type="http://schemas.openxmlformats.org/officeDocument/2006/relationships/image" Target="../media/image103.png"/><Relationship Id="rId12" Type="http://schemas.openxmlformats.org/officeDocument/2006/relationships/image" Target="../media/image108.svg"/><Relationship Id="rId17" Type="http://schemas.openxmlformats.org/officeDocument/2006/relationships/image" Target="../media/image113.png"/><Relationship Id="rId2" Type="http://schemas.openxmlformats.org/officeDocument/2006/relationships/image" Target="../media/image121.png"/><Relationship Id="rId16" Type="http://schemas.openxmlformats.org/officeDocument/2006/relationships/image" Target="../media/image112.svg"/><Relationship Id="rId20" Type="http://schemas.openxmlformats.org/officeDocument/2006/relationships/image" Target="../media/image116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.sv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svg"/><Relationship Id="rId19" Type="http://schemas.openxmlformats.org/officeDocument/2006/relationships/image" Target="../media/image115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svg"/><Relationship Id="rId22" Type="http://schemas.openxmlformats.org/officeDocument/2006/relationships/image" Target="../media/image128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svg"/><Relationship Id="rId13" Type="http://schemas.openxmlformats.org/officeDocument/2006/relationships/image" Target="../media/image109.png"/><Relationship Id="rId18" Type="http://schemas.openxmlformats.org/officeDocument/2006/relationships/image" Target="../media/image114.svg"/><Relationship Id="rId3" Type="http://schemas.openxmlformats.org/officeDocument/2006/relationships/image" Target="../media/image122.svg"/><Relationship Id="rId21" Type="http://schemas.openxmlformats.org/officeDocument/2006/relationships/image" Target="../media/image129.png"/><Relationship Id="rId7" Type="http://schemas.openxmlformats.org/officeDocument/2006/relationships/image" Target="../media/image103.png"/><Relationship Id="rId12" Type="http://schemas.openxmlformats.org/officeDocument/2006/relationships/image" Target="../media/image108.svg"/><Relationship Id="rId17" Type="http://schemas.openxmlformats.org/officeDocument/2006/relationships/image" Target="../media/image113.png"/><Relationship Id="rId2" Type="http://schemas.openxmlformats.org/officeDocument/2006/relationships/image" Target="../media/image121.png"/><Relationship Id="rId16" Type="http://schemas.openxmlformats.org/officeDocument/2006/relationships/image" Target="../media/image112.svg"/><Relationship Id="rId20" Type="http://schemas.openxmlformats.org/officeDocument/2006/relationships/image" Target="../media/image116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.sv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svg"/><Relationship Id="rId19" Type="http://schemas.openxmlformats.org/officeDocument/2006/relationships/image" Target="../media/image115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svg"/><Relationship Id="rId22" Type="http://schemas.openxmlformats.org/officeDocument/2006/relationships/image" Target="../media/image130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svg"/><Relationship Id="rId13" Type="http://schemas.openxmlformats.org/officeDocument/2006/relationships/image" Target="../media/image109.png"/><Relationship Id="rId18" Type="http://schemas.openxmlformats.org/officeDocument/2006/relationships/image" Target="../media/image114.svg"/><Relationship Id="rId3" Type="http://schemas.openxmlformats.org/officeDocument/2006/relationships/image" Target="../media/image122.svg"/><Relationship Id="rId21" Type="http://schemas.openxmlformats.org/officeDocument/2006/relationships/image" Target="../media/image131.png"/><Relationship Id="rId7" Type="http://schemas.openxmlformats.org/officeDocument/2006/relationships/image" Target="../media/image103.png"/><Relationship Id="rId12" Type="http://schemas.openxmlformats.org/officeDocument/2006/relationships/image" Target="../media/image108.svg"/><Relationship Id="rId17" Type="http://schemas.openxmlformats.org/officeDocument/2006/relationships/image" Target="../media/image113.png"/><Relationship Id="rId2" Type="http://schemas.openxmlformats.org/officeDocument/2006/relationships/image" Target="../media/image121.png"/><Relationship Id="rId16" Type="http://schemas.openxmlformats.org/officeDocument/2006/relationships/image" Target="../media/image112.svg"/><Relationship Id="rId20" Type="http://schemas.openxmlformats.org/officeDocument/2006/relationships/image" Target="../media/image116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.sv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svg"/><Relationship Id="rId19" Type="http://schemas.openxmlformats.org/officeDocument/2006/relationships/image" Target="../media/image115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svg"/><Relationship Id="rId22" Type="http://schemas.openxmlformats.org/officeDocument/2006/relationships/image" Target="../media/image132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svg"/><Relationship Id="rId13" Type="http://schemas.openxmlformats.org/officeDocument/2006/relationships/image" Target="../media/image109.png"/><Relationship Id="rId18" Type="http://schemas.openxmlformats.org/officeDocument/2006/relationships/image" Target="../media/image114.svg"/><Relationship Id="rId3" Type="http://schemas.openxmlformats.org/officeDocument/2006/relationships/image" Target="../media/image122.svg"/><Relationship Id="rId21" Type="http://schemas.openxmlformats.org/officeDocument/2006/relationships/image" Target="../media/image133.png"/><Relationship Id="rId7" Type="http://schemas.openxmlformats.org/officeDocument/2006/relationships/image" Target="../media/image103.png"/><Relationship Id="rId12" Type="http://schemas.openxmlformats.org/officeDocument/2006/relationships/image" Target="../media/image108.svg"/><Relationship Id="rId17" Type="http://schemas.openxmlformats.org/officeDocument/2006/relationships/image" Target="../media/image113.png"/><Relationship Id="rId2" Type="http://schemas.openxmlformats.org/officeDocument/2006/relationships/image" Target="../media/image121.png"/><Relationship Id="rId16" Type="http://schemas.openxmlformats.org/officeDocument/2006/relationships/image" Target="../media/image112.svg"/><Relationship Id="rId20" Type="http://schemas.openxmlformats.org/officeDocument/2006/relationships/image" Target="../media/image116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.sv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svg"/><Relationship Id="rId19" Type="http://schemas.openxmlformats.org/officeDocument/2006/relationships/image" Target="../media/image115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svg"/><Relationship Id="rId22" Type="http://schemas.openxmlformats.org/officeDocument/2006/relationships/image" Target="../media/image134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28.svg"/><Relationship Id="rId7" Type="http://schemas.openxmlformats.org/officeDocument/2006/relationships/image" Target="../media/image136.sv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5.png"/><Relationship Id="rId5" Type="http://schemas.openxmlformats.org/officeDocument/2006/relationships/image" Target="../media/image124.svg"/><Relationship Id="rId4" Type="http://schemas.openxmlformats.org/officeDocument/2006/relationships/image" Target="../media/image123.png"/><Relationship Id="rId9" Type="http://schemas.openxmlformats.org/officeDocument/2006/relationships/image" Target="../media/image138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60.svg"/><Relationship Id="rId7" Type="http://schemas.openxmlformats.org/officeDocument/2006/relationships/image" Target="../media/image142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svg"/><Relationship Id="rId4" Type="http://schemas.openxmlformats.org/officeDocument/2006/relationships/image" Target="../media/image139.png"/><Relationship Id="rId9" Type="http://schemas.openxmlformats.org/officeDocument/2006/relationships/image" Target="../media/image144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60.svg"/><Relationship Id="rId7" Type="http://schemas.openxmlformats.org/officeDocument/2006/relationships/image" Target="../media/image146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0.svg"/><Relationship Id="rId4" Type="http://schemas.openxmlformats.org/officeDocument/2006/relationships/image" Target="../media/image139.png"/><Relationship Id="rId9" Type="http://schemas.openxmlformats.org/officeDocument/2006/relationships/image" Target="../media/image148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7" Type="http://schemas.openxmlformats.org/officeDocument/2006/relationships/image" Target="../media/image15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0.svg"/><Relationship Id="rId4" Type="http://schemas.openxmlformats.org/officeDocument/2006/relationships/image" Target="../media/image13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60.svg"/><Relationship Id="rId7" Type="http://schemas.openxmlformats.org/officeDocument/2006/relationships/image" Target="../media/image152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image" Target="../media/image156.svg"/><Relationship Id="rId5" Type="http://schemas.openxmlformats.org/officeDocument/2006/relationships/image" Target="../media/image140.svg"/><Relationship Id="rId10" Type="http://schemas.openxmlformats.org/officeDocument/2006/relationships/image" Target="../media/image155.png"/><Relationship Id="rId4" Type="http://schemas.openxmlformats.org/officeDocument/2006/relationships/image" Target="../media/image139.png"/><Relationship Id="rId9" Type="http://schemas.openxmlformats.org/officeDocument/2006/relationships/image" Target="../media/image154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40.svg"/><Relationship Id="rId7" Type="http://schemas.openxmlformats.org/officeDocument/2006/relationships/image" Target="../media/image118.sv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58.svg"/><Relationship Id="rId4" Type="http://schemas.openxmlformats.org/officeDocument/2006/relationships/image" Target="../media/image157.png"/><Relationship Id="rId9" Type="http://schemas.openxmlformats.org/officeDocument/2006/relationships/image" Target="../media/image160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40.svg"/><Relationship Id="rId7" Type="http://schemas.openxmlformats.org/officeDocument/2006/relationships/image" Target="../media/image118.sv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58.svg"/><Relationship Id="rId4" Type="http://schemas.openxmlformats.org/officeDocument/2006/relationships/image" Target="../media/image157.png"/><Relationship Id="rId9" Type="http://schemas.openxmlformats.org/officeDocument/2006/relationships/image" Target="../media/image160.sv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svg"/><Relationship Id="rId3" Type="http://schemas.openxmlformats.org/officeDocument/2006/relationships/image" Target="../media/image140.svg"/><Relationship Id="rId7" Type="http://schemas.openxmlformats.org/officeDocument/2006/relationships/image" Target="../media/image118.svg"/><Relationship Id="rId12" Type="http://schemas.openxmlformats.org/officeDocument/2006/relationships/image" Target="../media/image163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62.svg"/><Relationship Id="rId5" Type="http://schemas.openxmlformats.org/officeDocument/2006/relationships/image" Target="../media/image158.svg"/><Relationship Id="rId10" Type="http://schemas.openxmlformats.org/officeDocument/2006/relationships/image" Target="../media/image161.png"/><Relationship Id="rId4" Type="http://schemas.openxmlformats.org/officeDocument/2006/relationships/image" Target="../media/image157.png"/><Relationship Id="rId9" Type="http://schemas.openxmlformats.org/officeDocument/2006/relationships/image" Target="../media/image160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40.svg"/><Relationship Id="rId7" Type="http://schemas.openxmlformats.org/officeDocument/2006/relationships/image" Target="../media/image118.sv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66.svg"/><Relationship Id="rId5" Type="http://schemas.openxmlformats.org/officeDocument/2006/relationships/image" Target="../media/image158.svg"/><Relationship Id="rId10" Type="http://schemas.openxmlformats.org/officeDocument/2006/relationships/image" Target="../media/image165.png"/><Relationship Id="rId4" Type="http://schemas.openxmlformats.org/officeDocument/2006/relationships/image" Target="../media/image157.png"/><Relationship Id="rId9" Type="http://schemas.openxmlformats.org/officeDocument/2006/relationships/image" Target="../media/image16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svg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75.png"/><Relationship Id="rId26" Type="http://schemas.openxmlformats.org/officeDocument/2006/relationships/image" Target="../media/image179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83.png"/><Relationship Id="rId42" Type="http://schemas.openxmlformats.org/officeDocument/2006/relationships/customXml" Target="../ink/ink21.xml"/><Relationship Id="rId7" Type="http://schemas.openxmlformats.org/officeDocument/2006/relationships/customXml" Target="../ink/ink3.xml"/><Relationship Id="rId2" Type="http://schemas.openxmlformats.org/officeDocument/2006/relationships/image" Target="../media/image167.png"/><Relationship Id="rId16" Type="http://schemas.openxmlformats.org/officeDocument/2006/relationships/image" Target="../media/image174.png"/><Relationship Id="rId20" Type="http://schemas.openxmlformats.org/officeDocument/2006/relationships/image" Target="../media/image176.png"/><Relationship Id="rId29" Type="http://schemas.openxmlformats.org/officeDocument/2006/relationships/customXml" Target="../ink/ink14.xml"/><Relationship Id="rId41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customXml" Target="../ink/ink5.xml"/><Relationship Id="rId24" Type="http://schemas.openxmlformats.org/officeDocument/2006/relationships/image" Target="../media/image178.png"/><Relationship Id="rId32" Type="http://schemas.openxmlformats.org/officeDocument/2006/relationships/image" Target="../media/image182.png"/><Relationship Id="rId37" Type="http://schemas.openxmlformats.org/officeDocument/2006/relationships/customXml" Target="../ink/ink18.xml"/><Relationship Id="rId40" Type="http://schemas.openxmlformats.org/officeDocument/2006/relationships/customXml" Target="../ink/ink20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80.png"/><Relationship Id="rId36" Type="http://schemas.openxmlformats.org/officeDocument/2006/relationships/image" Target="../media/image184.png"/><Relationship Id="rId10" Type="http://schemas.openxmlformats.org/officeDocument/2006/relationships/image" Target="../media/image171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168.png"/><Relationship Id="rId9" Type="http://schemas.openxmlformats.org/officeDocument/2006/relationships/customXml" Target="../ink/ink4.xml"/><Relationship Id="rId14" Type="http://schemas.openxmlformats.org/officeDocument/2006/relationships/image" Target="../media/image173.png"/><Relationship Id="rId22" Type="http://schemas.openxmlformats.org/officeDocument/2006/relationships/image" Target="../media/image177.png"/><Relationship Id="rId27" Type="http://schemas.openxmlformats.org/officeDocument/2006/relationships/customXml" Target="../ink/ink13.xml"/><Relationship Id="rId30" Type="http://schemas.openxmlformats.org/officeDocument/2006/relationships/image" Target="../media/image181.png"/><Relationship Id="rId35" Type="http://schemas.openxmlformats.org/officeDocument/2006/relationships/customXml" Target="../ink/ink17.xml"/><Relationship Id="rId43" Type="http://schemas.openxmlformats.org/officeDocument/2006/relationships/image" Target="../media/image187.png"/><Relationship Id="rId8" Type="http://schemas.openxmlformats.org/officeDocument/2006/relationships/image" Target="../media/image170.png"/><Relationship Id="rId3" Type="http://schemas.openxmlformats.org/officeDocument/2006/relationships/customXml" Target="../ink/ink1.xml"/><Relationship Id="rId12" Type="http://schemas.openxmlformats.org/officeDocument/2006/relationships/image" Target="../media/image172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85.png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.xml"/><Relationship Id="rId18" Type="http://schemas.openxmlformats.org/officeDocument/2006/relationships/customXml" Target="../ink/ink30.xml"/><Relationship Id="rId26" Type="http://schemas.openxmlformats.org/officeDocument/2006/relationships/customXml" Target="../ink/ink36.xml"/><Relationship Id="rId39" Type="http://schemas.openxmlformats.org/officeDocument/2006/relationships/image" Target="../media/image203.png"/><Relationship Id="rId21" Type="http://schemas.openxmlformats.org/officeDocument/2006/relationships/customXml" Target="../ink/ink32.xml"/><Relationship Id="rId34" Type="http://schemas.openxmlformats.org/officeDocument/2006/relationships/customXml" Target="../ink/ink40.xml"/><Relationship Id="rId7" Type="http://schemas.openxmlformats.org/officeDocument/2006/relationships/customXml" Target="../ink/ink24.xml"/><Relationship Id="rId12" Type="http://schemas.openxmlformats.org/officeDocument/2006/relationships/image" Target="../media/image192.png"/><Relationship Id="rId17" Type="http://schemas.openxmlformats.org/officeDocument/2006/relationships/customXml" Target="../ink/ink29.xml"/><Relationship Id="rId25" Type="http://schemas.openxmlformats.org/officeDocument/2006/relationships/image" Target="../media/image196.png"/><Relationship Id="rId33" Type="http://schemas.openxmlformats.org/officeDocument/2006/relationships/image" Target="../media/image200.png"/><Relationship Id="rId38" Type="http://schemas.openxmlformats.org/officeDocument/2006/relationships/customXml" Target="../ink/ink42.xml"/><Relationship Id="rId2" Type="http://schemas.openxmlformats.org/officeDocument/2006/relationships/image" Target="../media/image167.png"/><Relationship Id="rId16" Type="http://schemas.openxmlformats.org/officeDocument/2006/relationships/image" Target="../media/image194.png"/><Relationship Id="rId20" Type="http://schemas.openxmlformats.org/officeDocument/2006/relationships/image" Target="../media/image195.png"/><Relationship Id="rId29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Relationship Id="rId11" Type="http://schemas.openxmlformats.org/officeDocument/2006/relationships/customXml" Target="../ink/ink26.xml"/><Relationship Id="rId24" Type="http://schemas.openxmlformats.org/officeDocument/2006/relationships/customXml" Target="../ink/ink35.xml"/><Relationship Id="rId32" Type="http://schemas.openxmlformats.org/officeDocument/2006/relationships/customXml" Target="../ink/ink39.xml"/><Relationship Id="rId37" Type="http://schemas.openxmlformats.org/officeDocument/2006/relationships/image" Target="../media/image202.png"/><Relationship Id="rId5" Type="http://schemas.openxmlformats.org/officeDocument/2006/relationships/customXml" Target="../ink/ink23.xml"/><Relationship Id="rId15" Type="http://schemas.openxmlformats.org/officeDocument/2006/relationships/customXml" Target="../ink/ink28.xml"/><Relationship Id="rId23" Type="http://schemas.openxmlformats.org/officeDocument/2006/relationships/customXml" Target="../ink/ink34.xml"/><Relationship Id="rId28" Type="http://schemas.openxmlformats.org/officeDocument/2006/relationships/customXml" Target="../ink/ink37.xml"/><Relationship Id="rId36" Type="http://schemas.openxmlformats.org/officeDocument/2006/relationships/customXml" Target="../ink/ink41.xml"/><Relationship Id="rId10" Type="http://schemas.openxmlformats.org/officeDocument/2006/relationships/image" Target="../media/image191.png"/><Relationship Id="rId19" Type="http://schemas.openxmlformats.org/officeDocument/2006/relationships/customXml" Target="../ink/ink31.xml"/><Relationship Id="rId31" Type="http://schemas.openxmlformats.org/officeDocument/2006/relationships/image" Target="../media/image199.png"/><Relationship Id="rId4" Type="http://schemas.openxmlformats.org/officeDocument/2006/relationships/image" Target="../media/image188.png"/><Relationship Id="rId9" Type="http://schemas.openxmlformats.org/officeDocument/2006/relationships/customXml" Target="../ink/ink25.xml"/><Relationship Id="rId14" Type="http://schemas.openxmlformats.org/officeDocument/2006/relationships/image" Target="../media/image193.png"/><Relationship Id="rId22" Type="http://schemas.openxmlformats.org/officeDocument/2006/relationships/customXml" Target="../ink/ink33.xml"/><Relationship Id="rId27" Type="http://schemas.openxmlformats.org/officeDocument/2006/relationships/image" Target="../media/image197.png"/><Relationship Id="rId30" Type="http://schemas.openxmlformats.org/officeDocument/2006/relationships/customXml" Target="../ink/ink38.xml"/><Relationship Id="rId35" Type="http://schemas.openxmlformats.org/officeDocument/2006/relationships/image" Target="../media/image201.png"/><Relationship Id="rId8" Type="http://schemas.openxmlformats.org/officeDocument/2006/relationships/image" Target="../media/image190.png"/><Relationship Id="rId3" Type="http://schemas.openxmlformats.org/officeDocument/2006/relationships/customXml" Target="../ink/ink2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sv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7.svg"/><Relationship Id="rId4" Type="http://schemas.openxmlformats.org/officeDocument/2006/relationships/image" Target="../media/image20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sv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6.svg"/><Relationship Id="rId4" Type="http://schemas.openxmlformats.org/officeDocument/2006/relationships/image" Target="../media/image16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image" Target="../media/image209.svg"/><Relationship Id="rId7" Type="http://schemas.openxmlformats.org/officeDocument/2006/relationships/image" Target="../media/image213.sv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5" Type="http://schemas.openxmlformats.org/officeDocument/2006/relationships/image" Target="../media/image211.svg"/><Relationship Id="rId4" Type="http://schemas.openxmlformats.org/officeDocument/2006/relationships/image" Target="../media/image210.png"/><Relationship Id="rId9" Type="http://schemas.openxmlformats.org/officeDocument/2006/relationships/image" Target="../media/image215.sv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15.svg"/><Relationship Id="rId7" Type="http://schemas.openxmlformats.org/officeDocument/2006/relationships/image" Target="../media/image219.sv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11" Type="http://schemas.openxmlformats.org/officeDocument/2006/relationships/image" Target="../media/image223.svg"/><Relationship Id="rId5" Type="http://schemas.openxmlformats.org/officeDocument/2006/relationships/image" Target="../media/image217.svg"/><Relationship Id="rId10" Type="http://schemas.openxmlformats.org/officeDocument/2006/relationships/image" Target="../media/image222.png"/><Relationship Id="rId4" Type="http://schemas.openxmlformats.org/officeDocument/2006/relationships/image" Target="../media/image216.png"/><Relationship Id="rId9" Type="http://schemas.openxmlformats.org/officeDocument/2006/relationships/image" Target="../media/image2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svg"/><Relationship Id="rId7" Type="http://schemas.openxmlformats.org/officeDocument/2006/relationships/image" Target="../media/image2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2.svg"/><Relationship Id="rId5" Type="http://schemas.openxmlformats.org/officeDocument/2006/relationships/image" Target="../media/image28.sv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sv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svg"/><Relationship Id="rId13" Type="http://schemas.openxmlformats.org/officeDocument/2006/relationships/image" Target="../media/image224.png"/><Relationship Id="rId3" Type="http://schemas.openxmlformats.org/officeDocument/2006/relationships/image" Target="../media/image214.png"/><Relationship Id="rId7" Type="http://schemas.openxmlformats.org/officeDocument/2006/relationships/image" Target="../media/image218.png"/><Relationship Id="rId12" Type="http://schemas.openxmlformats.org/officeDocument/2006/relationships/image" Target="../media/image22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svg"/><Relationship Id="rId11" Type="http://schemas.openxmlformats.org/officeDocument/2006/relationships/image" Target="../media/image222.png"/><Relationship Id="rId5" Type="http://schemas.openxmlformats.org/officeDocument/2006/relationships/image" Target="../media/image216.png"/><Relationship Id="rId10" Type="http://schemas.openxmlformats.org/officeDocument/2006/relationships/image" Target="../media/image221.svg"/><Relationship Id="rId4" Type="http://schemas.openxmlformats.org/officeDocument/2006/relationships/image" Target="../media/image215.svg"/><Relationship Id="rId9" Type="http://schemas.openxmlformats.org/officeDocument/2006/relationships/image" Target="../media/image220.png"/><Relationship Id="rId14" Type="http://schemas.openxmlformats.org/officeDocument/2006/relationships/image" Target="../media/image225.sv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sv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9.svg"/><Relationship Id="rId4" Type="http://schemas.openxmlformats.org/officeDocument/2006/relationships/image" Target="../media/image22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sv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1.svg"/><Relationship Id="rId4" Type="http://schemas.openxmlformats.org/officeDocument/2006/relationships/image" Target="../media/image23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3.svg"/><Relationship Id="rId4" Type="http://schemas.openxmlformats.org/officeDocument/2006/relationships/image" Target="../media/image23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sv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sv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sv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sv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sv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1.svg"/><Relationship Id="rId4" Type="http://schemas.openxmlformats.org/officeDocument/2006/relationships/image" Target="../media/image24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svg"/><Relationship Id="rId7" Type="http://schemas.openxmlformats.org/officeDocument/2006/relationships/image" Target="../media/image245.sv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4.png"/><Relationship Id="rId5" Type="http://schemas.openxmlformats.org/officeDocument/2006/relationships/image" Target="../media/image243.svg"/><Relationship Id="rId4" Type="http://schemas.openxmlformats.org/officeDocument/2006/relationships/image" Target="../media/image24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13" Type="http://schemas.openxmlformats.org/officeDocument/2006/relationships/image" Target="../media/image253.svg"/><Relationship Id="rId3" Type="http://schemas.openxmlformats.org/officeDocument/2006/relationships/image" Target="../media/image247.svg"/><Relationship Id="rId7" Type="http://schemas.openxmlformats.org/officeDocument/2006/relationships/image" Target="../media/image243.svg"/><Relationship Id="rId12" Type="http://schemas.openxmlformats.org/officeDocument/2006/relationships/image" Target="../media/image252.png"/><Relationship Id="rId17" Type="http://schemas.openxmlformats.org/officeDocument/2006/relationships/image" Target="../media/image257.svg"/><Relationship Id="rId2" Type="http://schemas.openxmlformats.org/officeDocument/2006/relationships/image" Target="../media/image246.png"/><Relationship Id="rId16" Type="http://schemas.openxmlformats.org/officeDocument/2006/relationships/image" Target="../media/image2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1" Type="http://schemas.openxmlformats.org/officeDocument/2006/relationships/image" Target="../media/image251.svg"/><Relationship Id="rId5" Type="http://schemas.openxmlformats.org/officeDocument/2006/relationships/image" Target="../media/image249.svg"/><Relationship Id="rId15" Type="http://schemas.openxmlformats.org/officeDocument/2006/relationships/image" Target="../media/image255.svg"/><Relationship Id="rId10" Type="http://schemas.openxmlformats.org/officeDocument/2006/relationships/image" Target="../media/image250.png"/><Relationship Id="rId4" Type="http://schemas.openxmlformats.org/officeDocument/2006/relationships/image" Target="../media/image248.png"/><Relationship Id="rId9" Type="http://schemas.openxmlformats.org/officeDocument/2006/relationships/image" Target="../media/image245.svg"/><Relationship Id="rId14" Type="http://schemas.openxmlformats.org/officeDocument/2006/relationships/image" Target="../media/image25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sv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9.svg"/><Relationship Id="rId4" Type="http://schemas.openxmlformats.org/officeDocument/2006/relationships/image" Target="../media/image258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3" Type="http://schemas.openxmlformats.org/officeDocument/2006/relationships/image" Target="../media/image160.svg"/><Relationship Id="rId7" Type="http://schemas.openxmlformats.org/officeDocument/2006/relationships/image" Target="../media/image261.sv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9.svg"/><Relationship Id="rId4" Type="http://schemas.openxmlformats.org/officeDocument/2006/relationships/image" Target="../media/image258.png"/><Relationship Id="rId9" Type="http://schemas.openxmlformats.org/officeDocument/2006/relationships/image" Target="../media/image263.sv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svg"/><Relationship Id="rId7" Type="http://schemas.openxmlformats.org/officeDocument/2006/relationships/image" Target="../media/image261.sv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9.svg"/><Relationship Id="rId4" Type="http://schemas.openxmlformats.org/officeDocument/2006/relationships/image" Target="../media/image258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3" Type="http://schemas.openxmlformats.org/officeDocument/2006/relationships/image" Target="../media/image160.svg"/><Relationship Id="rId7" Type="http://schemas.openxmlformats.org/officeDocument/2006/relationships/image" Target="../media/image261.sv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9.svg"/><Relationship Id="rId4" Type="http://schemas.openxmlformats.org/officeDocument/2006/relationships/image" Target="../media/image258.png"/><Relationship Id="rId9" Type="http://schemas.openxmlformats.org/officeDocument/2006/relationships/image" Target="../media/image265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svg"/><Relationship Id="rId7" Type="http://schemas.openxmlformats.org/officeDocument/2006/relationships/image" Target="../media/image261.sv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9.svg"/><Relationship Id="rId4" Type="http://schemas.openxmlformats.org/officeDocument/2006/relationships/image" Target="../media/image25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sv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9.svg"/><Relationship Id="rId4" Type="http://schemas.openxmlformats.org/officeDocument/2006/relationships/image" Target="../media/image258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pn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8.sv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svg"/><Relationship Id="rId7" Type="http://schemas.openxmlformats.org/officeDocument/2006/relationships/image" Target="../media/image272.sv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5" Type="http://schemas.openxmlformats.org/officeDocument/2006/relationships/image" Target="../media/image270.svg"/><Relationship Id="rId4" Type="http://schemas.openxmlformats.org/officeDocument/2006/relationships/image" Target="../media/image269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svg"/><Relationship Id="rId13" Type="http://schemas.openxmlformats.org/officeDocument/2006/relationships/image" Target="../media/image271.png"/><Relationship Id="rId3" Type="http://schemas.openxmlformats.org/officeDocument/2006/relationships/image" Target="../media/image273.png"/><Relationship Id="rId7" Type="http://schemas.openxmlformats.org/officeDocument/2006/relationships/image" Target="../media/image277.png"/><Relationship Id="rId12" Type="http://schemas.openxmlformats.org/officeDocument/2006/relationships/image" Target="../media/image28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6.svg"/><Relationship Id="rId11" Type="http://schemas.openxmlformats.org/officeDocument/2006/relationships/image" Target="../media/image281.png"/><Relationship Id="rId5" Type="http://schemas.openxmlformats.org/officeDocument/2006/relationships/image" Target="../media/image275.png"/><Relationship Id="rId10" Type="http://schemas.openxmlformats.org/officeDocument/2006/relationships/image" Target="../media/image280.svg"/><Relationship Id="rId4" Type="http://schemas.openxmlformats.org/officeDocument/2006/relationships/image" Target="../media/image274.svg"/><Relationship Id="rId9" Type="http://schemas.openxmlformats.org/officeDocument/2006/relationships/image" Target="../media/image279.png"/><Relationship Id="rId14" Type="http://schemas.openxmlformats.org/officeDocument/2006/relationships/image" Target="../media/image272.sv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pn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8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svg"/><Relationship Id="rId7" Type="http://schemas.openxmlformats.org/officeDocument/2006/relationships/image" Target="../media/image286.svg"/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5.png"/><Relationship Id="rId5" Type="http://schemas.openxmlformats.org/officeDocument/2006/relationships/image" Target="../media/image268.svg"/><Relationship Id="rId4" Type="http://schemas.openxmlformats.org/officeDocument/2006/relationships/image" Target="../media/image26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svg"/><Relationship Id="rId7" Type="http://schemas.openxmlformats.org/officeDocument/2006/relationships/image" Target="../media/image286.svg"/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5.png"/><Relationship Id="rId5" Type="http://schemas.openxmlformats.org/officeDocument/2006/relationships/image" Target="../media/image290.svg"/><Relationship Id="rId4" Type="http://schemas.openxmlformats.org/officeDocument/2006/relationships/image" Target="../media/image289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3" Type="http://schemas.openxmlformats.org/officeDocument/2006/relationships/image" Target="../media/image292.svg"/><Relationship Id="rId7" Type="http://schemas.openxmlformats.org/officeDocument/2006/relationships/image" Target="../media/image296.sv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11" Type="http://schemas.openxmlformats.org/officeDocument/2006/relationships/image" Target="../media/image300.svg"/><Relationship Id="rId5" Type="http://schemas.openxmlformats.org/officeDocument/2006/relationships/image" Target="../media/image294.svg"/><Relationship Id="rId10" Type="http://schemas.openxmlformats.org/officeDocument/2006/relationships/image" Target="../media/image299.png"/><Relationship Id="rId4" Type="http://schemas.openxmlformats.org/officeDocument/2006/relationships/image" Target="../media/image293.png"/><Relationship Id="rId9" Type="http://schemas.openxmlformats.org/officeDocument/2006/relationships/image" Target="../media/image298.sv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5.png"/><Relationship Id="rId3" Type="http://schemas.openxmlformats.org/officeDocument/2006/relationships/image" Target="../media/image239.svg"/><Relationship Id="rId7" Type="http://schemas.openxmlformats.org/officeDocument/2006/relationships/image" Target="../media/image304.sv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.png"/><Relationship Id="rId5" Type="http://schemas.openxmlformats.org/officeDocument/2006/relationships/image" Target="../media/image302.svg"/><Relationship Id="rId4" Type="http://schemas.openxmlformats.org/officeDocument/2006/relationships/image" Target="../media/image301.png"/><Relationship Id="rId9" Type="http://schemas.openxmlformats.org/officeDocument/2006/relationships/image" Target="../media/image306.sv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3" Type="http://schemas.openxmlformats.org/officeDocument/2006/relationships/image" Target="../media/image308.svg"/><Relationship Id="rId7" Type="http://schemas.openxmlformats.org/officeDocument/2006/relationships/image" Target="../media/image306.svg"/><Relationship Id="rId2" Type="http://schemas.openxmlformats.org/officeDocument/2006/relationships/image" Target="../media/image3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5.png"/><Relationship Id="rId5" Type="http://schemas.openxmlformats.org/officeDocument/2006/relationships/image" Target="../media/image239.svg"/><Relationship Id="rId4" Type="http://schemas.openxmlformats.org/officeDocument/2006/relationships/image" Target="../media/image238.png"/><Relationship Id="rId9" Type="http://schemas.openxmlformats.org/officeDocument/2006/relationships/image" Target="../media/image310.sv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png"/><Relationship Id="rId3" Type="http://schemas.openxmlformats.org/officeDocument/2006/relationships/image" Target="../media/image290.svg"/><Relationship Id="rId7" Type="http://schemas.openxmlformats.org/officeDocument/2006/relationships/image" Target="../media/image312.svg"/><Relationship Id="rId2" Type="http://schemas.openxmlformats.org/officeDocument/2006/relationships/image" Target="../media/image2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5" Type="http://schemas.openxmlformats.org/officeDocument/2006/relationships/image" Target="../media/image286.svg"/><Relationship Id="rId4" Type="http://schemas.openxmlformats.org/officeDocument/2006/relationships/image" Target="../media/image285.png"/><Relationship Id="rId9" Type="http://schemas.openxmlformats.org/officeDocument/2006/relationships/image" Target="../media/image314.sv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75E2EA14-DC38-3883-2158-7E88AD0C4E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1710" y="1470025"/>
            <a:ext cx="5959550" cy="1101725"/>
          </a:xfrm>
        </p:spPr>
        <p:txBody>
          <a:bodyPr/>
          <a:lstStyle/>
          <a:p>
            <a:r>
              <a:rPr lang="en-US" altLang="en-US" sz="3600" dirty="0">
                <a:latin typeface="Rockwell" panose="02060603020205020403" pitchFamily="18" charset="0"/>
              </a:rPr>
              <a:t>Purity Enhancement from </a:t>
            </a:r>
            <a:r>
              <a:rPr lang="en-US" altLang="en-US" sz="3600" dirty="0" err="1">
                <a:latin typeface="Rockwell" panose="02060603020205020403" pitchFamily="18" charset="0"/>
              </a:rPr>
              <a:t>Athermaility</a:t>
            </a:r>
            <a:r>
              <a:rPr lang="en-US" altLang="en-US" sz="3600" dirty="0">
                <a:latin typeface="Rockwell" panose="02060603020205020403" pitchFamily="18" charset="0"/>
              </a:rPr>
              <a:t> Enhancement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B85C0C-0F91-BC21-9156-67BFFFAF7487}"/>
              </a:ext>
            </a:extLst>
          </p:cNvPr>
          <p:cNvSpPr txBox="1"/>
          <p:nvPr/>
        </p:nvSpPr>
        <p:spPr>
          <a:xfrm>
            <a:off x="410770" y="3878411"/>
            <a:ext cx="5045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>
                <a:latin typeface="Rockwell" panose="02060603020205020403" pitchFamily="18" charset="0"/>
              </a:rPr>
              <a:t>arXiv:2409.12759</a:t>
            </a:r>
          </a:p>
          <a:p>
            <a:r>
              <a:rPr lang="en-US" altLang="en-US" sz="1400" dirty="0">
                <a:latin typeface="Rockwell" panose="02060603020205020403" pitchFamily="18" charset="0"/>
              </a:rPr>
              <a:t>Chung-Yun Hsieh, </a:t>
            </a:r>
            <a:r>
              <a:rPr lang="en-US" altLang="en-US" sz="1400" b="1" dirty="0">
                <a:latin typeface="Rockwell" panose="02060603020205020403" pitchFamily="18" charset="0"/>
              </a:rPr>
              <a:t>Benjamin Stratton</a:t>
            </a:r>
            <a:r>
              <a:rPr lang="en-US" altLang="en-US" sz="1400" dirty="0">
                <a:latin typeface="Rockwell" panose="02060603020205020403" pitchFamily="18" charset="0"/>
              </a:rPr>
              <a:t>, Hao-Cheng Weng, Valerio Scarani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872EF-3BC9-2A6E-BCC8-BE8592B801BC}"/>
              </a:ext>
            </a:extLst>
          </p:cNvPr>
          <p:cNvSpPr txBox="1"/>
          <p:nvPr/>
        </p:nvSpPr>
        <p:spPr>
          <a:xfrm>
            <a:off x="410770" y="3008148"/>
            <a:ext cx="5045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>
                <a:latin typeface="Rockwell" panose="02060603020205020403" pitchFamily="18" charset="0"/>
              </a:rPr>
              <a:t>arXiv:2506.10059</a:t>
            </a:r>
          </a:p>
          <a:p>
            <a:r>
              <a:rPr lang="en-US" altLang="en-US" sz="1400" dirty="0">
                <a:latin typeface="Rockwell" panose="02060603020205020403" pitchFamily="18" charset="0"/>
              </a:rPr>
              <a:t>Jake Xuereb, </a:t>
            </a:r>
            <a:r>
              <a:rPr lang="en-US" altLang="en-US" sz="1400" b="1" dirty="0">
                <a:latin typeface="Rockwell" panose="02060603020205020403" pitchFamily="18" charset="0"/>
              </a:rPr>
              <a:t>Benjamin Stratton</a:t>
            </a:r>
            <a:r>
              <a:rPr lang="en-US" altLang="en-US" sz="1400" dirty="0">
                <a:latin typeface="Rockwell" panose="02060603020205020403" pitchFamily="18" charset="0"/>
              </a:rPr>
              <a:t>, Alberto Rolandi, Jinming He, Marcus Huber, </a:t>
            </a:r>
            <a:r>
              <a:rPr lang="en-US" altLang="en-US" sz="1400" dirty="0" err="1">
                <a:latin typeface="Rockwell" panose="02060603020205020403" pitchFamily="18" charset="0"/>
              </a:rPr>
              <a:t>Pharnam</a:t>
            </a:r>
            <a:r>
              <a:rPr lang="en-US" altLang="en-US" sz="1400" dirty="0">
                <a:latin typeface="Rockwell" panose="02060603020205020403" pitchFamily="18" charset="0"/>
              </a:rPr>
              <a:t> </a:t>
            </a:r>
            <a:r>
              <a:rPr lang="en-US" altLang="en-US" sz="1400" dirty="0" err="1">
                <a:latin typeface="Rockwell" panose="02060603020205020403" pitchFamily="18" charset="0"/>
              </a:rPr>
              <a:t>Bakhshinezhad</a:t>
            </a:r>
            <a:endParaRPr lang="en-US" altLang="en-US" sz="1400" dirty="0">
              <a:latin typeface="Rockwell" panose="020606030202050204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DD49D-2286-9AD1-40E9-520F4A36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it mean to cool a qubit?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2DE9BD-B3CA-470C-6446-51F57A1FA863}"/>
              </a:ext>
            </a:extLst>
          </p:cNvPr>
          <p:cNvSpPr txBox="1"/>
          <p:nvPr/>
        </p:nvSpPr>
        <p:spPr>
          <a:xfrm>
            <a:off x="370800" y="1182166"/>
            <a:ext cx="80300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Cooling means decreasing the temperature </a:t>
            </a:r>
          </a:p>
          <a:p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Define temperature via the Gibbs state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For qubits: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r>
              <a:rPr lang="en-GB" sz="2000" dirty="0"/>
              <a:t>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2CF9CFD-9245-B1BF-615F-D27F56859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3697" y="2482706"/>
            <a:ext cx="5176606" cy="749475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B4CF80C6-E349-7129-E86F-C7F551D1E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1172297" y="4074068"/>
            <a:ext cx="2947515" cy="28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78B05DDA-11BC-977C-82CD-032F248DE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20903" y="3893186"/>
            <a:ext cx="3508930" cy="642480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79B03F-D510-EB63-20AC-65A96F117C21}"/>
              </a:ext>
            </a:extLst>
          </p:cNvPr>
          <p:cNvSpPr txBox="1"/>
          <p:nvPr/>
        </p:nvSpPr>
        <p:spPr>
          <a:xfrm>
            <a:off x="4246062" y="3991703"/>
            <a:ext cx="1040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:</a:t>
            </a:r>
            <a:endParaRPr lang="en-GB" b="1" dirty="0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83B5301-D4C0-5965-74EE-81781120A4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20903" y="4772450"/>
            <a:ext cx="1547907" cy="250167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095B1D98-ABA9-2D3B-7C37-CD9C5D7638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75368" y="4728937"/>
            <a:ext cx="1610451" cy="2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9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th equations and formulas&#10;&#10;AI-generated content may be incorrect.">
            <a:extLst>
              <a:ext uri="{FF2B5EF4-FFF2-40B4-BE49-F238E27FC236}">
                <a16:creationId xmlns:a16="http://schemas.microsoft.com/office/drawing/2014/main" id="{C24D2406-FD69-A9EE-8094-E4EBF7B13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32" y="1464296"/>
            <a:ext cx="8477936" cy="136182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EB31E8-F428-4493-753F-F9545E80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ockwell" panose="02060603020205020403" pitchFamily="18" charset="0"/>
              </a:rPr>
              <a:t>Reducibility – Details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AE0FE0-614B-75A1-5AA6-95491F734D0B}"/>
              </a:ext>
            </a:extLst>
          </p:cNvPr>
          <p:cNvSpPr txBox="1"/>
          <p:nvPr/>
        </p:nvSpPr>
        <p:spPr>
          <a:xfrm>
            <a:off x="295264" y="3355521"/>
            <a:ext cx="78213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Exponential machines are always (n-1)-reducible: </a:t>
            </a:r>
          </a:p>
          <a:p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4D081BB-9070-54C7-2417-BDA581C1C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50018" y="3955685"/>
            <a:ext cx="3450783" cy="37305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A9F2926-8A2F-5903-A92C-818F69CB64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03150" y="4017433"/>
            <a:ext cx="836646" cy="3113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F521DF-2191-8B65-381F-B3273A36DC3C}"/>
              </a:ext>
            </a:extLst>
          </p:cNvPr>
          <p:cNvSpPr txBox="1"/>
          <p:nvPr/>
        </p:nvSpPr>
        <p:spPr>
          <a:xfrm>
            <a:off x="6485467" y="3955685"/>
            <a:ext cx="50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6769535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52C70-FAED-2F4F-B476-1282D6A30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DED71-851E-B52B-BE0D-CF8BD2323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ockwell" panose="02060603020205020403" pitchFamily="18" charset="0"/>
              </a:rPr>
              <a:t>Irreducibility – Details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F6B159-0AAF-FB4E-FCC9-3792B70C7A2C}"/>
              </a:ext>
            </a:extLst>
          </p:cNvPr>
          <p:cNvSpPr txBox="1"/>
          <p:nvPr/>
        </p:nvSpPr>
        <p:spPr>
          <a:xfrm>
            <a:off x="295264" y="3355521"/>
            <a:ext cx="78213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(Most) Degenerate machines are always irreducible: </a:t>
            </a:r>
          </a:p>
          <a:p>
            <a:endParaRPr lang="en-GB" dirty="0"/>
          </a:p>
        </p:txBody>
      </p:sp>
      <p:pic>
        <p:nvPicPr>
          <p:cNvPr id="11" name="Picture 10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81BDC221-824C-D4C8-2782-00DA6B33A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5" y="1187815"/>
            <a:ext cx="7963309" cy="193049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E366614-ACD9-E756-06C1-D18A542A3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59494" y="3986998"/>
            <a:ext cx="2692926" cy="65179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AB9C0AE-F955-DE6D-1AFD-4FDEF451F1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20353" y="3986998"/>
            <a:ext cx="1278469" cy="57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2636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D5F88-286E-72C4-F5D9-8AF168FCB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73D6B-3B7C-BA08-7DB1-BFE7ABBCE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Rockwell" panose="02060603020205020403" pitchFamily="18" charset="0"/>
              </a:rPr>
              <a:t>Cooling With Symmetries – Energy Conservation </a:t>
            </a:r>
            <a:endParaRPr lang="en-GB" sz="2800" dirty="0"/>
          </a:p>
        </p:txBody>
      </p:sp>
      <p:pic>
        <p:nvPicPr>
          <p:cNvPr id="4" name="Picture 3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83FBAD7D-940E-F959-5622-7A87A95A6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3" y="1430990"/>
            <a:ext cx="8735333" cy="16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58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85096-CEB0-BF5F-C656-F82294D65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E5FE4-DB52-D2E9-4721-7E8A1D38C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it mean to cool a qubit?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8ECE23-1D0B-1F57-76B0-D8272E480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00942" y="1268016"/>
            <a:ext cx="3057375" cy="291179"/>
          </a:xfr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835834-8A1C-2CE8-D539-E818A3E9A5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4722" t="-31779" b="1"/>
          <a:stretch>
            <a:fillRect/>
          </a:stretch>
        </p:blipFill>
        <p:spPr>
          <a:xfrm>
            <a:off x="4240377" y="1754268"/>
            <a:ext cx="3057375" cy="86505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6DEBD5-43A0-C12D-D6EE-3BA3EF3A5BBB}"/>
              </a:ext>
            </a:extLst>
          </p:cNvPr>
          <p:cNvCxnSpPr>
            <a:cxnSpLocks/>
          </p:cNvCxnSpPr>
          <p:nvPr/>
        </p:nvCxnSpPr>
        <p:spPr>
          <a:xfrm>
            <a:off x="3767184" y="2287404"/>
            <a:ext cx="414445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3FB7241-9006-093E-7776-91CD1D15CFC2}"/>
              </a:ext>
            </a:extLst>
          </p:cNvPr>
          <p:cNvSpPr/>
          <p:nvPr/>
        </p:nvSpPr>
        <p:spPr>
          <a:xfrm>
            <a:off x="6113189" y="1981855"/>
            <a:ext cx="307571" cy="409884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888F8B3-BBC2-7623-C0C7-A5B33D68F8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4503" y="2141815"/>
            <a:ext cx="2750024" cy="29117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BE55C8E-64C3-D740-AD3B-E15AD6DE5B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503" y="3225866"/>
            <a:ext cx="2717671" cy="2911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A778034-AF24-933B-CFEF-F841FA05D4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4468" t="-3866"/>
          <a:stretch>
            <a:fillRect/>
          </a:stretch>
        </p:blipFill>
        <p:spPr>
          <a:xfrm>
            <a:off x="4246380" y="3015614"/>
            <a:ext cx="3116123" cy="71168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ECF940-B497-1418-CB86-DDCA4B0AE74A}"/>
              </a:ext>
            </a:extLst>
          </p:cNvPr>
          <p:cNvCxnSpPr>
            <a:cxnSpLocks/>
          </p:cNvCxnSpPr>
          <p:nvPr/>
        </p:nvCxnSpPr>
        <p:spPr>
          <a:xfrm>
            <a:off x="3773187" y="3371455"/>
            <a:ext cx="414445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CB78E21-B76F-5C0E-A937-AC6515F9C0D3}"/>
              </a:ext>
            </a:extLst>
          </p:cNvPr>
          <p:cNvSpPr/>
          <p:nvPr/>
        </p:nvSpPr>
        <p:spPr>
          <a:xfrm>
            <a:off x="6103516" y="3038897"/>
            <a:ext cx="307571" cy="409884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2" name="Graphic 81">
            <a:extLst>
              <a:ext uri="{FF2B5EF4-FFF2-40B4-BE49-F238E27FC236}">
                <a16:creationId xmlns:a16="http://schemas.microsoft.com/office/drawing/2014/main" id="{4DB15DDA-20ED-8BC3-351F-0F958C8F07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45451" y="1995444"/>
            <a:ext cx="1137893" cy="583919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B9EB6FE7-2527-976A-E727-1823DAF80D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45451" y="3057552"/>
            <a:ext cx="1137893" cy="658780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A2A8BEBB-DFF3-255B-ED39-FE35E37130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396313" y="4180592"/>
            <a:ext cx="4351374" cy="36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2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1EAA4-1EBF-429C-B5ED-FD7319FE4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A25F0-4BED-FC2E-B4C6-60ECF6A6A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1391085"/>
            <a:ext cx="8402400" cy="994172"/>
          </a:xfrm>
        </p:spPr>
        <p:txBody>
          <a:bodyPr/>
          <a:lstStyle/>
          <a:p>
            <a:pPr algn="ctr"/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   Increasing its ground state population </a:t>
            </a:r>
            <a:br>
              <a:rPr lang="en-GB" sz="2800" dirty="0"/>
            </a:br>
            <a:br>
              <a:rPr lang="en-GB" sz="2800" dirty="0"/>
            </a:br>
            <a:endParaRPr lang="en-GB" sz="28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BF00771-C9D1-C12D-9213-669F9170E81C}"/>
              </a:ext>
            </a:extLst>
          </p:cNvPr>
          <p:cNvCxnSpPr>
            <a:cxnSpLocks/>
          </p:cNvCxnSpPr>
          <p:nvPr/>
        </p:nvCxnSpPr>
        <p:spPr>
          <a:xfrm>
            <a:off x="1172103" y="1888171"/>
            <a:ext cx="287284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2333416-8F1E-E4E8-C7CC-AF2D63B6631F}"/>
              </a:ext>
            </a:extLst>
          </p:cNvPr>
          <p:cNvCxnSpPr>
            <a:cxnSpLocks/>
          </p:cNvCxnSpPr>
          <p:nvPr/>
        </p:nvCxnSpPr>
        <p:spPr>
          <a:xfrm>
            <a:off x="1172103" y="3437571"/>
            <a:ext cx="287284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0DA40CC-F299-E736-1C29-46C745F2D52D}"/>
              </a:ext>
            </a:extLst>
          </p:cNvPr>
          <p:cNvSpPr txBox="1"/>
          <p:nvPr/>
        </p:nvSpPr>
        <p:spPr>
          <a:xfrm>
            <a:off x="500400" y="2322350"/>
            <a:ext cx="81431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Rockwell" panose="02060603020205020403" pitchFamily="18" charset="0"/>
              </a:rPr>
              <a:t>or</a:t>
            </a:r>
            <a:br>
              <a:rPr lang="en-GB" sz="2800" dirty="0">
                <a:latin typeface="Rockwell" panose="02060603020205020403" pitchFamily="18" charset="0"/>
              </a:rPr>
            </a:br>
            <a:br>
              <a:rPr lang="en-GB" sz="2800" dirty="0">
                <a:latin typeface="Rockwell" panose="02060603020205020403" pitchFamily="18" charset="0"/>
              </a:rPr>
            </a:br>
            <a:r>
              <a:rPr lang="en-GB" sz="2800" dirty="0">
                <a:latin typeface="Rockwell" panose="02060603020205020403" pitchFamily="18" charset="0"/>
              </a:rPr>
              <a:t>Increasing its maximum eigenvalue </a:t>
            </a:r>
            <a:br>
              <a:rPr lang="en-GB" sz="2800" dirty="0">
                <a:latin typeface="Rockwell" panose="02060603020205020403" pitchFamily="18" charset="0"/>
              </a:rPr>
            </a:br>
            <a:r>
              <a:rPr lang="en-GB" sz="1800" dirty="0">
                <a:latin typeface="Rockwell" panose="02060603020205020403" pitchFamily="18" charset="0"/>
              </a:rPr>
              <a:t>(assuming the state is diagonal in the energy </a:t>
            </a:r>
            <a:r>
              <a:rPr lang="en-GB" sz="1800" dirty="0" err="1">
                <a:latin typeface="Rockwell" panose="02060603020205020403" pitchFamily="18" charset="0"/>
              </a:rPr>
              <a:t>eigenbasis</a:t>
            </a:r>
            <a:r>
              <a:rPr lang="en-GB" sz="1800" dirty="0">
                <a:latin typeface="Rockwell" panose="02060603020205020403" pitchFamily="18" charset="0"/>
              </a:rPr>
              <a:t>)</a:t>
            </a:r>
            <a:endParaRPr lang="en-GB" sz="2800" dirty="0">
              <a:latin typeface="Rockwell" panose="020606030202050204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157A62-6829-B3FA-7021-5666CDE5BEA9}"/>
              </a:ext>
            </a:extLst>
          </p:cNvPr>
          <p:cNvSpPr txBox="1"/>
          <p:nvPr/>
        </p:nvSpPr>
        <p:spPr>
          <a:xfrm>
            <a:off x="1814587" y="506615"/>
            <a:ext cx="777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Rockwell" panose="02060603020205020403" pitchFamily="18" charset="0"/>
              </a:rPr>
              <a:t>Cooling</a:t>
            </a:r>
            <a:r>
              <a:rPr lang="en-GB" sz="2800" dirty="0">
                <a:latin typeface="Rockwell" panose="02060603020205020403" pitchFamily="18" charset="0"/>
              </a:rPr>
              <a:t> a qubit therefore means:</a:t>
            </a:r>
            <a:endParaRPr lang="en-GB" sz="24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29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916BC-C7AF-4758-78CB-551693CC2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D12BE-B456-4D74-CDE8-698B84417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988907"/>
            <a:ext cx="8402400" cy="994172"/>
          </a:xfrm>
        </p:spPr>
        <p:txBody>
          <a:bodyPr/>
          <a:lstStyle/>
          <a:p>
            <a:pPr algn="ctr"/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   The new temperature is an effective temperature</a:t>
            </a:r>
            <a:br>
              <a:rPr lang="en-GB" sz="2800" dirty="0"/>
            </a:b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State has been driven away from the thermal state </a:t>
            </a:r>
            <a:br>
              <a:rPr lang="en-GB" sz="2800" dirty="0"/>
            </a:br>
            <a:br>
              <a:rPr lang="en-GB" sz="2800" dirty="0"/>
            </a:br>
            <a:br>
              <a:rPr lang="en-GB" sz="2800" dirty="0"/>
            </a:br>
            <a:br>
              <a:rPr lang="en-GB" sz="2800" dirty="0"/>
            </a:b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5C7DFA-F451-7375-24BD-E3889EFCF0CB}"/>
              </a:ext>
            </a:extLst>
          </p:cNvPr>
          <p:cNvSpPr txBox="1"/>
          <p:nvPr/>
        </p:nvSpPr>
        <p:spPr>
          <a:xfrm>
            <a:off x="994672" y="898811"/>
            <a:ext cx="777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Rockwell" panose="02060603020205020403" pitchFamily="18" charset="0"/>
              </a:rPr>
              <a:t>Cooling</a:t>
            </a:r>
            <a:r>
              <a:rPr lang="en-GB" sz="2800" dirty="0">
                <a:latin typeface="Rockwell" panose="02060603020205020403" pitchFamily="18" charset="0"/>
              </a:rPr>
              <a:t> is a type of increasing </a:t>
            </a:r>
            <a:r>
              <a:rPr lang="en-GB" sz="2800" dirty="0" err="1">
                <a:latin typeface="Rockwell" panose="02060603020205020403" pitchFamily="18" charset="0"/>
              </a:rPr>
              <a:t>athermaility</a:t>
            </a:r>
            <a:endParaRPr lang="en-GB" sz="24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0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8C777-5C4A-7570-D64D-E9512569E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BBE3CEE-73B2-B164-4570-7E9D7472F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8502" y="1739448"/>
            <a:ext cx="1423098" cy="3162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34AB1D-DFB4-7061-0885-D40882820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D4989A3-5D98-4887-C2D1-EAC8EB0AE591}"/>
              </a:ext>
            </a:extLst>
          </p:cNvPr>
          <p:cNvCxnSpPr/>
          <p:nvPr/>
        </p:nvCxnSpPr>
        <p:spPr>
          <a:xfrm>
            <a:off x="4409440" y="1448618"/>
            <a:ext cx="0" cy="96774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D450DCE-EA55-1C1D-B64A-0900F7B78644}"/>
              </a:ext>
            </a:extLst>
          </p:cNvPr>
          <p:cNvCxnSpPr>
            <a:cxnSpLocks/>
          </p:cNvCxnSpPr>
          <p:nvPr/>
        </p:nvCxnSpPr>
        <p:spPr>
          <a:xfrm flipV="1">
            <a:off x="3999766" y="2177739"/>
            <a:ext cx="0" cy="788021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8BE857A-F0C8-D526-20DE-0D6924BD5989}"/>
              </a:ext>
            </a:extLst>
          </p:cNvPr>
          <p:cNvSpPr txBox="1"/>
          <p:nvPr/>
        </p:nvSpPr>
        <p:spPr>
          <a:xfrm>
            <a:off x="4344307" y="3515162"/>
            <a:ext cx="335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Machine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745A83-DCF7-FF04-0182-91DE09C9D853}"/>
              </a:ext>
            </a:extLst>
          </p:cNvPr>
          <p:cNvSpPr txBox="1"/>
          <p:nvPr/>
        </p:nvSpPr>
        <p:spPr>
          <a:xfrm>
            <a:off x="3508586" y="2965760"/>
            <a:ext cx="335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System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BA3E4BF-26FF-6852-CB5C-BC798434E222}"/>
              </a:ext>
            </a:extLst>
          </p:cNvPr>
          <p:cNvCxnSpPr>
            <a:cxnSpLocks/>
          </p:cNvCxnSpPr>
          <p:nvPr/>
        </p:nvCxnSpPr>
        <p:spPr>
          <a:xfrm flipV="1">
            <a:off x="4922632" y="2177739"/>
            <a:ext cx="0" cy="1335928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78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86CF-2DF0-E7E6-DD78-E3F751B85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7797C1-355A-7542-A9F3-59EAFC7C5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6527" y="1731804"/>
            <a:ext cx="6270946" cy="37578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C4D6B8-352F-874A-4CF4-B7B25C8729A3}"/>
              </a:ext>
            </a:extLst>
          </p:cNvPr>
          <p:cNvCxnSpPr/>
          <p:nvPr/>
        </p:nvCxnSpPr>
        <p:spPr>
          <a:xfrm>
            <a:off x="2110740" y="1455420"/>
            <a:ext cx="0" cy="96774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A4BF65-F66A-F048-25B9-D9A54F8DFE24}"/>
              </a:ext>
            </a:extLst>
          </p:cNvPr>
          <p:cNvCxnSpPr>
            <a:cxnSpLocks/>
          </p:cNvCxnSpPr>
          <p:nvPr/>
        </p:nvCxnSpPr>
        <p:spPr>
          <a:xfrm flipV="1">
            <a:off x="1705300" y="2200234"/>
            <a:ext cx="0" cy="788021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11E029A-ECA9-26D0-2B32-66B68D3D7241}"/>
              </a:ext>
            </a:extLst>
          </p:cNvPr>
          <p:cNvSpPr txBox="1"/>
          <p:nvPr/>
        </p:nvSpPr>
        <p:spPr>
          <a:xfrm>
            <a:off x="4572000" y="2588145"/>
            <a:ext cx="335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Machine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881ADF-52DF-2B2F-EEED-9AF084051A44}"/>
              </a:ext>
            </a:extLst>
          </p:cNvPr>
          <p:cNvSpPr txBox="1"/>
          <p:nvPr/>
        </p:nvSpPr>
        <p:spPr>
          <a:xfrm>
            <a:off x="1214120" y="2988255"/>
            <a:ext cx="335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System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E5BBD77D-6B20-92FD-C774-33AC76CB0C2F}"/>
              </a:ext>
            </a:extLst>
          </p:cNvPr>
          <p:cNvSpPr/>
          <p:nvPr/>
        </p:nvSpPr>
        <p:spPr>
          <a:xfrm rot="5400000">
            <a:off x="4920354" y="-288984"/>
            <a:ext cx="365950" cy="5354777"/>
          </a:xfrm>
          <a:prstGeom prst="rightBrac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3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613DD-1DAF-C554-1B17-244655EB8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4A1BD-4EE6-A445-513D-8198590F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969906-3BFE-1DEF-602A-B1636973A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6527" y="1731804"/>
            <a:ext cx="6270946" cy="375787"/>
          </a:xfr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07F9010-44CC-2762-800C-5431498C2818}"/>
              </a:ext>
            </a:extLst>
          </p:cNvPr>
          <p:cNvCxnSpPr>
            <a:cxnSpLocks/>
          </p:cNvCxnSpPr>
          <p:nvPr/>
        </p:nvCxnSpPr>
        <p:spPr>
          <a:xfrm flipV="1">
            <a:off x="1705300" y="2200234"/>
            <a:ext cx="0" cy="451526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6879F98-867A-5FDA-E031-DCC4F94E2282}"/>
              </a:ext>
            </a:extLst>
          </p:cNvPr>
          <p:cNvSpPr txBox="1"/>
          <p:nvPr/>
        </p:nvSpPr>
        <p:spPr>
          <a:xfrm>
            <a:off x="1313873" y="2651760"/>
            <a:ext cx="335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qubit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D5FCB2-9439-32E3-3CEC-3472C76E1EFA}"/>
              </a:ext>
            </a:extLst>
          </p:cNvPr>
          <p:cNvCxnSpPr>
            <a:cxnSpLocks/>
          </p:cNvCxnSpPr>
          <p:nvPr/>
        </p:nvCxnSpPr>
        <p:spPr>
          <a:xfrm>
            <a:off x="2730537" y="1187635"/>
            <a:ext cx="0" cy="458285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F37A0E5-3882-30F0-32BA-A1C6BE3C8AEF}"/>
              </a:ext>
            </a:extLst>
          </p:cNvPr>
          <p:cNvSpPr txBox="1"/>
          <p:nvPr/>
        </p:nvSpPr>
        <p:spPr>
          <a:xfrm>
            <a:off x="2330797" y="787525"/>
            <a:ext cx="335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qubit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96AB90-F641-03A6-E64D-869F2BA0387D}"/>
              </a:ext>
            </a:extLst>
          </p:cNvPr>
          <p:cNvCxnSpPr>
            <a:cxnSpLocks/>
          </p:cNvCxnSpPr>
          <p:nvPr/>
        </p:nvCxnSpPr>
        <p:spPr>
          <a:xfrm flipV="1">
            <a:off x="3955894" y="2200234"/>
            <a:ext cx="0" cy="451526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5FDB4F9-76D3-B4B6-BEA1-EF43F565F60A}"/>
              </a:ext>
            </a:extLst>
          </p:cNvPr>
          <p:cNvSpPr txBox="1"/>
          <p:nvPr/>
        </p:nvSpPr>
        <p:spPr>
          <a:xfrm>
            <a:off x="3564467" y="2651760"/>
            <a:ext cx="335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qubit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479B1FB-D327-3032-1E9B-8AEB8F59761E}"/>
              </a:ext>
            </a:extLst>
          </p:cNvPr>
          <p:cNvCxnSpPr>
            <a:cxnSpLocks/>
          </p:cNvCxnSpPr>
          <p:nvPr/>
        </p:nvCxnSpPr>
        <p:spPr>
          <a:xfrm>
            <a:off x="4981131" y="1187635"/>
            <a:ext cx="0" cy="458285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E154BB8-E2B6-8E50-71DD-63EA9C41FF7D}"/>
              </a:ext>
            </a:extLst>
          </p:cNvPr>
          <p:cNvSpPr txBox="1"/>
          <p:nvPr/>
        </p:nvSpPr>
        <p:spPr>
          <a:xfrm>
            <a:off x="4581391" y="787525"/>
            <a:ext cx="335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qubit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A719B9A-464A-57FF-2217-9ECE8972DA36}"/>
              </a:ext>
            </a:extLst>
          </p:cNvPr>
          <p:cNvCxnSpPr>
            <a:cxnSpLocks/>
          </p:cNvCxnSpPr>
          <p:nvPr/>
        </p:nvCxnSpPr>
        <p:spPr>
          <a:xfrm>
            <a:off x="7322087" y="1108152"/>
            <a:ext cx="0" cy="458285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CC40385-E8B7-6ED0-3508-24DF8FC442DA}"/>
              </a:ext>
            </a:extLst>
          </p:cNvPr>
          <p:cNvSpPr txBox="1"/>
          <p:nvPr/>
        </p:nvSpPr>
        <p:spPr>
          <a:xfrm>
            <a:off x="6922347" y="708042"/>
            <a:ext cx="335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qubit</a:t>
            </a:r>
          </a:p>
        </p:txBody>
      </p:sp>
    </p:spTree>
    <p:extLst>
      <p:ext uri="{BB962C8B-B14F-4D97-AF65-F5344CB8AC3E}">
        <p14:creationId xmlns:p14="http://schemas.microsoft.com/office/powerpoint/2010/main" val="1155030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226EE-F95B-4504-BCAB-A63B3068D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DC235-5D7D-DDF0-D3FC-1BB1C2CA3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AAE6A3-584C-9B60-3BA9-7877D1339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6527" y="1731804"/>
            <a:ext cx="6270946" cy="37578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211EEF-D58C-A5B7-372F-FD87C3D855F1}"/>
              </a:ext>
            </a:extLst>
          </p:cNvPr>
          <p:cNvCxnSpPr/>
          <p:nvPr/>
        </p:nvCxnSpPr>
        <p:spPr>
          <a:xfrm>
            <a:off x="2110740" y="1455420"/>
            <a:ext cx="0" cy="96774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18E156-3CFA-97A8-89BA-5B6F357B8564}"/>
              </a:ext>
            </a:extLst>
          </p:cNvPr>
          <p:cNvCxnSpPr>
            <a:cxnSpLocks/>
          </p:cNvCxnSpPr>
          <p:nvPr/>
        </p:nvCxnSpPr>
        <p:spPr>
          <a:xfrm flipV="1">
            <a:off x="1705300" y="2200234"/>
            <a:ext cx="0" cy="788021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090ED64-FDE9-DA35-27D5-EC55CE8AE3C9}"/>
              </a:ext>
            </a:extLst>
          </p:cNvPr>
          <p:cNvSpPr txBox="1"/>
          <p:nvPr/>
        </p:nvSpPr>
        <p:spPr>
          <a:xfrm>
            <a:off x="3848629" y="2608137"/>
            <a:ext cx="335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At temperature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7C359D-73E1-EA42-6D15-FB232BDB0CE9}"/>
              </a:ext>
            </a:extLst>
          </p:cNvPr>
          <p:cNvSpPr txBox="1"/>
          <p:nvPr/>
        </p:nvSpPr>
        <p:spPr>
          <a:xfrm>
            <a:off x="138853" y="3045004"/>
            <a:ext cx="335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At temperature 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C947532A-9FBA-8CDB-D45F-DC7B8859D290}"/>
              </a:ext>
            </a:extLst>
          </p:cNvPr>
          <p:cNvSpPr/>
          <p:nvPr/>
        </p:nvSpPr>
        <p:spPr>
          <a:xfrm rot="5400000">
            <a:off x="4920354" y="-288984"/>
            <a:ext cx="365950" cy="5354777"/>
          </a:xfrm>
          <a:prstGeom prst="rightBrac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1503DAA-3C8E-DFED-01A6-7D746C92E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32240" y="3121469"/>
            <a:ext cx="376767" cy="28257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1FCA462-0A53-7480-76B2-9E2CD1875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64212" y="2666904"/>
            <a:ext cx="470959" cy="28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39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6BDD5-D789-8E06-6838-3D1E62C75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9F920-998F-BFF8-D98F-845BD3C93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11473-1364-30ED-C9CE-4AB3F5567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6527" y="1731804"/>
            <a:ext cx="6270946" cy="375787"/>
          </a:xfr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05C5D0-EB39-1FAC-16F7-8069E1570F75}"/>
              </a:ext>
            </a:extLst>
          </p:cNvPr>
          <p:cNvCxnSpPr>
            <a:cxnSpLocks/>
          </p:cNvCxnSpPr>
          <p:nvPr/>
        </p:nvCxnSpPr>
        <p:spPr>
          <a:xfrm>
            <a:off x="1670087" y="2171885"/>
            <a:ext cx="0" cy="795682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3D3A4A34-976B-086A-1F2B-31021A7457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3708" y="3048832"/>
            <a:ext cx="3025009" cy="309879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250122D-F414-5A1A-6FDB-09026AC9BA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89487" y="2886948"/>
            <a:ext cx="3727063" cy="623776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CFED029B-983C-C6C1-74E9-54596AD035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73762" y="3720657"/>
            <a:ext cx="1796476" cy="352579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F25A064-F4C0-464A-0382-407F6BCAD849}"/>
              </a:ext>
            </a:extLst>
          </p:cNvPr>
          <p:cNvCxnSpPr/>
          <p:nvPr/>
        </p:nvCxnSpPr>
        <p:spPr>
          <a:xfrm>
            <a:off x="2110740" y="1455420"/>
            <a:ext cx="0" cy="96774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CC0C3A9-AFDC-8E49-1F8A-3A2D9619B514}"/>
              </a:ext>
            </a:extLst>
          </p:cNvPr>
          <p:cNvSpPr txBox="1"/>
          <p:nvPr/>
        </p:nvSpPr>
        <p:spPr>
          <a:xfrm>
            <a:off x="3278717" y="2998781"/>
            <a:ext cx="148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1382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B5F3-D867-C7A0-723E-8F0CAD67E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8A165-560C-5931-8E9D-C13157B96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36C825-DEF1-009B-29A0-8055764AC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6527" y="1731804"/>
            <a:ext cx="6270946" cy="375787"/>
          </a:xfr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7E7BAD-CA16-30EC-9DB8-625B998F6858}"/>
              </a:ext>
            </a:extLst>
          </p:cNvPr>
          <p:cNvCxnSpPr>
            <a:cxnSpLocks/>
          </p:cNvCxnSpPr>
          <p:nvPr/>
        </p:nvCxnSpPr>
        <p:spPr>
          <a:xfrm>
            <a:off x="4675754" y="2239619"/>
            <a:ext cx="0" cy="601276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2444D187-09DA-EE53-063A-A45B9CAA8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800" y="2996268"/>
            <a:ext cx="3686281" cy="37578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FD8EC3B-CF45-92DA-E3B4-E9F0354FF6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64833" y="2840895"/>
            <a:ext cx="4061356" cy="64981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5494378-7743-3446-21C5-31245FE92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72000" y="3747684"/>
            <a:ext cx="1555478" cy="31408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28D80E-BD14-5FF6-347C-861DCFA6F858}"/>
              </a:ext>
            </a:extLst>
          </p:cNvPr>
          <p:cNvCxnSpPr/>
          <p:nvPr/>
        </p:nvCxnSpPr>
        <p:spPr>
          <a:xfrm>
            <a:off x="2110740" y="1455420"/>
            <a:ext cx="0" cy="96774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C88A701-B236-FEBC-64FD-C59DB544E19C}"/>
              </a:ext>
            </a:extLst>
          </p:cNvPr>
          <p:cNvSpPr txBox="1"/>
          <p:nvPr/>
        </p:nvSpPr>
        <p:spPr>
          <a:xfrm>
            <a:off x="4054455" y="2959704"/>
            <a:ext cx="656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: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4296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D6AB1-A687-E734-E019-FB3E3F268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4FA63-ED45-0582-C6D2-0EC15240A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7924580-BF18-01D9-F6C7-42D782297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1540" y="1676577"/>
            <a:ext cx="5180919" cy="429506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D5D5A149-94DD-09F1-65A5-B0DDCA47EE12}"/>
              </a:ext>
            </a:extLst>
          </p:cNvPr>
          <p:cNvSpPr/>
          <p:nvPr/>
        </p:nvSpPr>
        <p:spPr>
          <a:xfrm rot="5400000">
            <a:off x="4388838" y="-90169"/>
            <a:ext cx="366322" cy="5068876"/>
          </a:xfrm>
          <a:prstGeom prst="rightBrac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54F515-3404-1420-7B28-CD9B183E816D}"/>
              </a:ext>
            </a:extLst>
          </p:cNvPr>
          <p:cNvSpPr txBox="1"/>
          <p:nvPr/>
        </p:nvSpPr>
        <p:spPr>
          <a:xfrm>
            <a:off x="3329215" y="2715683"/>
            <a:ext cx="5992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Given n arbitrary states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79521F-DC7A-75F5-3905-938413F56DD3}"/>
              </a:ext>
            </a:extLst>
          </p:cNvPr>
          <p:cNvCxnSpPr>
            <a:cxnSpLocks/>
          </p:cNvCxnSpPr>
          <p:nvPr/>
        </p:nvCxnSpPr>
        <p:spPr>
          <a:xfrm flipV="1">
            <a:off x="2163709" y="2164573"/>
            <a:ext cx="0" cy="788021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4A029185-D395-B05E-F77F-D8BE5DA30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2907" y="1563688"/>
            <a:ext cx="464655" cy="76769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7BD03ED-344F-6DFA-AE2B-026102CD4D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06438" y="1537399"/>
            <a:ext cx="626274" cy="7676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BED8D6-388F-8E4E-5C46-C67C24C51F62}"/>
              </a:ext>
            </a:extLst>
          </p:cNvPr>
          <p:cNvSpPr txBox="1"/>
          <p:nvPr/>
        </p:nvSpPr>
        <p:spPr>
          <a:xfrm>
            <a:off x="948266" y="2971434"/>
            <a:ext cx="4148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Increase the purity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0574B5-F057-CE31-3CC6-AA25E2C95E8A}"/>
              </a:ext>
            </a:extLst>
          </p:cNvPr>
          <p:cNvSpPr txBox="1"/>
          <p:nvPr/>
        </p:nvSpPr>
        <p:spPr>
          <a:xfrm>
            <a:off x="1865312" y="3855574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Understand by how much I can increase the purity </a:t>
            </a:r>
          </a:p>
          <a:p>
            <a:r>
              <a:rPr lang="en-GB" sz="2000" dirty="0"/>
              <a:t>Understand the dynamics that will achieve it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9C1DD2-6CC0-A1E3-1B74-FA4D0311172C}"/>
              </a:ext>
            </a:extLst>
          </p:cNvPr>
          <p:cNvCxnSpPr>
            <a:cxnSpLocks/>
          </p:cNvCxnSpPr>
          <p:nvPr/>
        </p:nvCxnSpPr>
        <p:spPr>
          <a:xfrm>
            <a:off x="1612370" y="4048801"/>
            <a:ext cx="287284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5B62110-646D-2DB5-61F9-96BD70E62F11}"/>
              </a:ext>
            </a:extLst>
          </p:cNvPr>
          <p:cNvCxnSpPr>
            <a:cxnSpLocks/>
          </p:cNvCxnSpPr>
          <p:nvPr/>
        </p:nvCxnSpPr>
        <p:spPr>
          <a:xfrm>
            <a:off x="1612370" y="4366301"/>
            <a:ext cx="287284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201064B4-8B3C-56DA-4B5B-5D8D18CADF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08435" y="549316"/>
            <a:ext cx="1527127" cy="38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EDD5BBD-2A53-CF96-601D-1BCBB909C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087" y="738909"/>
            <a:ext cx="8581825" cy="344112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E0A284A-95CF-8E0D-1709-C8C77F59F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24496" y="4639663"/>
            <a:ext cx="4549452" cy="3464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4792FC9-42AB-CCF0-D9B7-747E00483FC2}"/>
              </a:ext>
            </a:extLst>
          </p:cNvPr>
          <p:cNvSpPr txBox="1">
            <a:spLocks/>
          </p:cNvSpPr>
          <p:nvPr/>
        </p:nvSpPr>
        <p:spPr>
          <a:xfrm>
            <a:off x="370799" y="466382"/>
            <a:ext cx="8402400" cy="994172"/>
          </a:xfrm>
          <a:prstGeom prst="rect">
            <a:avLst/>
          </a:prstGeom>
        </p:spPr>
        <p:txBody>
          <a:bodyPr/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Rockwell" panose="02060603020205020403" pitchFamily="18" charset="77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r>
              <a:rPr lang="en-GB" dirty="0"/>
              <a:t>Setup </a:t>
            </a:r>
          </a:p>
        </p:txBody>
      </p:sp>
    </p:spTree>
    <p:extLst>
      <p:ext uri="{BB962C8B-B14F-4D97-AF65-F5344CB8AC3E}">
        <p14:creationId xmlns:p14="http://schemas.microsoft.com/office/powerpoint/2010/main" val="3282656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95E51-EFF8-248C-C845-238D2F191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556D5-B4D1-F7BC-E546-B65118307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7F24A7-7154-8EC3-4155-9B1E1D067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6527" y="1731804"/>
            <a:ext cx="6270946" cy="375787"/>
          </a:xfr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BA08FB0-CBDB-B235-57E8-0C216D11F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481" y="1571891"/>
            <a:ext cx="796447" cy="67255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84E60D4-777F-5AB0-049E-F19BEAC3D5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7473" y="1571891"/>
            <a:ext cx="796447" cy="6725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C19171-52EB-7394-4712-371AF4A6B871}"/>
              </a:ext>
            </a:extLst>
          </p:cNvPr>
          <p:cNvSpPr txBox="1"/>
          <p:nvPr/>
        </p:nvSpPr>
        <p:spPr>
          <a:xfrm>
            <a:off x="498764" y="3084022"/>
            <a:ext cx="8146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1.  Apply a global unitary            to all states,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2C4FAB-1607-A747-FD21-D07E516955C1}"/>
              </a:ext>
            </a:extLst>
          </p:cNvPr>
          <p:cNvSpPr txBox="1"/>
          <p:nvPr/>
        </p:nvSpPr>
        <p:spPr>
          <a:xfrm>
            <a:off x="498764" y="3482484"/>
            <a:ext cx="680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2.  Trace out machine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9A94906-8ADB-9727-1EAF-DCC9525B9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045" y="1614515"/>
            <a:ext cx="614035" cy="56910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12602A7-5841-8253-0E82-43DF9079C0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49519" y="1599311"/>
            <a:ext cx="179718" cy="56910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D0417B3-9070-8731-0CC3-38122578EC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4481" y="2578741"/>
            <a:ext cx="901649" cy="25431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CF927DE-5086-C9DC-DAFA-892B2E8C5B90}"/>
              </a:ext>
            </a:extLst>
          </p:cNvPr>
          <p:cNvSpPr txBox="1"/>
          <p:nvPr/>
        </p:nvSpPr>
        <p:spPr>
          <a:xfrm>
            <a:off x="498764" y="3860398"/>
            <a:ext cx="6159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3.  Is        colder than       ? 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F1E23570-B8F5-D515-3D69-264D3076B4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45639" t="-32297" b="-1"/>
          <a:stretch>
            <a:fillRect/>
          </a:stretch>
        </p:blipFill>
        <p:spPr>
          <a:xfrm>
            <a:off x="1221312" y="3942304"/>
            <a:ext cx="376584" cy="258494"/>
          </a:xfrm>
          <a:prstGeom prst="rect">
            <a:avLst/>
          </a:prstGeom>
        </p:spPr>
      </p:pic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EB31AE08-E9E8-42F0-5A32-A155BD9A3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92792"/>
          <a:stretch>
            <a:fillRect/>
          </a:stretch>
        </p:blipFill>
        <p:spPr bwMode="auto">
          <a:xfrm>
            <a:off x="3033925" y="3923597"/>
            <a:ext cx="376591" cy="31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852A993B-0D47-66C8-F3B9-A12B1F73F5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9403"/>
          <a:stretch>
            <a:fillRect/>
          </a:stretch>
        </p:blipFill>
        <p:spPr>
          <a:xfrm>
            <a:off x="3476697" y="2947799"/>
            <a:ext cx="641914" cy="672556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932B493-A9F6-FE39-3F2F-06CCF8A7FEA9}"/>
              </a:ext>
            </a:extLst>
          </p:cNvPr>
          <p:cNvCxnSpPr>
            <a:cxnSpLocks/>
          </p:cNvCxnSpPr>
          <p:nvPr/>
        </p:nvCxnSpPr>
        <p:spPr>
          <a:xfrm>
            <a:off x="3659754" y="4073699"/>
            <a:ext cx="421179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B7BF103-70D0-1647-AE88-8CE79A2EF96A}"/>
              </a:ext>
            </a:extLst>
          </p:cNvPr>
          <p:cNvSpPr txBox="1"/>
          <p:nvPr/>
        </p:nvSpPr>
        <p:spPr>
          <a:xfrm>
            <a:off x="4012449" y="3878944"/>
            <a:ext cx="3961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Has the ground state population been increased </a:t>
            </a:r>
          </a:p>
        </p:txBody>
      </p:sp>
    </p:spTree>
    <p:extLst>
      <p:ext uri="{BB962C8B-B14F-4D97-AF65-F5344CB8AC3E}">
        <p14:creationId xmlns:p14="http://schemas.microsoft.com/office/powerpoint/2010/main" val="25545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7D3FD-B278-2EFA-913E-7C1932D8C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04E4-3DB6-F157-8395-98428E70A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Aside on Dynamics – Permutations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F2E4D3-79E0-661D-192D-67552242F3CF}"/>
              </a:ext>
            </a:extLst>
          </p:cNvPr>
          <p:cNvSpPr txBox="1"/>
          <p:nvPr/>
        </p:nvSpPr>
        <p:spPr>
          <a:xfrm>
            <a:off x="1717908" y="1940040"/>
            <a:ext cx="556463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Initial State: </a:t>
            </a:r>
            <a:r>
              <a:rPr lang="en-GB" sz="2000" dirty="0"/>
              <a:t>diagonal in the energy </a:t>
            </a:r>
            <a:r>
              <a:rPr lang="en-GB" sz="2000" dirty="0" err="1"/>
              <a:t>eigenbasis</a:t>
            </a:r>
            <a:r>
              <a:rPr lang="en-GB" sz="2000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0E6AF-7F5F-8193-A692-7FB57AFABD6D}"/>
              </a:ext>
            </a:extLst>
          </p:cNvPr>
          <p:cNvSpPr txBox="1"/>
          <p:nvPr/>
        </p:nvSpPr>
        <p:spPr>
          <a:xfrm>
            <a:off x="1804841" y="4219674"/>
            <a:ext cx="6008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Final State: </a:t>
            </a:r>
            <a:r>
              <a:rPr lang="en-GB" sz="2000" dirty="0"/>
              <a:t>diagonal in the energy </a:t>
            </a:r>
            <a:r>
              <a:rPr lang="en-GB" sz="2000" dirty="0" err="1"/>
              <a:t>eigenbasis</a:t>
            </a:r>
            <a:r>
              <a:rPr lang="en-GB" sz="2000" dirty="0"/>
              <a:t>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C1FEF48-0347-8A77-5264-8F0B9560C3A3}"/>
              </a:ext>
            </a:extLst>
          </p:cNvPr>
          <p:cNvCxnSpPr>
            <a:cxnSpLocks/>
          </p:cNvCxnSpPr>
          <p:nvPr/>
        </p:nvCxnSpPr>
        <p:spPr>
          <a:xfrm>
            <a:off x="4464994" y="2425515"/>
            <a:ext cx="0" cy="1794159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0A0CA94-D083-71C9-A1EF-815DF38DA8F7}"/>
              </a:ext>
            </a:extLst>
          </p:cNvPr>
          <p:cNvSpPr txBox="1"/>
          <p:nvPr/>
        </p:nvSpPr>
        <p:spPr>
          <a:xfrm>
            <a:off x="187350" y="2878758"/>
            <a:ext cx="3967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Can optimally increase the ground state population such that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C5379C-60C3-1CD7-C8A7-BF0BB8E4551C}"/>
              </a:ext>
            </a:extLst>
          </p:cNvPr>
          <p:cNvSpPr txBox="1"/>
          <p:nvPr/>
        </p:nvSpPr>
        <p:spPr>
          <a:xfrm>
            <a:off x="406865" y="1248991"/>
            <a:ext cx="7903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are considering cooling via any unitary. However: </a:t>
            </a:r>
          </a:p>
        </p:txBody>
      </p:sp>
    </p:spTree>
    <p:extLst>
      <p:ext uri="{BB962C8B-B14F-4D97-AF65-F5344CB8AC3E}">
        <p14:creationId xmlns:p14="http://schemas.microsoft.com/office/powerpoint/2010/main" val="229697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BD112-151B-9E62-A49D-95CD2C5B7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871C-4BA2-7737-2500-5B33ECB5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Aside on Dynamics – Permutations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66B524-B54C-70E7-E88A-09F9522682A4}"/>
              </a:ext>
            </a:extLst>
          </p:cNvPr>
          <p:cNvSpPr txBox="1"/>
          <p:nvPr/>
        </p:nvSpPr>
        <p:spPr>
          <a:xfrm>
            <a:off x="1717908" y="1940040"/>
            <a:ext cx="556463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Initial State: </a:t>
            </a:r>
            <a:r>
              <a:rPr lang="en-GB" sz="2000" dirty="0"/>
              <a:t>diagonal in the energy </a:t>
            </a:r>
            <a:r>
              <a:rPr lang="en-GB" sz="2000" dirty="0" err="1"/>
              <a:t>eigenbasis</a:t>
            </a:r>
            <a:r>
              <a:rPr lang="en-GB" sz="2000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C9B633-82FA-B65C-0D95-05DB66723C90}"/>
              </a:ext>
            </a:extLst>
          </p:cNvPr>
          <p:cNvSpPr txBox="1"/>
          <p:nvPr/>
        </p:nvSpPr>
        <p:spPr>
          <a:xfrm>
            <a:off x="1804841" y="4219674"/>
            <a:ext cx="6008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Final State: </a:t>
            </a:r>
            <a:r>
              <a:rPr lang="en-GB" sz="2000" dirty="0"/>
              <a:t>diagonal in the energy </a:t>
            </a:r>
            <a:r>
              <a:rPr lang="en-GB" sz="2000" dirty="0" err="1"/>
              <a:t>eigenbasis</a:t>
            </a:r>
            <a:r>
              <a:rPr lang="en-GB" sz="2000" dirty="0"/>
              <a:t>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DABF5ED-7211-A9E5-A4D0-8A0AD049C776}"/>
              </a:ext>
            </a:extLst>
          </p:cNvPr>
          <p:cNvCxnSpPr>
            <a:cxnSpLocks/>
          </p:cNvCxnSpPr>
          <p:nvPr/>
        </p:nvCxnSpPr>
        <p:spPr>
          <a:xfrm>
            <a:off x="4464994" y="2425515"/>
            <a:ext cx="0" cy="1794159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9C2524E-EC1D-59E4-C805-61DDBCA44AB4}"/>
              </a:ext>
            </a:extLst>
          </p:cNvPr>
          <p:cNvSpPr txBox="1"/>
          <p:nvPr/>
        </p:nvSpPr>
        <p:spPr>
          <a:xfrm>
            <a:off x="0" y="2724870"/>
            <a:ext cx="4204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Sufficient</a:t>
            </a:r>
            <a:r>
              <a:rPr lang="en-GB" sz="2000" dirty="0"/>
              <a:t> to consider just permutations of the energy </a:t>
            </a:r>
            <a:r>
              <a:rPr lang="en-GB" sz="2000" dirty="0" err="1"/>
              <a:t>eigenbasis</a:t>
            </a:r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209AF9-925C-1E42-F5E7-4037DAC10426}"/>
              </a:ext>
            </a:extLst>
          </p:cNvPr>
          <p:cNvSpPr txBox="1"/>
          <p:nvPr/>
        </p:nvSpPr>
        <p:spPr>
          <a:xfrm>
            <a:off x="406865" y="1248991"/>
            <a:ext cx="7903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are considering cooling via any unitary. However: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88B4CE-7B90-1A68-C662-24F72A5D402E}"/>
              </a:ext>
            </a:extLst>
          </p:cNvPr>
          <p:cNvSpPr txBox="1"/>
          <p:nvPr/>
        </p:nvSpPr>
        <p:spPr>
          <a:xfrm>
            <a:off x="4809031" y="2724870"/>
            <a:ext cx="4250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All permutations can be considered as a product of two-level permutations </a:t>
            </a:r>
          </a:p>
        </p:txBody>
      </p:sp>
    </p:spTree>
    <p:extLst>
      <p:ext uri="{BB962C8B-B14F-4D97-AF65-F5344CB8AC3E}">
        <p14:creationId xmlns:p14="http://schemas.microsoft.com/office/powerpoint/2010/main" val="392650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7578F-72A0-5813-3DE2-8FE6F01E4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D4235-C908-6D44-D655-D424EC3F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57" y="1830378"/>
            <a:ext cx="8250686" cy="1368444"/>
          </a:xfrm>
        </p:spPr>
        <p:txBody>
          <a:bodyPr/>
          <a:lstStyle/>
          <a:p>
            <a:pPr algn="ctr"/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   </a:t>
            </a:r>
            <a:r>
              <a:rPr lang="en-GB" sz="2400" dirty="0"/>
              <a:t>Finding a set of two-level </a:t>
            </a:r>
            <a:r>
              <a:rPr lang="en-GB" sz="2400" b="1" dirty="0"/>
              <a:t>permutations</a:t>
            </a:r>
            <a:r>
              <a:rPr lang="en-GB" sz="2400" dirty="0"/>
              <a:t> that assign the </a:t>
            </a:r>
            <a:r>
              <a:rPr lang="en-GB" sz="2400" b="1" dirty="0"/>
              <a:t>maximum populations </a:t>
            </a:r>
            <a:r>
              <a:rPr lang="en-GB" sz="2400" dirty="0"/>
              <a:t>of the global state to the basis states that contribute to the </a:t>
            </a:r>
            <a:r>
              <a:rPr lang="en-GB" sz="2400" b="1" dirty="0"/>
              <a:t>local ground state </a:t>
            </a:r>
            <a:r>
              <a:rPr lang="en-GB" sz="2400" dirty="0"/>
              <a:t>population 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B6D47-A74E-6898-3FAB-E2247502900D}"/>
              </a:ext>
            </a:extLst>
          </p:cNvPr>
          <p:cNvSpPr txBox="1"/>
          <p:nvPr/>
        </p:nvSpPr>
        <p:spPr>
          <a:xfrm>
            <a:off x="152743" y="867865"/>
            <a:ext cx="883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Rockwell" panose="02060603020205020403" pitchFamily="18" charset="0"/>
              </a:rPr>
              <a:t>Optimally</a:t>
            </a:r>
            <a:r>
              <a:rPr lang="en-GB" sz="2800" dirty="0">
                <a:solidFill>
                  <a:srgbClr val="0070C0"/>
                </a:solidFill>
                <a:latin typeface="Rockwell" panose="02060603020205020403" pitchFamily="18" charset="0"/>
              </a:rPr>
              <a:t> Cooling</a:t>
            </a:r>
            <a:r>
              <a:rPr lang="en-GB" sz="2800" dirty="0">
                <a:latin typeface="Rockwell" panose="02060603020205020403" pitchFamily="18" charset="0"/>
              </a:rPr>
              <a:t> the system qubit therefore means:</a:t>
            </a:r>
            <a:endParaRPr lang="en-GB" sz="24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12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5CB7AE0-21BF-1EC7-4E02-F18C93D3A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5288A-1CDA-2C03-5A5F-50C27231B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 for this problem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62F281-134D-705D-EAD9-A4B4BBAABA75}"/>
              </a:ext>
            </a:extLst>
          </p:cNvPr>
          <p:cNvSpPr txBox="1"/>
          <p:nvPr/>
        </p:nvSpPr>
        <p:spPr>
          <a:xfrm>
            <a:off x="495300" y="1203960"/>
            <a:ext cx="8277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Cooling is a fundamental task in thermodynamics.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In the past, identical qubits and asymptotic limits considered. </a:t>
            </a:r>
          </a:p>
          <a:p>
            <a:pPr marL="685800" lvl="1" indent="-342900">
              <a:buFont typeface="Wingdings" panose="05000000000000000000" pitchFamily="2" charset="2"/>
              <a:buChar char="Ø"/>
            </a:pPr>
            <a:r>
              <a:rPr lang="en-GB" sz="2000" dirty="0"/>
              <a:t>Here, we have considered </a:t>
            </a:r>
            <a:r>
              <a:rPr lang="en-GB" sz="2000" b="1" dirty="0"/>
              <a:t>finite machines </a:t>
            </a:r>
            <a:r>
              <a:rPr lang="en-GB" sz="2000" dirty="0"/>
              <a:t>with </a:t>
            </a:r>
            <a:r>
              <a:rPr lang="en-GB" sz="2000" b="1" dirty="0"/>
              <a:t>non-identical qubits</a:t>
            </a:r>
            <a:r>
              <a:rPr lang="en-GB" sz="2000" dirty="0"/>
              <a:t>. </a:t>
            </a:r>
          </a:p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Subroutine of Algorithmic cooling. </a:t>
            </a:r>
          </a:p>
          <a:p>
            <a:pPr marL="685800" lvl="1" indent="-342900">
              <a:buFont typeface="Wingdings" panose="05000000000000000000" pitchFamily="2" charset="2"/>
              <a:buChar char="Ø"/>
            </a:pPr>
            <a:r>
              <a:rPr lang="en-GB" sz="2000" dirty="0"/>
              <a:t>The “entropy compression” step</a:t>
            </a:r>
          </a:p>
          <a:p>
            <a:pPr marL="685800" lvl="1" indent="-342900">
              <a:buFont typeface="Wingdings" panose="05000000000000000000" pitchFamily="2" charset="2"/>
              <a:buChar char="Ø"/>
            </a:pPr>
            <a:r>
              <a:rPr lang="en-GB" sz="2000" dirty="0"/>
              <a:t>Method of performing state preparation</a:t>
            </a:r>
          </a:p>
          <a:p>
            <a:pPr marL="685800" lvl="1" indent="-342900">
              <a:buFont typeface="Wingdings" panose="05000000000000000000" pitchFamily="2" charset="2"/>
              <a:buChar char="Ø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9136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B6F30-85A2-95AA-C2BA-B9BA5140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qubit example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8D095E6-F5AD-8909-131E-ACC9C3854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7250" y="1268413"/>
            <a:ext cx="3755964" cy="32755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1DCA16D-7B3E-6482-28BE-C681C29E5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1763" y="2263659"/>
            <a:ext cx="3878914" cy="649191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7ABA8E-B164-37A5-D28F-46BBF549143B}"/>
              </a:ext>
            </a:extLst>
          </p:cNvPr>
          <p:cNvCxnSpPr>
            <a:cxnSpLocks/>
          </p:cNvCxnSpPr>
          <p:nvPr/>
        </p:nvCxnSpPr>
        <p:spPr>
          <a:xfrm flipH="1">
            <a:off x="2413000" y="1600464"/>
            <a:ext cx="1118794" cy="560388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C593C0-5BF0-545D-4881-65D89D2D25A4}"/>
              </a:ext>
            </a:extLst>
          </p:cNvPr>
          <p:cNvCxnSpPr>
            <a:cxnSpLocks/>
          </p:cNvCxnSpPr>
          <p:nvPr/>
        </p:nvCxnSpPr>
        <p:spPr>
          <a:xfrm>
            <a:off x="4458096" y="1713972"/>
            <a:ext cx="20872" cy="1452561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3BB5CDE-E664-9085-CA0B-1E4E10485751}"/>
              </a:ext>
            </a:extLst>
          </p:cNvPr>
          <p:cNvCxnSpPr>
            <a:cxnSpLocks/>
          </p:cNvCxnSpPr>
          <p:nvPr/>
        </p:nvCxnSpPr>
        <p:spPr>
          <a:xfrm>
            <a:off x="5609563" y="1725877"/>
            <a:ext cx="273651" cy="304272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F6182D59-E42B-189B-37D9-5EA19299FC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38163" y="4693712"/>
            <a:ext cx="1975810" cy="3099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0640D6-27B7-CCC2-2CF1-E18774EDCE44}"/>
              </a:ext>
            </a:extLst>
          </p:cNvPr>
          <p:cNvSpPr txBox="1"/>
          <p:nvPr/>
        </p:nvSpPr>
        <p:spPr>
          <a:xfrm>
            <a:off x="3066852" y="4605570"/>
            <a:ext cx="3010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Assume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2C08E79-7E01-F106-AA06-7F3686D3A3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83037" y="3279875"/>
            <a:ext cx="4217613" cy="64002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652EAF6-CDAF-2431-10C0-92559DED8A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26387" y="2212445"/>
            <a:ext cx="4217613" cy="64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2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E6339-816F-802A-3EBA-86B94AA0E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numbers on a white background&#10;&#10;AI-generated content may be incorrect.">
            <a:extLst>
              <a:ext uri="{FF2B5EF4-FFF2-40B4-BE49-F238E27FC236}">
                <a16:creationId xmlns:a16="http://schemas.microsoft.com/office/drawing/2014/main" id="{0F57727D-1BD6-FA23-CD57-80BE24F1C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284"/>
            <a:ext cx="8983133" cy="23465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A36803-BC50-F699-B012-5DCA172F8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qubit example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4A4562E-A2B7-549C-014A-AB205AEDFE8A}"/>
              </a:ext>
            </a:extLst>
          </p:cNvPr>
          <p:cNvSpPr/>
          <p:nvPr/>
        </p:nvSpPr>
        <p:spPr>
          <a:xfrm rot="1257212">
            <a:off x="1785189" y="1983003"/>
            <a:ext cx="3296799" cy="524994"/>
          </a:xfrm>
          <a:prstGeom prst="ellipse">
            <a:avLst/>
          </a:prstGeom>
          <a:noFill/>
          <a:ln w="31750">
            <a:solidFill>
              <a:srgbClr val="FFC000">
                <a:alpha val="96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742B969-2B88-6694-D301-F81E676A3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1909" y="1379524"/>
            <a:ext cx="530669" cy="24492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C49239F-0F61-B918-A7A0-E5DBFF8505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5712" y="1384300"/>
            <a:ext cx="530669" cy="24492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DBED9EB-E2FB-ED37-A7E0-7E48C3ABFB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98434" y="1377950"/>
            <a:ext cx="530669" cy="24492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41539F7-6D34-AC76-E4CC-F49A5EB1BB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22826" y="1384300"/>
            <a:ext cx="530669" cy="244924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EB46ABB-17C4-832B-6E34-06725090B9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69766" y="1384300"/>
            <a:ext cx="530669" cy="24492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1AF9C1F9-8BEA-C216-00F8-9E15D6E2B5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10412" y="1377950"/>
            <a:ext cx="530669" cy="24492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A8563F2E-EC45-42E4-B453-AA1CA964CC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57352" y="1384300"/>
            <a:ext cx="530669" cy="244924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669E4E1D-23B4-08A0-8CDE-E582CEBDD3B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14269" y="1377950"/>
            <a:ext cx="530669" cy="24492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4222F51-54E6-9FBF-5FE4-7A346D476938}"/>
              </a:ext>
            </a:extLst>
          </p:cNvPr>
          <p:cNvSpPr txBox="1"/>
          <p:nvPr/>
        </p:nvSpPr>
        <p:spPr>
          <a:xfrm>
            <a:off x="1488459" y="3916651"/>
            <a:ext cx="499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Sum over these coefficients to give the ground state of the qubit 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C1F8D9E-3CE0-457D-2139-7FC57EF74B40}"/>
              </a:ext>
            </a:extLst>
          </p:cNvPr>
          <p:cNvCxnSpPr>
            <a:cxnSpLocks/>
          </p:cNvCxnSpPr>
          <p:nvPr/>
        </p:nvCxnSpPr>
        <p:spPr>
          <a:xfrm flipV="1">
            <a:off x="3593572" y="2693324"/>
            <a:ext cx="0" cy="1181763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27F9451-2103-D49E-6B8E-C423C12A365B}"/>
              </a:ext>
            </a:extLst>
          </p:cNvPr>
          <p:cNvSpPr txBox="1"/>
          <p:nvPr/>
        </p:nvSpPr>
        <p:spPr>
          <a:xfrm>
            <a:off x="1701800" y="3926359"/>
            <a:ext cx="6889135" cy="707886"/>
          </a:xfrm>
          <a:prstGeom prst="rect">
            <a:avLst/>
          </a:prstGeom>
          <a:solidFill>
            <a:schemeClr val="bg1"/>
          </a:solidFill>
          <a:ln w="317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Optimal cooling via </a:t>
            </a:r>
            <a:r>
              <a:rPr lang="en-GB" sz="2000" dirty="0" err="1"/>
              <a:t>unitaries</a:t>
            </a:r>
            <a:r>
              <a:rPr lang="en-GB" sz="2000" dirty="0"/>
              <a:t> means finding the four largest populations and placing them here 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E1402D-496B-71BA-7F8E-34EBCD39EDE4}"/>
              </a:ext>
            </a:extLst>
          </p:cNvPr>
          <p:cNvCxnSpPr>
            <a:cxnSpLocks/>
          </p:cNvCxnSpPr>
          <p:nvPr/>
        </p:nvCxnSpPr>
        <p:spPr>
          <a:xfrm>
            <a:off x="2032037" y="1155700"/>
            <a:ext cx="0" cy="194945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92A1E5-D62D-9C65-D4F8-D5DE82A1682F}"/>
              </a:ext>
            </a:extLst>
          </p:cNvPr>
          <p:cNvCxnSpPr>
            <a:cxnSpLocks/>
          </p:cNvCxnSpPr>
          <p:nvPr/>
        </p:nvCxnSpPr>
        <p:spPr>
          <a:xfrm>
            <a:off x="2778162" y="1155700"/>
            <a:ext cx="0" cy="194945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26FEDB-F782-5209-47F0-D8E04B5A2977}"/>
              </a:ext>
            </a:extLst>
          </p:cNvPr>
          <p:cNvCxnSpPr>
            <a:cxnSpLocks/>
          </p:cNvCxnSpPr>
          <p:nvPr/>
        </p:nvCxnSpPr>
        <p:spPr>
          <a:xfrm>
            <a:off x="3457612" y="1155700"/>
            <a:ext cx="0" cy="194945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240A90-DF5E-A15B-BB67-3A0036FC355B}"/>
              </a:ext>
            </a:extLst>
          </p:cNvPr>
          <p:cNvCxnSpPr>
            <a:cxnSpLocks/>
          </p:cNvCxnSpPr>
          <p:nvPr/>
        </p:nvCxnSpPr>
        <p:spPr>
          <a:xfrm>
            <a:off x="4283112" y="1170940"/>
            <a:ext cx="0" cy="194945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8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  <p:bldP spid="33" grpId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E0A5A-B42F-AB55-8358-F3495C459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6F1DA-7B7D-2084-0B86-BA35DC222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 for this problem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9C44E2-AE75-C4D0-E61A-6A141057E2BA}"/>
              </a:ext>
            </a:extLst>
          </p:cNvPr>
          <p:cNvSpPr txBox="1"/>
          <p:nvPr/>
        </p:nvSpPr>
        <p:spPr>
          <a:xfrm>
            <a:off x="510139" y="1131335"/>
            <a:ext cx="88116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This is a solved problem </a:t>
            </a:r>
          </a:p>
          <a:p>
            <a:r>
              <a:rPr lang="en-GB" sz="2000" dirty="0"/>
              <a:t>	</a:t>
            </a:r>
          </a:p>
          <a:p>
            <a:r>
              <a:rPr lang="en-GB" sz="2000" dirty="0"/>
              <a:t>     Quantum thermodynamic folklore says:</a:t>
            </a:r>
          </a:p>
          <a:p>
            <a:pPr lvl="1" indent="0"/>
            <a:endParaRPr lang="en-US" sz="2000" i="1" dirty="0"/>
          </a:p>
          <a:p>
            <a:pPr lvl="1" indent="0"/>
            <a:r>
              <a:rPr lang="en-US" sz="2000" i="1" dirty="0"/>
              <a:t>to cool a system S given access to an auxiliary machine M, one need only take their joint system and machine populations and reorder its eigenvalues in decreasing order. </a:t>
            </a: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 This gives us no real insight into the cooling dynamics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Gives no insight into how the cooling depends on the energetic structure</a:t>
            </a:r>
          </a:p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/>
          </a:p>
          <a:p>
            <a:pPr lvl="1" indent="0"/>
            <a:endParaRPr lang="en-US" sz="2000" i="1" dirty="0"/>
          </a:p>
          <a:p>
            <a:pPr lvl="1" indent="0"/>
            <a:endParaRPr lang="en-US" sz="2000" i="1" dirty="0"/>
          </a:p>
          <a:p>
            <a:pPr lvl="1" indent="0"/>
            <a:endParaRPr lang="en-US" sz="20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D5824-69EA-EFB8-2D6C-79002D00290E}"/>
              </a:ext>
            </a:extLst>
          </p:cNvPr>
          <p:cNvSpPr txBox="1"/>
          <p:nvPr/>
        </p:nvSpPr>
        <p:spPr>
          <a:xfrm>
            <a:off x="3634901" y="1131335"/>
            <a:ext cx="7645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(heuristically)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5786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B4659C8-4A5A-6D7F-D4B6-1E1465614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83008-6ED9-9048-7A84-60414F619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 for this problem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394B8D-C28C-977E-5750-E71CA90EE0F7}"/>
              </a:ext>
            </a:extLst>
          </p:cNvPr>
          <p:cNvSpPr txBox="1"/>
          <p:nvPr/>
        </p:nvSpPr>
        <p:spPr>
          <a:xfrm>
            <a:off x="495300" y="1203960"/>
            <a:ext cx="8277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/>
              <a:t>In the past, identical qubits and asymptotic limits considered. </a:t>
            </a:r>
          </a:p>
          <a:p>
            <a:pPr marL="685800" lvl="1" indent="-342900">
              <a:buFont typeface="Wingdings" panose="05000000000000000000" pitchFamily="2" charset="2"/>
              <a:buChar char="Ø"/>
            </a:pPr>
            <a:r>
              <a:rPr lang="en-GB" sz="2000" dirty="0"/>
              <a:t>Here, we have considered </a:t>
            </a:r>
            <a:r>
              <a:rPr lang="en-GB" sz="2000" b="1" dirty="0"/>
              <a:t>finite machines </a:t>
            </a:r>
            <a:r>
              <a:rPr lang="en-GB" sz="2000" dirty="0"/>
              <a:t>with </a:t>
            </a:r>
            <a:r>
              <a:rPr lang="en-GB" sz="2000" b="1" dirty="0"/>
              <a:t>non-identical qubits</a:t>
            </a:r>
            <a:r>
              <a:rPr lang="en-GB" sz="2000" dirty="0"/>
              <a:t>. </a:t>
            </a:r>
          </a:p>
          <a:p>
            <a:pPr marL="685800" lvl="1" indent="-34290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/>
          </a:p>
          <a:p>
            <a:pPr lvl="1" indent="0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6158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F822-438F-B7D4-4A4E-BC7E2F7F3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05385-4160-8705-8A1F-EE17272C5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369219"/>
            <a:ext cx="8667064" cy="2888456"/>
          </a:xfrm>
        </p:spPr>
        <p:txBody>
          <a:bodyPr/>
          <a:lstStyle/>
          <a:p>
            <a:r>
              <a:rPr lang="en-GB" dirty="0"/>
              <a:t>The purity of a quantum state is a measure of how mixed the state is.</a:t>
            </a:r>
          </a:p>
          <a:p>
            <a:endParaRPr lang="en-GB" dirty="0"/>
          </a:p>
          <a:p>
            <a:r>
              <a:rPr lang="en-GB" dirty="0"/>
              <a:t>Given by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Broadly considered a resource across quantum technologies.   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9E2CA97-6A5C-AF87-75DC-04A9EF881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46929" r="54034"/>
          <a:stretch>
            <a:fillRect/>
          </a:stretch>
        </p:blipFill>
        <p:spPr>
          <a:xfrm>
            <a:off x="1783080" y="1990381"/>
            <a:ext cx="1026265" cy="54580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2B76166-0A30-7BD5-F2EE-8D0C97DD6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4962" y="2777648"/>
            <a:ext cx="3175223" cy="555308"/>
          </a:xfrm>
          <a:prstGeom prst="rect">
            <a:avLst/>
          </a:prstGeom>
        </p:spPr>
      </p:pic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38D283E8-ACA9-1E22-D03B-9544803ADD4C}"/>
              </a:ext>
            </a:extLst>
          </p:cNvPr>
          <p:cNvCxnSpPr/>
          <p:nvPr/>
        </p:nvCxnSpPr>
        <p:spPr>
          <a:xfrm>
            <a:off x="3539067" y="4080933"/>
            <a:ext cx="550333" cy="372534"/>
          </a:xfrm>
          <a:prstGeom prst="curvedConnector3">
            <a:avLst>
              <a:gd name="adj1" fmla="val 385"/>
            </a:avLst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E8B8F67-5E2E-E2B2-8402-BF3D2A6DCE29}"/>
              </a:ext>
            </a:extLst>
          </p:cNvPr>
          <p:cNvSpPr txBox="1"/>
          <p:nvPr/>
        </p:nvSpPr>
        <p:spPr>
          <a:xfrm>
            <a:off x="4015740" y="4257675"/>
            <a:ext cx="435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Incentivised to increase the amount we have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E288291-BDCC-3C8A-33AF-ABB6A27E01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09345" y="2306585"/>
            <a:ext cx="281516" cy="11853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E76EC09-4751-BF9F-54EF-CE7A71979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965" t="-8945" b="-1"/>
          <a:stretch>
            <a:fillRect/>
          </a:stretch>
        </p:blipFill>
        <p:spPr>
          <a:xfrm>
            <a:off x="3213563" y="2119986"/>
            <a:ext cx="849207" cy="40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6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266F7-2CD8-1A1C-5B36-CFCD6CDEB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numbers on a white background&#10;&#10;AI-generated content may be incorrect.">
            <a:extLst>
              <a:ext uri="{FF2B5EF4-FFF2-40B4-BE49-F238E27FC236}">
                <a16:creationId xmlns:a16="http://schemas.microsoft.com/office/drawing/2014/main" id="{9908D389-E52A-4046-5F9E-CB6666931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284"/>
            <a:ext cx="8983133" cy="23465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31A5EC-4DFB-285C-C72A-845FCC04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qubit example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989C05-D5DE-1BD3-1E85-3862973B45E4}"/>
              </a:ext>
            </a:extLst>
          </p:cNvPr>
          <p:cNvSpPr/>
          <p:nvPr/>
        </p:nvSpPr>
        <p:spPr>
          <a:xfrm rot="1257212">
            <a:off x="1785189" y="1983003"/>
            <a:ext cx="3296799" cy="524994"/>
          </a:xfrm>
          <a:prstGeom prst="ellipse">
            <a:avLst/>
          </a:prstGeom>
          <a:noFill/>
          <a:ln w="31750">
            <a:solidFill>
              <a:srgbClr val="FFC000">
                <a:alpha val="96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2C62D95-7339-5647-D160-22A9BF544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1909" y="1379524"/>
            <a:ext cx="530669" cy="24492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41AF938-C82E-9C93-5CA0-AEA7A088A1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5712" y="1384300"/>
            <a:ext cx="530669" cy="24492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D1D786D-EE1E-D4B9-BD31-AE27CFC19A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98434" y="1377950"/>
            <a:ext cx="530669" cy="24492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05A42C93-DB63-C379-F6E7-3761BC92B0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22826" y="1384300"/>
            <a:ext cx="530669" cy="244924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EE192F5-7FF4-502F-84BD-48405C7C84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69766" y="1384300"/>
            <a:ext cx="530669" cy="24492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5E9A76FE-1473-D41D-307B-E227735DA2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10412" y="1377950"/>
            <a:ext cx="530669" cy="24492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7BF4AE4F-BB3E-4B43-F638-0CA8A5ECC5A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57352" y="1384300"/>
            <a:ext cx="530669" cy="244924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903D436E-8DC4-B675-3068-84DE560844B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14269" y="1377950"/>
            <a:ext cx="530669" cy="2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6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2735B-A7DF-41CB-63FA-4DB053069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numbers on a white background&#10;&#10;AI-generated content may be incorrect.">
            <a:extLst>
              <a:ext uri="{FF2B5EF4-FFF2-40B4-BE49-F238E27FC236}">
                <a16:creationId xmlns:a16="http://schemas.microsoft.com/office/drawing/2014/main" id="{439A5E83-A924-3B92-6DCD-3B83E6B06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284"/>
            <a:ext cx="8983133" cy="23465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71A89C-1704-490A-4530-6834F7A3E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qubit example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A59513F-FCD6-66AB-FA5C-37D8936F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1909" y="1379524"/>
            <a:ext cx="530669" cy="24492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E4D208B-55FC-1879-6C81-DE195B3FE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5712" y="1384300"/>
            <a:ext cx="530669" cy="24492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659DACC-7D28-48B7-A51A-2596029BC0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98434" y="1377950"/>
            <a:ext cx="530669" cy="24492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9B689910-5C90-AC85-755B-80906F5473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22826" y="1384300"/>
            <a:ext cx="530669" cy="244924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52C7D36-9602-7EBC-87E2-0E9EF6D406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69766" y="1384300"/>
            <a:ext cx="530669" cy="24492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089C6633-8AA3-68F8-3672-0A56FC9C087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10412" y="1377950"/>
            <a:ext cx="530669" cy="24492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24567492-868F-CDB4-9294-9E7EBEE722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57352" y="1384300"/>
            <a:ext cx="530669" cy="244924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D5357EFD-21FA-385B-DFA4-CCB8622BA1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14269" y="1377950"/>
            <a:ext cx="530669" cy="24492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EF962A8-B6AD-BA9A-893F-1319788A136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679509" y="4303845"/>
            <a:ext cx="2590635" cy="3260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A035ED0-D078-2B9F-678F-DE6AA9E2701A}"/>
              </a:ext>
            </a:extLst>
          </p:cNvPr>
          <p:cNvSpPr/>
          <p:nvPr/>
        </p:nvSpPr>
        <p:spPr>
          <a:xfrm>
            <a:off x="2646121" y="4203044"/>
            <a:ext cx="1000519" cy="535364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5C2C98-43EF-2BAF-6522-B06A05428540}"/>
              </a:ext>
            </a:extLst>
          </p:cNvPr>
          <p:cNvSpPr/>
          <p:nvPr/>
        </p:nvSpPr>
        <p:spPr>
          <a:xfrm>
            <a:off x="1761035" y="1315720"/>
            <a:ext cx="2998753" cy="340918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92F1B1-5E53-BFA5-3981-C14408461177}"/>
              </a:ext>
            </a:extLst>
          </p:cNvPr>
          <p:cNvSpPr/>
          <p:nvPr/>
        </p:nvSpPr>
        <p:spPr>
          <a:xfrm>
            <a:off x="4880662" y="1315720"/>
            <a:ext cx="3474065" cy="340918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26B0D5-FB9A-FDAB-8A98-3A489E6F0931}"/>
              </a:ext>
            </a:extLst>
          </p:cNvPr>
          <p:cNvSpPr/>
          <p:nvPr/>
        </p:nvSpPr>
        <p:spPr>
          <a:xfrm>
            <a:off x="4241176" y="4210712"/>
            <a:ext cx="1048373" cy="527696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019706E-C983-87E4-F89D-2714DBFEB1B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431163" y="4303845"/>
            <a:ext cx="2183106" cy="30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94AF9-6D57-EB10-CC4A-1A5AC03F1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4CF32-0AF3-669A-E743-7F3A6FA16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qubit example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5892CD7-B16E-3E6D-5C89-F9AFD0AA6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5969" y="660753"/>
            <a:ext cx="1954172" cy="311836"/>
          </a:xfrm>
          <a:prstGeom prst="rect">
            <a:avLst/>
          </a:prstGeom>
        </p:spPr>
      </p:pic>
      <p:pic>
        <p:nvPicPr>
          <p:cNvPr id="13" name="Picture 12" descr="A group of numbers on a white background&#10;&#10;AI-generated content may be incorrect.">
            <a:extLst>
              <a:ext uri="{FF2B5EF4-FFF2-40B4-BE49-F238E27FC236}">
                <a16:creationId xmlns:a16="http://schemas.microsoft.com/office/drawing/2014/main" id="{5ECFFC18-0746-AF73-D6D4-E66FC54ADF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284"/>
            <a:ext cx="8983133" cy="234655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721C639-9E10-3B3F-39D2-3D4A672F24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81909" y="1379524"/>
            <a:ext cx="530669" cy="24492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E4E3A1A-3A13-A3DE-0B63-CAC4820F70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5712" y="1384300"/>
            <a:ext cx="530669" cy="24492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F525693-A535-F183-E2E8-A2C351627F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98434" y="1377950"/>
            <a:ext cx="530669" cy="24492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9B3EA8D-AA02-E144-329E-4A6005E8A5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22826" y="1384300"/>
            <a:ext cx="530669" cy="24492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DF5B5466-8F03-01D1-0A01-FB7E644311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69766" y="1384300"/>
            <a:ext cx="530669" cy="24492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5074DC52-DF42-D41F-FC58-7E6ED160E8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10412" y="1377950"/>
            <a:ext cx="530669" cy="244924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ACD347F6-644F-AC26-6508-F4FB864021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57352" y="1384300"/>
            <a:ext cx="530669" cy="244924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8AA38EC-99EC-A440-B495-132F9631647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614269" y="1377950"/>
            <a:ext cx="530669" cy="2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17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BEAA8-B308-4768-B7EA-8E406E719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group of numbers on a white background&#10;&#10;AI-generated content may be incorrect.">
            <a:extLst>
              <a:ext uri="{FF2B5EF4-FFF2-40B4-BE49-F238E27FC236}">
                <a16:creationId xmlns:a16="http://schemas.microsoft.com/office/drawing/2014/main" id="{E897B652-2D8B-1AE0-05A2-03AE658F9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284"/>
            <a:ext cx="8983133" cy="2346557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0A091080-9CF0-3730-B480-ED94FD36D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1909" y="1379524"/>
            <a:ext cx="530669" cy="244924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AB2D3BCE-E177-9F01-9031-75F390AA05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5712" y="1384300"/>
            <a:ext cx="530669" cy="244924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8D9893EC-5FCA-0E53-150C-558D157912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98434" y="1377950"/>
            <a:ext cx="530669" cy="244924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17C4CAF2-015E-0250-94EC-54E86B219F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22826" y="1384300"/>
            <a:ext cx="530669" cy="244924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F0577743-6414-303F-FAFD-892148AF5A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69766" y="1384300"/>
            <a:ext cx="530669" cy="244924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D257AE15-C23B-DBCD-9150-E354B33D62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10412" y="1377950"/>
            <a:ext cx="530669" cy="244924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530B325D-0C87-A285-CD29-7233C07289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57352" y="1384300"/>
            <a:ext cx="530669" cy="244924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340E8D5B-ED96-CC4D-E6A5-8F035D418E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14269" y="1377950"/>
            <a:ext cx="530669" cy="2449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C6402D-91F1-B8E7-6565-2447CF1F8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qubit example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B7761C3-04D5-8E9B-0AF7-6300766EE07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085969" y="660753"/>
            <a:ext cx="1954172" cy="311836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B4F9DC4C-D75C-4EB9-F741-45A755C3BA7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809792" y="4143677"/>
            <a:ext cx="1995118" cy="29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95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3228A-16EC-300C-236F-6AA6DB8B1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group of numbers on a white background&#10;&#10;AI-generated content may be incorrect.">
            <a:extLst>
              <a:ext uri="{FF2B5EF4-FFF2-40B4-BE49-F238E27FC236}">
                <a16:creationId xmlns:a16="http://schemas.microsoft.com/office/drawing/2014/main" id="{AE75933C-7608-4D04-7C88-92BEA16EA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284"/>
            <a:ext cx="8983133" cy="2346557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B573FAA0-73D5-B740-A1B8-BC1DEDA9B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1909" y="1379524"/>
            <a:ext cx="530669" cy="244924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5AEB0B2F-5CF7-B540-9CD5-502EEC706F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5712" y="1384300"/>
            <a:ext cx="530669" cy="244924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41C0192D-8B50-5987-09FF-E242468597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98434" y="1377950"/>
            <a:ext cx="530669" cy="244924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10894C29-7557-DED7-E9E2-886DE6BB2A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22826" y="1384300"/>
            <a:ext cx="530669" cy="244924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E35BAFF4-0DA4-5FC7-DF37-9EB48AD6CA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69766" y="1384300"/>
            <a:ext cx="530669" cy="244924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CEABAFC3-25F0-2748-F0D7-78265AD984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10412" y="1377950"/>
            <a:ext cx="530669" cy="244924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9D207564-2E0C-8527-1FAF-DEEE041DA3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57352" y="1384300"/>
            <a:ext cx="530669" cy="244924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0CFF75E6-512A-1935-090E-6EFCE21C15D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14269" y="1377950"/>
            <a:ext cx="530669" cy="2449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F9F73D-5427-5E49-56B6-8934A6CCB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qubit example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DBFDCFD-FE6C-7AC9-490E-33314C7B56F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085969" y="660753"/>
            <a:ext cx="1954172" cy="31183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49F80A5-9521-5595-9D64-BE54F34400F6}"/>
              </a:ext>
            </a:extLst>
          </p:cNvPr>
          <p:cNvSpPr/>
          <p:nvPr/>
        </p:nvSpPr>
        <p:spPr>
          <a:xfrm>
            <a:off x="2024200" y="1681309"/>
            <a:ext cx="309458" cy="3048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C611C04-ACFE-70C6-475B-1772C4EFF32D}"/>
              </a:ext>
            </a:extLst>
          </p:cNvPr>
          <p:cNvSpPr/>
          <p:nvPr/>
        </p:nvSpPr>
        <p:spPr>
          <a:xfrm>
            <a:off x="2638033" y="1905842"/>
            <a:ext cx="309458" cy="3048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E0F628-CB8D-E83D-D282-1DDEA65B6363}"/>
              </a:ext>
            </a:extLst>
          </p:cNvPr>
          <p:cNvSpPr/>
          <p:nvPr/>
        </p:nvSpPr>
        <p:spPr>
          <a:xfrm>
            <a:off x="3298434" y="2176390"/>
            <a:ext cx="309458" cy="3048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8988C8-996B-2F8E-6F1E-E8A65D172EB2}"/>
              </a:ext>
            </a:extLst>
          </p:cNvPr>
          <p:cNvSpPr/>
          <p:nvPr/>
        </p:nvSpPr>
        <p:spPr>
          <a:xfrm>
            <a:off x="5080371" y="2771032"/>
            <a:ext cx="309458" cy="3048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6D1A8B-94B9-791D-F2C7-C96B0CC0B58F}"/>
              </a:ext>
            </a:extLst>
          </p:cNvPr>
          <p:cNvSpPr/>
          <p:nvPr/>
        </p:nvSpPr>
        <p:spPr>
          <a:xfrm>
            <a:off x="4233431" y="2466232"/>
            <a:ext cx="309458" cy="304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36050F-F4E2-553F-F517-6F0B1BC76F67}"/>
              </a:ext>
            </a:extLst>
          </p:cNvPr>
          <p:cNvSpPr/>
          <p:nvPr/>
        </p:nvSpPr>
        <p:spPr>
          <a:xfrm>
            <a:off x="5816212" y="2998257"/>
            <a:ext cx="309458" cy="304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B53173-D5EA-1AEA-F205-AB85882DBBD1}"/>
              </a:ext>
            </a:extLst>
          </p:cNvPr>
          <p:cNvSpPr/>
          <p:nvPr/>
        </p:nvSpPr>
        <p:spPr>
          <a:xfrm>
            <a:off x="6667957" y="3247642"/>
            <a:ext cx="309458" cy="304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96AFD8-1166-8FB5-1B09-B72410FBC0AF}"/>
              </a:ext>
            </a:extLst>
          </p:cNvPr>
          <p:cNvSpPr/>
          <p:nvPr/>
        </p:nvSpPr>
        <p:spPr>
          <a:xfrm>
            <a:off x="7724874" y="3552442"/>
            <a:ext cx="309458" cy="304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DE9AD55-21B1-3142-F544-B819E8919A7A}"/>
              </a:ext>
            </a:extLst>
          </p:cNvPr>
          <p:cNvSpPr/>
          <p:nvPr/>
        </p:nvSpPr>
        <p:spPr>
          <a:xfrm>
            <a:off x="2609216" y="4621561"/>
            <a:ext cx="309458" cy="3048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A02D16E-5B5A-D3F2-89B0-B0C1C1370E07}"/>
              </a:ext>
            </a:extLst>
          </p:cNvPr>
          <p:cNvCxnSpPr>
            <a:cxnSpLocks/>
          </p:cNvCxnSpPr>
          <p:nvPr/>
        </p:nvCxnSpPr>
        <p:spPr>
          <a:xfrm>
            <a:off x="3106549" y="4781872"/>
            <a:ext cx="215369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1F9A9A4-C48A-86E5-CD76-7E214B1181BE}"/>
              </a:ext>
            </a:extLst>
          </p:cNvPr>
          <p:cNvSpPr txBox="1"/>
          <p:nvPr/>
        </p:nvSpPr>
        <p:spPr>
          <a:xfrm>
            <a:off x="3373777" y="4635678"/>
            <a:ext cx="27262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Four largest populations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E9772A8-0D3D-D9CC-F71B-E004E85163B8}"/>
              </a:ext>
            </a:extLst>
          </p:cNvPr>
          <p:cNvSpPr/>
          <p:nvPr/>
        </p:nvSpPr>
        <p:spPr>
          <a:xfrm>
            <a:off x="5650181" y="4635678"/>
            <a:ext cx="309458" cy="304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6EC3323-3978-C4A4-7BDB-62343CF4EBF0}"/>
              </a:ext>
            </a:extLst>
          </p:cNvPr>
          <p:cNvCxnSpPr>
            <a:cxnSpLocks/>
          </p:cNvCxnSpPr>
          <p:nvPr/>
        </p:nvCxnSpPr>
        <p:spPr>
          <a:xfrm>
            <a:off x="6038850" y="4813096"/>
            <a:ext cx="215369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7C5627C-699E-61FF-64C4-37410A596435}"/>
              </a:ext>
            </a:extLst>
          </p:cNvPr>
          <p:cNvSpPr txBox="1"/>
          <p:nvPr/>
        </p:nvSpPr>
        <p:spPr>
          <a:xfrm>
            <a:off x="6306078" y="4666902"/>
            <a:ext cx="27262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Four smallest populations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C15E7974-F3B5-052D-2E3C-41BC1EDBB4C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809792" y="4143677"/>
            <a:ext cx="1995118" cy="29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45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D4650-E215-9512-6FE0-A148A761F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group of numbers on a white background&#10;&#10;AI-generated content may be incorrect.">
            <a:extLst>
              <a:ext uri="{FF2B5EF4-FFF2-40B4-BE49-F238E27FC236}">
                <a16:creationId xmlns:a16="http://schemas.microsoft.com/office/drawing/2014/main" id="{E53E87FC-B793-436B-C60C-AB7630E5D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284"/>
            <a:ext cx="8983133" cy="2346557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1DDF74C5-E3A2-35F6-FC67-5764E4DB8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1909" y="1379524"/>
            <a:ext cx="530669" cy="244924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29D559E3-B098-DDBD-6FE4-4CB0EFE8EC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5712" y="1384300"/>
            <a:ext cx="530669" cy="244924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CC12AA99-730E-5C4D-1C63-3F88D83E58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98434" y="1377950"/>
            <a:ext cx="530669" cy="244924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F6025342-7416-AA3D-8500-2E346B9244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22826" y="1384300"/>
            <a:ext cx="530669" cy="244924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92CE6934-C54C-4336-4A1E-91F5907F1B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69766" y="1384300"/>
            <a:ext cx="530669" cy="244924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1BA84DEA-0D42-A785-1989-EE44290B2A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10412" y="1377950"/>
            <a:ext cx="530669" cy="244924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7608E1EE-C5DF-C374-1617-A28A1B812F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57352" y="1384300"/>
            <a:ext cx="530669" cy="244924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240EE481-A124-C82E-0B12-B5B5E61DCAC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14269" y="1377950"/>
            <a:ext cx="530669" cy="2449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857C84-7752-4CDB-F668-5C1E0B259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qubit example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57C8362-CC68-C1BB-3C29-A8FC1C6EA00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085969" y="660753"/>
            <a:ext cx="1954172" cy="31183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AC8C1B9-640F-0AA3-6D1A-947BC6EA7DD6}"/>
              </a:ext>
            </a:extLst>
          </p:cNvPr>
          <p:cNvSpPr/>
          <p:nvPr/>
        </p:nvSpPr>
        <p:spPr>
          <a:xfrm>
            <a:off x="2024200" y="1681309"/>
            <a:ext cx="309458" cy="3048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ED4C3E-0A79-B8AE-F371-61C6ABB30845}"/>
              </a:ext>
            </a:extLst>
          </p:cNvPr>
          <p:cNvSpPr/>
          <p:nvPr/>
        </p:nvSpPr>
        <p:spPr>
          <a:xfrm>
            <a:off x="2638033" y="1905842"/>
            <a:ext cx="309458" cy="3048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D14660-C2B0-C099-6F8E-B610A5BE8D92}"/>
              </a:ext>
            </a:extLst>
          </p:cNvPr>
          <p:cNvSpPr/>
          <p:nvPr/>
        </p:nvSpPr>
        <p:spPr>
          <a:xfrm>
            <a:off x="3298434" y="2176390"/>
            <a:ext cx="309458" cy="3048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D1F377-D08E-3A74-DDD7-8DA489AFF529}"/>
              </a:ext>
            </a:extLst>
          </p:cNvPr>
          <p:cNvSpPr/>
          <p:nvPr/>
        </p:nvSpPr>
        <p:spPr>
          <a:xfrm>
            <a:off x="5080371" y="2771032"/>
            <a:ext cx="309458" cy="3048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EA2AF7-8FE8-CDB6-8F9B-B9BD84A4AAD9}"/>
              </a:ext>
            </a:extLst>
          </p:cNvPr>
          <p:cNvSpPr/>
          <p:nvPr/>
        </p:nvSpPr>
        <p:spPr>
          <a:xfrm>
            <a:off x="4233431" y="2466232"/>
            <a:ext cx="309458" cy="304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29A12D-CCD7-B688-6B3A-7643B08C8942}"/>
              </a:ext>
            </a:extLst>
          </p:cNvPr>
          <p:cNvSpPr/>
          <p:nvPr/>
        </p:nvSpPr>
        <p:spPr>
          <a:xfrm>
            <a:off x="5816212" y="2998257"/>
            <a:ext cx="309458" cy="304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93955B-6ABA-3395-C356-17CF58E9CBA9}"/>
              </a:ext>
            </a:extLst>
          </p:cNvPr>
          <p:cNvSpPr/>
          <p:nvPr/>
        </p:nvSpPr>
        <p:spPr>
          <a:xfrm>
            <a:off x="6667957" y="3247642"/>
            <a:ext cx="309458" cy="304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928BFD-3BEC-56F0-C108-69B395F78222}"/>
              </a:ext>
            </a:extLst>
          </p:cNvPr>
          <p:cNvSpPr/>
          <p:nvPr/>
        </p:nvSpPr>
        <p:spPr>
          <a:xfrm>
            <a:off x="7724874" y="3552442"/>
            <a:ext cx="309458" cy="304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B8D4333-8B6F-6FB8-DFDA-80B9C27E56C6}"/>
              </a:ext>
            </a:extLst>
          </p:cNvPr>
          <p:cNvSpPr/>
          <p:nvPr/>
        </p:nvSpPr>
        <p:spPr>
          <a:xfrm>
            <a:off x="2609216" y="4621561"/>
            <a:ext cx="309458" cy="3048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DE74164-74CD-626F-99D3-5688D25A10C9}"/>
              </a:ext>
            </a:extLst>
          </p:cNvPr>
          <p:cNvCxnSpPr>
            <a:cxnSpLocks/>
          </p:cNvCxnSpPr>
          <p:nvPr/>
        </p:nvCxnSpPr>
        <p:spPr>
          <a:xfrm>
            <a:off x="3106549" y="4781872"/>
            <a:ext cx="215369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77D2A95-BFE3-FB99-E569-8E05DE034C34}"/>
              </a:ext>
            </a:extLst>
          </p:cNvPr>
          <p:cNvSpPr txBox="1"/>
          <p:nvPr/>
        </p:nvSpPr>
        <p:spPr>
          <a:xfrm>
            <a:off x="3373777" y="4635678"/>
            <a:ext cx="27262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Four largest populations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8990EA2-9193-B04F-814B-09EAA1CB5C3E}"/>
              </a:ext>
            </a:extLst>
          </p:cNvPr>
          <p:cNvSpPr/>
          <p:nvPr/>
        </p:nvSpPr>
        <p:spPr>
          <a:xfrm>
            <a:off x="5650181" y="4635678"/>
            <a:ext cx="309458" cy="304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AC1209B-1E59-8621-7DA5-D1C5D3C15733}"/>
              </a:ext>
            </a:extLst>
          </p:cNvPr>
          <p:cNvCxnSpPr>
            <a:cxnSpLocks/>
          </p:cNvCxnSpPr>
          <p:nvPr/>
        </p:nvCxnSpPr>
        <p:spPr>
          <a:xfrm>
            <a:off x="6038850" y="4813096"/>
            <a:ext cx="215369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86E71E9-6EF0-873A-D279-F7AF8105A946}"/>
              </a:ext>
            </a:extLst>
          </p:cNvPr>
          <p:cNvSpPr txBox="1"/>
          <p:nvPr/>
        </p:nvSpPr>
        <p:spPr>
          <a:xfrm>
            <a:off x="6306078" y="4666902"/>
            <a:ext cx="27262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Four smallest populations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F89AEBF-7378-2072-81EC-88B4C4A0C6C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38177" y="4043876"/>
            <a:ext cx="3659543" cy="2863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84BFC6-AC53-92BD-8AB9-B91C9BAFEF9D}"/>
              </a:ext>
            </a:extLst>
          </p:cNvPr>
          <p:cNvSpPr txBox="1"/>
          <p:nvPr/>
        </p:nvSpPr>
        <p:spPr>
          <a:xfrm>
            <a:off x="271164" y="3973799"/>
            <a:ext cx="4139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Apply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768596-246A-FF1B-F009-1E3428B3A932}"/>
              </a:ext>
            </a:extLst>
          </p:cNvPr>
          <p:cNvCxnSpPr>
            <a:cxnSpLocks/>
          </p:cNvCxnSpPr>
          <p:nvPr/>
        </p:nvCxnSpPr>
        <p:spPr>
          <a:xfrm>
            <a:off x="4560818" y="2679700"/>
            <a:ext cx="490607" cy="190500"/>
          </a:xfrm>
          <a:prstGeom prst="straightConnector1">
            <a:avLst/>
          </a:prstGeom>
          <a:ln w="317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561398-75DE-BE78-E1D8-EAC4ED8ADE99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4847686" y="4173854"/>
            <a:ext cx="265335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63789FE-5F6E-0C14-EFC5-169C122A7566}"/>
              </a:ext>
            </a:extLst>
          </p:cNvPr>
          <p:cNvSpPr txBox="1"/>
          <p:nvPr/>
        </p:nvSpPr>
        <p:spPr>
          <a:xfrm>
            <a:off x="5113021" y="3973799"/>
            <a:ext cx="3659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Performed optimal cooling</a:t>
            </a:r>
          </a:p>
        </p:txBody>
      </p:sp>
    </p:spTree>
    <p:extLst>
      <p:ext uri="{BB962C8B-B14F-4D97-AF65-F5344CB8AC3E}">
        <p14:creationId xmlns:p14="http://schemas.microsoft.com/office/powerpoint/2010/main" val="79399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CED79-C844-BE9F-06F3-734A1CEF6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1610-EA41-47F6-31D1-4318AA576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qubit example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9567732-6887-9E13-B275-DE3C64B51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5969" y="660753"/>
            <a:ext cx="1954172" cy="311836"/>
          </a:xfrm>
          <a:prstGeom prst="rect">
            <a:avLst/>
          </a:prstGeom>
        </p:spPr>
      </p:pic>
      <p:pic>
        <p:nvPicPr>
          <p:cNvPr id="13" name="Picture 12" descr="A group of numbers on a white background&#10;&#10;AI-generated content may be incorrect.">
            <a:extLst>
              <a:ext uri="{FF2B5EF4-FFF2-40B4-BE49-F238E27FC236}">
                <a16:creationId xmlns:a16="http://schemas.microsoft.com/office/drawing/2014/main" id="{370FC614-0E83-3700-B83C-80A5AD6E5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284"/>
            <a:ext cx="8983133" cy="234655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6010C99-A823-D48A-864D-AE54A65460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81909" y="1379524"/>
            <a:ext cx="530669" cy="24492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C212044-B180-266D-D817-3A06B2413F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5712" y="1384300"/>
            <a:ext cx="530669" cy="24492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F7F42E8-7579-8EC3-0C66-523AE57497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98434" y="1377950"/>
            <a:ext cx="530669" cy="24492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EF3544D-2BC9-76FD-37ED-935E4F677C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22826" y="1384300"/>
            <a:ext cx="530669" cy="24492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143A42E8-9319-DF67-7263-12A0D194E2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69766" y="1384300"/>
            <a:ext cx="530669" cy="24492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DE662476-E473-9E8A-4C83-C996AA6340D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10412" y="1377950"/>
            <a:ext cx="530669" cy="244924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774B61E3-C127-0E76-FBAD-BFDC1D65858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57352" y="1384300"/>
            <a:ext cx="530669" cy="244924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2C7846AC-56EB-7105-792F-A9A816959D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614269" y="1377950"/>
            <a:ext cx="530669" cy="24492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F790224-E3C6-58E0-12DA-5D689B67EA6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761986" y="4064518"/>
            <a:ext cx="1995118" cy="29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69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0FE9D-E885-4B62-D0D3-F40A4042C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6C6B9-8CA7-CE92-0CD7-8FEC2C2E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qubit example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238E7AE-109A-C5A4-B083-10E3F6756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5969" y="660753"/>
            <a:ext cx="1954172" cy="311836"/>
          </a:xfrm>
          <a:prstGeom prst="rect">
            <a:avLst/>
          </a:prstGeom>
        </p:spPr>
      </p:pic>
      <p:pic>
        <p:nvPicPr>
          <p:cNvPr id="13" name="Picture 12" descr="A group of numbers on a white background&#10;&#10;AI-generated content may be incorrect.">
            <a:extLst>
              <a:ext uri="{FF2B5EF4-FFF2-40B4-BE49-F238E27FC236}">
                <a16:creationId xmlns:a16="http://schemas.microsoft.com/office/drawing/2014/main" id="{DCD17850-B2BE-B507-8807-3B0862B35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284"/>
            <a:ext cx="8983133" cy="234655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5FCB4DA-DCDC-588C-5BEA-44DF7A51FF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81909" y="1379524"/>
            <a:ext cx="530669" cy="24492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212521F-A87E-6369-E2C4-C90BBED0AD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5712" y="1384300"/>
            <a:ext cx="530669" cy="24492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64221D5-2937-CC7D-2F66-20A0A0E8DA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98434" y="1377950"/>
            <a:ext cx="530669" cy="24492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45364B5-EBF8-4D79-0C5A-7F957BE205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22826" y="1384300"/>
            <a:ext cx="530669" cy="24492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CC1376C-1407-C2CF-1D61-09D09F8E5A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69766" y="1384300"/>
            <a:ext cx="530669" cy="24492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57231A25-EB68-ADAA-4949-52DD236715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10412" y="1377950"/>
            <a:ext cx="530669" cy="244924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067EB884-333D-3B45-E621-DB67D7BFD8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57352" y="1384300"/>
            <a:ext cx="530669" cy="244924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70EFE1BD-83EC-C2EE-657C-D64E316C8EA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614269" y="1377950"/>
            <a:ext cx="530669" cy="24492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EB39103-6AFD-85E8-3D0E-5F98C915567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761986" y="4064518"/>
            <a:ext cx="1995118" cy="29238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03FF21-D8E6-C67E-D8E0-57FB062E52EF}"/>
              </a:ext>
            </a:extLst>
          </p:cNvPr>
          <p:cNvSpPr/>
          <p:nvPr/>
        </p:nvSpPr>
        <p:spPr>
          <a:xfrm>
            <a:off x="2020661" y="1665158"/>
            <a:ext cx="309458" cy="3048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B7A4090-BC68-DEA0-B829-D6F8685D08B7}"/>
              </a:ext>
            </a:extLst>
          </p:cNvPr>
          <p:cNvSpPr/>
          <p:nvPr/>
        </p:nvSpPr>
        <p:spPr>
          <a:xfrm>
            <a:off x="6667957" y="3279033"/>
            <a:ext cx="309458" cy="3048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B8F7F6-7980-590E-6660-4491B88BE580}"/>
              </a:ext>
            </a:extLst>
          </p:cNvPr>
          <p:cNvSpPr/>
          <p:nvPr/>
        </p:nvSpPr>
        <p:spPr>
          <a:xfrm>
            <a:off x="3400727" y="2194491"/>
            <a:ext cx="309458" cy="3048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65F22C-A8C8-BA4C-2921-687470B12C66}"/>
              </a:ext>
            </a:extLst>
          </p:cNvPr>
          <p:cNvSpPr/>
          <p:nvPr/>
        </p:nvSpPr>
        <p:spPr>
          <a:xfrm>
            <a:off x="5080371" y="2736787"/>
            <a:ext cx="309458" cy="3048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8B676E4-7E58-0017-7C9D-7CF12C248876}"/>
              </a:ext>
            </a:extLst>
          </p:cNvPr>
          <p:cNvSpPr/>
          <p:nvPr/>
        </p:nvSpPr>
        <p:spPr>
          <a:xfrm>
            <a:off x="4233431" y="2450637"/>
            <a:ext cx="309458" cy="304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9A637C-858E-15EE-DF89-8315E3491EF5}"/>
              </a:ext>
            </a:extLst>
          </p:cNvPr>
          <p:cNvSpPr/>
          <p:nvPr/>
        </p:nvSpPr>
        <p:spPr>
          <a:xfrm>
            <a:off x="5827623" y="3001750"/>
            <a:ext cx="309458" cy="304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8D1694-CFBB-190F-7DCA-0E2F13887E14}"/>
              </a:ext>
            </a:extLst>
          </p:cNvPr>
          <p:cNvSpPr/>
          <p:nvPr/>
        </p:nvSpPr>
        <p:spPr>
          <a:xfrm>
            <a:off x="2658490" y="1889691"/>
            <a:ext cx="309458" cy="304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E4C4431-4CE9-B552-8E22-6EB934290278}"/>
              </a:ext>
            </a:extLst>
          </p:cNvPr>
          <p:cNvSpPr/>
          <p:nvPr/>
        </p:nvSpPr>
        <p:spPr>
          <a:xfrm>
            <a:off x="7724874" y="3583833"/>
            <a:ext cx="309458" cy="304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D47C23-06B6-9375-D920-5ADB25233FBB}"/>
              </a:ext>
            </a:extLst>
          </p:cNvPr>
          <p:cNvSpPr/>
          <p:nvPr/>
        </p:nvSpPr>
        <p:spPr>
          <a:xfrm>
            <a:off x="2609216" y="4621561"/>
            <a:ext cx="309458" cy="3048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854486F-1E57-7D2D-123E-9D2505F564D1}"/>
              </a:ext>
            </a:extLst>
          </p:cNvPr>
          <p:cNvCxnSpPr>
            <a:cxnSpLocks/>
          </p:cNvCxnSpPr>
          <p:nvPr/>
        </p:nvCxnSpPr>
        <p:spPr>
          <a:xfrm>
            <a:off x="3106549" y="4781872"/>
            <a:ext cx="215369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6F2E9CE-2A0D-8660-FE49-171EDDFA57AD}"/>
              </a:ext>
            </a:extLst>
          </p:cNvPr>
          <p:cNvSpPr txBox="1"/>
          <p:nvPr/>
        </p:nvSpPr>
        <p:spPr>
          <a:xfrm>
            <a:off x="3373777" y="4635678"/>
            <a:ext cx="27262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Four largest populations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BC7881F-5687-904D-2AEA-B267B0428919}"/>
              </a:ext>
            </a:extLst>
          </p:cNvPr>
          <p:cNvSpPr/>
          <p:nvPr/>
        </p:nvSpPr>
        <p:spPr>
          <a:xfrm>
            <a:off x="5650181" y="4635678"/>
            <a:ext cx="309458" cy="304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C06FD28-07E0-F630-46B4-84318973485E}"/>
              </a:ext>
            </a:extLst>
          </p:cNvPr>
          <p:cNvCxnSpPr>
            <a:cxnSpLocks/>
          </p:cNvCxnSpPr>
          <p:nvPr/>
        </p:nvCxnSpPr>
        <p:spPr>
          <a:xfrm>
            <a:off x="6038850" y="4813096"/>
            <a:ext cx="215369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DDFBFD6-427E-5E2A-A0C7-72D960FEEFD7}"/>
              </a:ext>
            </a:extLst>
          </p:cNvPr>
          <p:cNvSpPr txBox="1"/>
          <p:nvPr/>
        </p:nvSpPr>
        <p:spPr>
          <a:xfrm>
            <a:off x="6306078" y="4666902"/>
            <a:ext cx="27262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Four smallest populations</a:t>
            </a:r>
          </a:p>
        </p:txBody>
      </p:sp>
    </p:spTree>
    <p:extLst>
      <p:ext uri="{BB962C8B-B14F-4D97-AF65-F5344CB8AC3E}">
        <p14:creationId xmlns:p14="http://schemas.microsoft.com/office/powerpoint/2010/main" val="978754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E0CF9-F0D6-A7FD-B7F5-DD2BBFFDA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34389-B128-DFE0-D74E-CBB9606D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qubit example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FFCFE016-7B03-3F0B-EDA0-51FE59643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5969" y="660753"/>
            <a:ext cx="1954172" cy="311836"/>
          </a:xfrm>
          <a:prstGeom prst="rect">
            <a:avLst/>
          </a:prstGeom>
        </p:spPr>
      </p:pic>
      <p:pic>
        <p:nvPicPr>
          <p:cNvPr id="13" name="Picture 12" descr="A group of numbers on a white background&#10;&#10;AI-generated content may be incorrect.">
            <a:extLst>
              <a:ext uri="{FF2B5EF4-FFF2-40B4-BE49-F238E27FC236}">
                <a16:creationId xmlns:a16="http://schemas.microsoft.com/office/drawing/2014/main" id="{6A1C3548-01D9-7FF8-A550-D69DE5BEC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284"/>
            <a:ext cx="8983133" cy="234655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DF10D74-93B7-8BB3-7C7B-C5BC20A4FC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81909" y="1379524"/>
            <a:ext cx="530669" cy="24492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4E36812-6F5F-21E3-D2CA-544755A049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5712" y="1384300"/>
            <a:ext cx="530669" cy="24492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78DFC39-2F3F-C1FF-36AD-7DA3EF84CB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98434" y="1377950"/>
            <a:ext cx="530669" cy="24492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67AE2514-6E69-F6E6-7E62-CF93DB3384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22826" y="1384300"/>
            <a:ext cx="530669" cy="24492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6C7A7EDE-9AA0-4409-1C57-72EC12B4A3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69766" y="1384300"/>
            <a:ext cx="530669" cy="24492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5CED1DE-3B94-9EFB-24F1-14A29447663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10412" y="1377950"/>
            <a:ext cx="530669" cy="244924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25F13250-288B-7128-89D5-AECCC78F597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57352" y="1384300"/>
            <a:ext cx="530669" cy="244924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6EEC61C-2EB9-3D17-FCB0-9A5173CDF6C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614269" y="1377950"/>
            <a:ext cx="530669" cy="24492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1827E53-9E7E-7F3B-9DAF-52D1D808F8A0}"/>
              </a:ext>
            </a:extLst>
          </p:cNvPr>
          <p:cNvSpPr/>
          <p:nvPr/>
        </p:nvSpPr>
        <p:spPr>
          <a:xfrm>
            <a:off x="2020661" y="1665158"/>
            <a:ext cx="309458" cy="3048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51C834-6C3D-ED4F-3427-C2F1CEAD0339}"/>
              </a:ext>
            </a:extLst>
          </p:cNvPr>
          <p:cNvSpPr/>
          <p:nvPr/>
        </p:nvSpPr>
        <p:spPr>
          <a:xfrm>
            <a:off x="6667957" y="3279033"/>
            <a:ext cx="309458" cy="3048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B1FFC0-49B6-6B09-88FA-0113DBB55B9A}"/>
              </a:ext>
            </a:extLst>
          </p:cNvPr>
          <p:cNvSpPr/>
          <p:nvPr/>
        </p:nvSpPr>
        <p:spPr>
          <a:xfrm>
            <a:off x="3400727" y="2194491"/>
            <a:ext cx="309458" cy="3048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1EF32D-B393-0D4E-775C-7B091E6F076B}"/>
              </a:ext>
            </a:extLst>
          </p:cNvPr>
          <p:cNvSpPr/>
          <p:nvPr/>
        </p:nvSpPr>
        <p:spPr>
          <a:xfrm>
            <a:off x="5080371" y="2736787"/>
            <a:ext cx="309458" cy="3048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47378AB-0109-C03D-FC11-10306DC2BC5B}"/>
              </a:ext>
            </a:extLst>
          </p:cNvPr>
          <p:cNvSpPr/>
          <p:nvPr/>
        </p:nvSpPr>
        <p:spPr>
          <a:xfrm>
            <a:off x="4233431" y="2450637"/>
            <a:ext cx="309458" cy="304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D6B74DD-F665-C745-D328-8AD7EA90E23F}"/>
              </a:ext>
            </a:extLst>
          </p:cNvPr>
          <p:cNvSpPr/>
          <p:nvPr/>
        </p:nvSpPr>
        <p:spPr>
          <a:xfrm>
            <a:off x="5827623" y="3001750"/>
            <a:ext cx="309458" cy="304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524D00-1CEB-112B-8E68-E6407E170A53}"/>
              </a:ext>
            </a:extLst>
          </p:cNvPr>
          <p:cNvSpPr/>
          <p:nvPr/>
        </p:nvSpPr>
        <p:spPr>
          <a:xfrm>
            <a:off x="2658490" y="1889691"/>
            <a:ext cx="309458" cy="304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E13FCD-1231-4A52-F7BF-6DFC48533C1C}"/>
              </a:ext>
            </a:extLst>
          </p:cNvPr>
          <p:cNvSpPr/>
          <p:nvPr/>
        </p:nvSpPr>
        <p:spPr>
          <a:xfrm>
            <a:off x="7724874" y="3583833"/>
            <a:ext cx="309458" cy="304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985290-B5BE-6191-5C4E-61B04987AE57}"/>
              </a:ext>
            </a:extLst>
          </p:cNvPr>
          <p:cNvSpPr/>
          <p:nvPr/>
        </p:nvSpPr>
        <p:spPr>
          <a:xfrm>
            <a:off x="2609216" y="4621561"/>
            <a:ext cx="309458" cy="3048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5139A2-86B9-4128-968A-B906EA02CC53}"/>
              </a:ext>
            </a:extLst>
          </p:cNvPr>
          <p:cNvCxnSpPr>
            <a:cxnSpLocks/>
          </p:cNvCxnSpPr>
          <p:nvPr/>
        </p:nvCxnSpPr>
        <p:spPr>
          <a:xfrm>
            <a:off x="3106549" y="4781872"/>
            <a:ext cx="215369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52D0078-B58A-76DD-9F4F-8C870E64DC93}"/>
              </a:ext>
            </a:extLst>
          </p:cNvPr>
          <p:cNvSpPr txBox="1"/>
          <p:nvPr/>
        </p:nvSpPr>
        <p:spPr>
          <a:xfrm>
            <a:off x="3373777" y="4635678"/>
            <a:ext cx="27262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Four largest populations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749ECA5-5E27-C75A-EFB3-96EE597F9218}"/>
              </a:ext>
            </a:extLst>
          </p:cNvPr>
          <p:cNvSpPr/>
          <p:nvPr/>
        </p:nvSpPr>
        <p:spPr>
          <a:xfrm>
            <a:off x="5650181" y="4635678"/>
            <a:ext cx="309458" cy="304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D6021E3-918E-18AD-7BEC-439BF48917C6}"/>
              </a:ext>
            </a:extLst>
          </p:cNvPr>
          <p:cNvCxnSpPr>
            <a:cxnSpLocks/>
          </p:cNvCxnSpPr>
          <p:nvPr/>
        </p:nvCxnSpPr>
        <p:spPr>
          <a:xfrm>
            <a:off x="6038850" y="4813096"/>
            <a:ext cx="215369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A8495B0-A893-AE33-ED89-8C9CC6AD3F0F}"/>
              </a:ext>
            </a:extLst>
          </p:cNvPr>
          <p:cNvSpPr txBox="1"/>
          <p:nvPr/>
        </p:nvSpPr>
        <p:spPr>
          <a:xfrm>
            <a:off x="6306078" y="4666902"/>
            <a:ext cx="27262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Four smallest populations</a:t>
            </a: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D744E8E7-5333-47DD-23A0-6856FDD6D5E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73158" y="1486837"/>
            <a:ext cx="698333" cy="2196176"/>
          </a:xfrm>
          <a:prstGeom prst="curvedConnector2">
            <a:avLst/>
          </a:prstGeom>
          <a:ln w="317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28">
            <a:extLst>
              <a:ext uri="{FF2B5EF4-FFF2-40B4-BE49-F238E27FC236}">
                <a16:creationId xmlns:a16="http://schemas.microsoft.com/office/drawing/2014/main" id="{8DE85840-9C99-C2E6-5718-705B4FBF033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43871" y="4164169"/>
            <a:ext cx="5076240" cy="21151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8CBCD26-3C59-15CD-116E-0259D3F0DEF7}"/>
              </a:ext>
            </a:extLst>
          </p:cNvPr>
          <p:cNvSpPr txBox="1"/>
          <p:nvPr/>
        </p:nvSpPr>
        <p:spPr>
          <a:xfrm>
            <a:off x="18487" y="4045651"/>
            <a:ext cx="4139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Apply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144EF76-616E-DAA1-6E4A-15CF139574D6}"/>
              </a:ext>
            </a:extLst>
          </p:cNvPr>
          <p:cNvCxnSpPr>
            <a:cxnSpLocks/>
          </p:cNvCxnSpPr>
          <p:nvPr/>
        </p:nvCxnSpPr>
        <p:spPr>
          <a:xfrm>
            <a:off x="5988884" y="4243356"/>
            <a:ext cx="243777" cy="235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0A4B3CE-165A-675F-270B-92C25513A3DF}"/>
              </a:ext>
            </a:extLst>
          </p:cNvPr>
          <p:cNvSpPr txBox="1"/>
          <p:nvPr/>
        </p:nvSpPr>
        <p:spPr>
          <a:xfrm>
            <a:off x="6254219" y="4043301"/>
            <a:ext cx="3659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Performed optimal cooling</a:t>
            </a:r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A1CADA2E-887F-C6B3-FE75-DE9469353D59}"/>
              </a:ext>
            </a:extLst>
          </p:cNvPr>
          <p:cNvCxnSpPr>
            <a:cxnSpLocks/>
          </p:cNvCxnSpPr>
          <p:nvPr/>
        </p:nvCxnSpPr>
        <p:spPr>
          <a:xfrm rot="16200000" flipV="1">
            <a:off x="5284570" y="1746095"/>
            <a:ext cx="802441" cy="2245689"/>
          </a:xfrm>
          <a:prstGeom prst="curvedConnector2">
            <a:avLst/>
          </a:prstGeom>
          <a:ln w="317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23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2885B-87B0-EE80-7FCC-5E8671D3D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17518-E4E8-AFEA-83E0-09CD158A1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qubit example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ED522FF-8C02-6386-822D-7452B6C5C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5969" y="660753"/>
            <a:ext cx="1954172" cy="311836"/>
          </a:xfrm>
          <a:prstGeom prst="rect">
            <a:avLst/>
          </a:prstGeom>
        </p:spPr>
      </p:pic>
      <p:pic>
        <p:nvPicPr>
          <p:cNvPr id="13" name="Picture 12" descr="A group of numbers on a white background&#10;&#10;AI-generated content may be incorrect.">
            <a:extLst>
              <a:ext uri="{FF2B5EF4-FFF2-40B4-BE49-F238E27FC236}">
                <a16:creationId xmlns:a16="http://schemas.microsoft.com/office/drawing/2014/main" id="{3D577A18-40C6-FCD0-C441-249F6D8D8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284"/>
            <a:ext cx="8983133" cy="234655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73D4348-07DE-FECB-828E-C1D0FA27CD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81909" y="1379524"/>
            <a:ext cx="530669" cy="24492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803BB7E-18A5-1767-FCB5-4265FDA3F6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5712" y="1384300"/>
            <a:ext cx="530669" cy="24492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9B977C7-C986-853D-4905-9714858432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98434" y="1377950"/>
            <a:ext cx="530669" cy="24492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CDAE710-BA6E-220C-E285-1A9253837E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22826" y="1384300"/>
            <a:ext cx="530669" cy="24492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A36673BF-221A-AA5C-C733-5671AE731A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69766" y="1384300"/>
            <a:ext cx="530669" cy="24492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75835CC4-7DF5-7930-83F7-D01E3DAFD13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10412" y="1377950"/>
            <a:ext cx="530669" cy="244924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85FF7140-22BA-2BA2-074A-5CD0DEE7DD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57352" y="1384300"/>
            <a:ext cx="530669" cy="244924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5C474E20-DBF3-4217-6601-52DEC6381AE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614269" y="1377950"/>
            <a:ext cx="530669" cy="24492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1B50DDE-1C85-4AA9-70AA-B6A77E7BD323}"/>
              </a:ext>
            </a:extLst>
          </p:cNvPr>
          <p:cNvSpPr/>
          <p:nvPr/>
        </p:nvSpPr>
        <p:spPr>
          <a:xfrm>
            <a:off x="2020661" y="1665158"/>
            <a:ext cx="309458" cy="3048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CE80FB-DD1E-9915-694D-3CD20CBFB908}"/>
              </a:ext>
            </a:extLst>
          </p:cNvPr>
          <p:cNvSpPr/>
          <p:nvPr/>
        </p:nvSpPr>
        <p:spPr>
          <a:xfrm>
            <a:off x="6667957" y="3279033"/>
            <a:ext cx="309458" cy="3048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BA76AC-69AA-2C4E-BB60-7781B1CA2274}"/>
              </a:ext>
            </a:extLst>
          </p:cNvPr>
          <p:cNvSpPr/>
          <p:nvPr/>
        </p:nvSpPr>
        <p:spPr>
          <a:xfrm>
            <a:off x="3400727" y="2194491"/>
            <a:ext cx="309458" cy="3048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25302D-786F-B526-3FDE-18FB41AE8D39}"/>
              </a:ext>
            </a:extLst>
          </p:cNvPr>
          <p:cNvSpPr/>
          <p:nvPr/>
        </p:nvSpPr>
        <p:spPr>
          <a:xfrm>
            <a:off x="5080371" y="2736787"/>
            <a:ext cx="309458" cy="3048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B1D642-42CC-2265-8F1B-37AD34E26796}"/>
              </a:ext>
            </a:extLst>
          </p:cNvPr>
          <p:cNvSpPr/>
          <p:nvPr/>
        </p:nvSpPr>
        <p:spPr>
          <a:xfrm>
            <a:off x="4233431" y="2450637"/>
            <a:ext cx="309458" cy="304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C47DA7-D6F5-229E-494F-F67903EB0116}"/>
              </a:ext>
            </a:extLst>
          </p:cNvPr>
          <p:cNvSpPr/>
          <p:nvPr/>
        </p:nvSpPr>
        <p:spPr>
          <a:xfrm>
            <a:off x="5827623" y="3001750"/>
            <a:ext cx="309458" cy="304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9784DB-1CD0-C4E8-B647-0B2752DCF6CE}"/>
              </a:ext>
            </a:extLst>
          </p:cNvPr>
          <p:cNvSpPr/>
          <p:nvPr/>
        </p:nvSpPr>
        <p:spPr>
          <a:xfrm>
            <a:off x="2658490" y="1889691"/>
            <a:ext cx="309458" cy="304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49F477-5E8F-042F-B6D5-FD665D18078D}"/>
              </a:ext>
            </a:extLst>
          </p:cNvPr>
          <p:cNvSpPr/>
          <p:nvPr/>
        </p:nvSpPr>
        <p:spPr>
          <a:xfrm>
            <a:off x="7724874" y="3583833"/>
            <a:ext cx="309458" cy="304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5BC459F-1AB4-BDEB-014C-042CD84759CA}"/>
              </a:ext>
            </a:extLst>
          </p:cNvPr>
          <p:cNvSpPr/>
          <p:nvPr/>
        </p:nvSpPr>
        <p:spPr>
          <a:xfrm>
            <a:off x="2609216" y="4621561"/>
            <a:ext cx="309458" cy="3048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1F162F8-0D16-D560-3D94-E27AF8F5E0EA}"/>
              </a:ext>
            </a:extLst>
          </p:cNvPr>
          <p:cNvCxnSpPr>
            <a:cxnSpLocks/>
          </p:cNvCxnSpPr>
          <p:nvPr/>
        </p:nvCxnSpPr>
        <p:spPr>
          <a:xfrm>
            <a:off x="3106549" y="4781872"/>
            <a:ext cx="215369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7DB16C6-A869-03D7-0343-801AC60899E5}"/>
              </a:ext>
            </a:extLst>
          </p:cNvPr>
          <p:cNvSpPr txBox="1"/>
          <p:nvPr/>
        </p:nvSpPr>
        <p:spPr>
          <a:xfrm>
            <a:off x="3373777" y="4635678"/>
            <a:ext cx="27262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Four largest populations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8D15DD7-70B6-B292-728D-490FB1D59EC5}"/>
              </a:ext>
            </a:extLst>
          </p:cNvPr>
          <p:cNvSpPr/>
          <p:nvPr/>
        </p:nvSpPr>
        <p:spPr>
          <a:xfrm>
            <a:off x="5650181" y="4635678"/>
            <a:ext cx="309458" cy="304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0C5D7EB-67D1-F551-7CF9-8C8659EF84A1}"/>
              </a:ext>
            </a:extLst>
          </p:cNvPr>
          <p:cNvCxnSpPr>
            <a:cxnSpLocks/>
          </p:cNvCxnSpPr>
          <p:nvPr/>
        </p:nvCxnSpPr>
        <p:spPr>
          <a:xfrm>
            <a:off x="6038850" y="4813096"/>
            <a:ext cx="215369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83AC1D0-F550-CF71-2A67-8D9EA8F7A165}"/>
              </a:ext>
            </a:extLst>
          </p:cNvPr>
          <p:cNvSpPr txBox="1"/>
          <p:nvPr/>
        </p:nvSpPr>
        <p:spPr>
          <a:xfrm>
            <a:off x="6306078" y="4666902"/>
            <a:ext cx="27262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Four smallest populations</a:t>
            </a:r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C592A504-6D68-FB80-D73F-7F51E7C5D6D7}"/>
              </a:ext>
            </a:extLst>
          </p:cNvPr>
          <p:cNvCxnSpPr>
            <a:cxnSpLocks/>
            <a:stCxn id="5" idx="1"/>
          </p:cNvCxnSpPr>
          <p:nvPr/>
        </p:nvCxnSpPr>
        <p:spPr>
          <a:xfrm rot="16200000" flipV="1">
            <a:off x="4211252" y="821645"/>
            <a:ext cx="1332420" cy="3671629"/>
          </a:xfrm>
          <a:prstGeom prst="curvedConnector2">
            <a:avLst/>
          </a:prstGeom>
          <a:ln w="317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A2B9376-63B9-46EE-5123-82BE1A5C37B3}"/>
              </a:ext>
            </a:extLst>
          </p:cNvPr>
          <p:cNvSpPr txBox="1"/>
          <p:nvPr/>
        </p:nvSpPr>
        <p:spPr>
          <a:xfrm>
            <a:off x="0" y="4045823"/>
            <a:ext cx="4139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Apply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CA82245-7393-97A6-ABA9-BB2266EC66F9}"/>
              </a:ext>
            </a:extLst>
          </p:cNvPr>
          <p:cNvCxnSpPr>
            <a:cxnSpLocks/>
          </p:cNvCxnSpPr>
          <p:nvPr/>
        </p:nvCxnSpPr>
        <p:spPr>
          <a:xfrm>
            <a:off x="5970397" y="4223426"/>
            <a:ext cx="243777" cy="235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8FC183C-2F53-83D6-734E-EAFACC91F2B1}"/>
              </a:ext>
            </a:extLst>
          </p:cNvPr>
          <p:cNvSpPr txBox="1"/>
          <p:nvPr/>
        </p:nvSpPr>
        <p:spPr>
          <a:xfrm>
            <a:off x="6235732" y="4023371"/>
            <a:ext cx="3659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Performed optimal cooling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A9E78580-6EF5-8941-E1B0-D471C821561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23555" y="4139274"/>
            <a:ext cx="5117019" cy="213209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5D0CAC6-9FD5-C3C6-341B-0D0DBAB046D4}"/>
              </a:ext>
            </a:extLst>
          </p:cNvPr>
          <p:cNvCxnSpPr>
            <a:cxnSpLocks/>
          </p:cNvCxnSpPr>
          <p:nvPr/>
        </p:nvCxnSpPr>
        <p:spPr>
          <a:xfrm>
            <a:off x="4560818" y="2679700"/>
            <a:ext cx="490607" cy="190500"/>
          </a:xfrm>
          <a:prstGeom prst="straightConnector1">
            <a:avLst/>
          </a:prstGeom>
          <a:ln w="317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20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5B50-E8A2-166A-067D-C4A7AC255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900" y="1966915"/>
            <a:ext cx="9509800" cy="994172"/>
          </a:xfrm>
        </p:spPr>
        <p:txBody>
          <a:bodyPr/>
          <a:lstStyle/>
          <a:p>
            <a:pPr algn="ctr"/>
            <a:r>
              <a:rPr lang="en-GB" sz="2800" dirty="0"/>
              <a:t>We developed a framework for </a:t>
            </a:r>
            <a:r>
              <a:rPr lang="en-GB" sz="2800" b="1" dirty="0"/>
              <a:t>purity enhancement </a:t>
            </a:r>
            <a:br>
              <a:rPr lang="en-GB" sz="2800" dirty="0"/>
            </a:br>
            <a:r>
              <a:rPr lang="en-GB" sz="2800" dirty="0"/>
              <a:t>by considering:</a:t>
            </a:r>
            <a:br>
              <a:rPr lang="en-GB" sz="2800" dirty="0"/>
            </a:br>
            <a:br>
              <a:rPr lang="en-GB" sz="2800" dirty="0"/>
            </a:br>
            <a:r>
              <a:rPr lang="en-GB" sz="2800" b="1" dirty="0" err="1"/>
              <a:t>athermaility</a:t>
            </a:r>
            <a:r>
              <a:rPr lang="en-GB" sz="2800" b="1" dirty="0"/>
              <a:t> enhancement   </a:t>
            </a:r>
          </a:p>
        </p:txBody>
      </p:sp>
    </p:spTree>
    <p:extLst>
      <p:ext uri="{BB962C8B-B14F-4D97-AF65-F5344CB8AC3E}">
        <p14:creationId xmlns:p14="http://schemas.microsoft.com/office/powerpoint/2010/main" val="708602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A8E8D-6555-69DF-9C29-8A1D20D17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9A78E-D38C-68FE-89F0-A9268FC0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qubit example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73ADCE4-DBDC-0336-F1A0-0841E4D00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5969" y="660753"/>
            <a:ext cx="1954172" cy="311836"/>
          </a:xfrm>
          <a:prstGeom prst="rect">
            <a:avLst/>
          </a:prstGeom>
        </p:spPr>
      </p:pic>
      <p:pic>
        <p:nvPicPr>
          <p:cNvPr id="13" name="Picture 12" descr="A group of numbers on a white background&#10;&#10;AI-generated content may be incorrect.">
            <a:extLst>
              <a:ext uri="{FF2B5EF4-FFF2-40B4-BE49-F238E27FC236}">
                <a16:creationId xmlns:a16="http://schemas.microsoft.com/office/drawing/2014/main" id="{6B1EB5FB-1D8B-7BC9-0286-FA9ADE560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6284"/>
            <a:ext cx="8983133" cy="234655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55D2924-A61F-8300-4736-72B8A385C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81909" y="1379524"/>
            <a:ext cx="530669" cy="24492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B6417FB-C4B8-C4CE-4E09-DB8E8CEC8F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5712" y="1384300"/>
            <a:ext cx="530669" cy="24492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EC9A26C-A41D-71C8-F838-A7081F3EE3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98434" y="1377950"/>
            <a:ext cx="530669" cy="24492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8EC3370-E83E-0BF5-48C0-D4962CB05F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22826" y="1384300"/>
            <a:ext cx="530669" cy="24492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06C3979-64A1-56AF-688F-6F9BD89E88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69766" y="1384300"/>
            <a:ext cx="530669" cy="24492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0AE3F542-9978-7142-9CD0-513A2B16DF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10412" y="1377950"/>
            <a:ext cx="530669" cy="244924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312D5C80-5842-B6A0-F198-8C8E4739B5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57352" y="1384300"/>
            <a:ext cx="530669" cy="244924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4720D108-AA3E-E273-E4DB-4978855DE55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614269" y="1377950"/>
            <a:ext cx="530669" cy="24492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564A76C-B131-609C-4581-E97C1C1507E1}"/>
              </a:ext>
            </a:extLst>
          </p:cNvPr>
          <p:cNvSpPr/>
          <p:nvPr/>
        </p:nvSpPr>
        <p:spPr>
          <a:xfrm>
            <a:off x="2020661" y="1665158"/>
            <a:ext cx="309458" cy="3048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570CD5-F388-1642-3936-19FDF1C63BA0}"/>
              </a:ext>
            </a:extLst>
          </p:cNvPr>
          <p:cNvSpPr/>
          <p:nvPr/>
        </p:nvSpPr>
        <p:spPr>
          <a:xfrm>
            <a:off x="6667957" y="3279033"/>
            <a:ext cx="309458" cy="3048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9BB9C0-DEED-5B51-7093-728887CC48A0}"/>
              </a:ext>
            </a:extLst>
          </p:cNvPr>
          <p:cNvSpPr/>
          <p:nvPr/>
        </p:nvSpPr>
        <p:spPr>
          <a:xfrm>
            <a:off x="3400727" y="2194491"/>
            <a:ext cx="309458" cy="3048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2E1A8F-D93B-9BAC-4E71-17641E548706}"/>
              </a:ext>
            </a:extLst>
          </p:cNvPr>
          <p:cNvSpPr/>
          <p:nvPr/>
        </p:nvSpPr>
        <p:spPr>
          <a:xfrm>
            <a:off x="5080371" y="2736787"/>
            <a:ext cx="309458" cy="3048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A2C093-5407-1018-0027-1A0EEBBFAD6D}"/>
              </a:ext>
            </a:extLst>
          </p:cNvPr>
          <p:cNvSpPr/>
          <p:nvPr/>
        </p:nvSpPr>
        <p:spPr>
          <a:xfrm>
            <a:off x="4233431" y="2450637"/>
            <a:ext cx="309458" cy="304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BCDDD3-3599-BB91-2D21-9B91C90A9470}"/>
              </a:ext>
            </a:extLst>
          </p:cNvPr>
          <p:cNvSpPr/>
          <p:nvPr/>
        </p:nvSpPr>
        <p:spPr>
          <a:xfrm>
            <a:off x="5827623" y="3001750"/>
            <a:ext cx="309458" cy="304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CBE93ED-A0BD-75D5-5220-BEC29973F845}"/>
              </a:ext>
            </a:extLst>
          </p:cNvPr>
          <p:cNvSpPr/>
          <p:nvPr/>
        </p:nvSpPr>
        <p:spPr>
          <a:xfrm>
            <a:off x="2658490" y="1889691"/>
            <a:ext cx="309458" cy="304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7D15B0-3327-023D-F3A2-A02F78BF4852}"/>
              </a:ext>
            </a:extLst>
          </p:cNvPr>
          <p:cNvSpPr/>
          <p:nvPr/>
        </p:nvSpPr>
        <p:spPr>
          <a:xfrm>
            <a:off x="7724874" y="3583833"/>
            <a:ext cx="309458" cy="304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503763-4543-5B7B-5B7B-3B6F3CB9EBF4}"/>
              </a:ext>
            </a:extLst>
          </p:cNvPr>
          <p:cNvSpPr/>
          <p:nvPr/>
        </p:nvSpPr>
        <p:spPr>
          <a:xfrm>
            <a:off x="2609216" y="4621561"/>
            <a:ext cx="309458" cy="304800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535555-EF0A-9F44-0BAF-5E1CF89726F4}"/>
              </a:ext>
            </a:extLst>
          </p:cNvPr>
          <p:cNvCxnSpPr>
            <a:cxnSpLocks/>
          </p:cNvCxnSpPr>
          <p:nvPr/>
        </p:nvCxnSpPr>
        <p:spPr>
          <a:xfrm>
            <a:off x="3106549" y="4781872"/>
            <a:ext cx="215369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8311B9D-DCAD-CE0D-0632-93B6E413F033}"/>
              </a:ext>
            </a:extLst>
          </p:cNvPr>
          <p:cNvSpPr txBox="1"/>
          <p:nvPr/>
        </p:nvSpPr>
        <p:spPr>
          <a:xfrm>
            <a:off x="3373777" y="4635678"/>
            <a:ext cx="27262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Four largest populations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0848CC0-C9EE-26BF-03E3-A15184FAA18B}"/>
              </a:ext>
            </a:extLst>
          </p:cNvPr>
          <p:cNvSpPr/>
          <p:nvPr/>
        </p:nvSpPr>
        <p:spPr>
          <a:xfrm>
            <a:off x="5650181" y="4635678"/>
            <a:ext cx="309458" cy="304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A475F69-7EA7-F29E-50F8-FFD9E0E190EA}"/>
              </a:ext>
            </a:extLst>
          </p:cNvPr>
          <p:cNvCxnSpPr>
            <a:cxnSpLocks/>
          </p:cNvCxnSpPr>
          <p:nvPr/>
        </p:nvCxnSpPr>
        <p:spPr>
          <a:xfrm>
            <a:off x="6038850" y="4813096"/>
            <a:ext cx="215369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30148C2-2938-3C8F-129F-C0B974F4D0B9}"/>
              </a:ext>
            </a:extLst>
          </p:cNvPr>
          <p:cNvSpPr txBox="1"/>
          <p:nvPr/>
        </p:nvSpPr>
        <p:spPr>
          <a:xfrm>
            <a:off x="6306078" y="4666902"/>
            <a:ext cx="27262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Four smallest populations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333C45-633C-C065-B30E-93FBAA351715}"/>
              </a:ext>
            </a:extLst>
          </p:cNvPr>
          <p:cNvSpPr txBox="1"/>
          <p:nvPr/>
        </p:nvSpPr>
        <p:spPr>
          <a:xfrm>
            <a:off x="112031" y="3928952"/>
            <a:ext cx="870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Apply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FAEB0531-44B7-93FC-0314-7ACBA778B2C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82980" y="4032881"/>
            <a:ext cx="2192906" cy="28194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954026C-5E98-5A6E-BA18-E64AC6CE4574}"/>
              </a:ext>
            </a:extLst>
          </p:cNvPr>
          <p:cNvCxnSpPr>
            <a:cxnSpLocks/>
          </p:cNvCxnSpPr>
          <p:nvPr/>
        </p:nvCxnSpPr>
        <p:spPr>
          <a:xfrm>
            <a:off x="3269617" y="4179677"/>
            <a:ext cx="243777" cy="235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20699CF-35CD-F740-6791-81C8FC89F4AB}"/>
              </a:ext>
            </a:extLst>
          </p:cNvPr>
          <p:cNvSpPr txBox="1"/>
          <p:nvPr/>
        </p:nvSpPr>
        <p:spPr>
          <a:xfrm>
            <a:off x="3534952" y="3979622"/>
            <a:ext cx="3659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Performed optimal cooling</a:t>
            </a:r>
          </a:p>
        </p:txBody>
      </p:sp>
    </p:spTree>
    <p:extLst>
      <p:ext uri="{BB962C8B-B14F-4D97-AF65-F5344CB8AC3E}">
        <p14:creationId xmlns:p14="http://schemas.microsoft.com/office/powerpoint/2010/main" val="299483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D61B9-81EA-FE1B-CE4F-A11D9481A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4C53D-6D36-7B60-7F33-D08E0DE23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qubit example - Summary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5671254-A1EC-85B3-5F27-7FC24A1CB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9720" y="1270599"/>
            <a:ext cx="1995118" cy="292388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BD1399A3-9DE2-01C7-4C60-F6142E7C1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1523" y="1268413"/>
            <a:ext cx="1995118" cy="292388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F05217-F9C0-F2F3-D0EA-9A8D806DC71F}"/>
              </a:ext>
            </a:extLst>
          </p:cNvPr>
          <p:cNvCxnSpPr>
            <a:cxnSpLocks/>
          </p:cNvCxnSpPr>
          <p:nvPr/>
        </p:nvCxnSpPr>
        <p:spPr>
          <a:xfrm>
            <a:off x="4488180" y="1196340"/>
            <a:ext cx="0" cy="2884593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D9876CB-4131-FE2D-3BF2-72FAD4BE1A43}"/>
              </a:ext>
            </a:extLst>
          </p:cNvPr>
          <p:cNvSpPr txBox="1"/>
          <p:nvPr/>
        </p:nvSpPr>
        <p:spPr>
          <a:xfrm>
            <a:off x="205740" y="1851660"/>
            <a:ext cx="4137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Can cool to: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Greater ground state than “coldest qubit”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Required both qubits in the machine  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C2D3F24A-36CC-60A4-9C2B-39223DAACB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4960" y="2290573"/>
            <a:ext cx="2933545" cy="48288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AE651F7-4AE0-D6FB-2675-EEEE71972189}"/>
              </a:ext>
            </a:extLst>
          </p:cNvPr>
          <p:cNvSpPr txBox="1"/>
          <p:nvPr/>
        </p:nvSpPr>
        <p:spPr>
          <a:xfrm>
            <a:off x="4800604" y="1851659"/>
            <a:ext cx="4137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Can cool to: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Cannot cool beyond “coldest qubit”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Required only 2</a:t>
            </a:r>
            <a:r>
              <a:rPr lang="en-GB" sz="1600" baseline="30000" dirty="0"/>
              <a:t>nd</a:t>
            </a:r>
            <a:r>
              <a:rPr lang="en-GB" sz="1600" dirty="0"/>
              <a:t> machine qubit  </a:t>
            </a: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4ADC239F-2CEE-E0ED-7D0A-CB5A70EBBB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16208" y="2288456"/>
            <a:ext cx="1550357" cy="57041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7A2FB3D-F00F-E519-B921-3ED9C086735A}"/>
              </a:ext>
            </a:extLst>
          </p:cNvPr>
          <p:cNvSpPr txBox="1"/>
          <p:nvPr/>
        </p:nvSpPr>
        <p:spPr>
          <a:xfrm>
            <a:off x="2514600" y="4169370"/>
            <a:ext cx="6423660" cy="923330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/>
              <a:t>The energetic structure of the machine dictates both:</a:t>
            </a:r>
          </a:p>
          <a:p>
            <a:pPr marL="342900" indent="-342900" algn="ctr">
              <a:buAutoNum type="alphaLcParenR"/>
            </a:pPr>
            <a:r>
              <a:rPr lang="en-GB" sz="1800" dirty="0"/>
              <a:t>How much the system can be cooled</a:t>
            </a:r>
          </a:p>
          <a:p>
            <a:pPr marL="342900" indent="-342900" algn="ctr">
              <a:buAutoNum type="alphaLcParenR"/>
            </a:pPr>
            <a:r>
              <a:rPr lang="en-GB" sz="1800" dirty="0"/>
              <a:t>The nature of the dynamics to perform that cooling  </a:t>
            </a:r>
          </a:p>
        </p:txBody>
      </p:sp>
    </p:spTree>
    <p:extLst>
      <p:ext uri="{BB962C8B-B14F-4D97-AF65-F5344CB8AC3E}">
        <p14:creationId xmlns:p14="http://schemas.microsoft.com/office/powerpoint/2010/main" val="274509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BBF5F-67BE-C57F-07FF-D7372B8DA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CB5C6-B4A4-7A19-FB4E-D0D37EB78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n-qubit Machines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556052-69D7-9957-76A3-84CB8B914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6527" y="1731804"/>
            <a:ext cx="6270946" cy="375787"/>
          </a:xfr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5E746A8-B233-5C81-000F-74A761A3D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8875" y="2414046"/>
            <a:ext cx="7574325" cy="87261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7B294DC-E429-87F1-620F-12A9894A6D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86037" y="4030690"/>
            <a:ext cx="3780960" cy="38668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E09FDD-21AE-BA85-C1ED-0EA126D60FB4}"/>
              </a:ext>
            </a:extLst>
          </p:cNvPr>
          <p:cNvCxnSpPr>
            <a:cxnSpLocks/>
          </p:cNvCxnSpPr>
          <p:nvPr/>
        </p:nvCxnSpPr>
        <p:spPr>
          <a:xfrm flipH="1" flipV="1">
            <a:off x="6814868" y="2777706"/>
            <a:ext cx="76999" cy="837561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54DD416-3B4F-DB9D-9165-4F471BCD27A4}"/>
              </a:ext>
            </a:extLst>
          </p:cNvPr>
          <p:cNvSpPr txBox="1"/>
          <p:nvPr/>
        </p:nvSpPr>
        <p:spPr>
          <a:xfrm>
            <a:off x="6280030" y="3615267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Gap Vector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EC9A60-BADF-7674-93A2-773F73792B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92240" y="4819383"/>
            <a:ext cx="3647664" cy="2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8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ABA26-5050-ACD2-7282-A2C9AD094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4D092-A660-B8FB-0853-8E2ADA15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n-qubit Machines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F62801-D8D8-7ADA-9A7B-8588DEF43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6527" y="1731804"/>
            <a:ext cx="6270946" cy="375787"/>
          </a:xfr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C638A2C-6667-C28B-BDF9-F08A6AFA5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8875" y="2414046"/>
            <a:ext cx="7574325" cy="8726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854FF-FCF1-6C5B-1B21-F26D7D2B64AB}"/>
              </a:ext>
            </a:extLst>
          </p:cNvPr>
          <p:cNvSpPr txBox="1"/>
          <p:nvPr/>
        </p:nvSpPr>
        <p:spPr>
          <a:xfrm>
            <a:off x="6349042" y="2414046"/>
            <a:ext cx="655607" cy="458550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168E3CB-6435-129F-DC1C-A855EF1C64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04405" y="3936160"/>
            <a:ext cx="5648089" cy="30737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6AB211D-D0F7-ECB0-95D4-6B1CA999A2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90500" y="4720134"/>
            <a:ext cx="4091979" cy="345801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5448434-1512-5829-24FF-5583029EB156}"/>
              </a:ext>
            </a:extLst>
          </p:cNvPr>
          <p:cNvCxnSpPr>
            <a:cxnSpLocks/>
          </p:cNvCxnSpPr>
          <p:nvPr/>
        </p:nvCxnSpPr>
        <p:spPr>
          <a:xfrm flipV="1">
            <a:off x="5988885" y="2978924"/>
            <a:ext cx="360157" cy="853778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02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4C3B6-5A8C-44F2-E04A-81EAEE86A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0A031-5B67-5414-28A2-DB0F85AAD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n-qubit Machines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8DB6EE-8255-3BD7-3723-BCDBE60F1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6527" y="1731804"/>
            <a:ext cx="6270946" cy="375787"/>
          </a:xfr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5FDEFEF-2043-301B-87D4-1F5908B25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8875" y="2414046"/>
            <a:ext cx="7574325" cy="87261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2AAFF54-A336-5119-E564-2D94617FFD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24570" y="4207934"/>
            <a:ext cx="4882903" cy="7875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04827B-CB62-8C28-F6A7-33026D4E6714}"/>
              </a:ext>
            </a:extLst>
          </p:cNvPr>
          <p:cNvSpPr txBox="1"/>
          <p:nvPr/>
        </p:nvSpPr>
        <p:spPr>
          <a:xfrm>
            <a:off x="2891718" y="3667517"/>
            <a:ext cx="488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Ground state population of system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7D1BBC-1C52-9807-E73F-52DB1F650A1A}"/>
              </a:ext>
            </a:extLst>
          </p:cNvPr>
          <p:cNvCxnSpPr>
            <a:cxnSpLocks/>
          </p:cNvCxnSpPr>
          <p:nvPr/>
        </p:nvCxnSpPr>
        <p:spPr>
          <a:xfrm>
            <a:off x="5718212" y="4149501"/>
            <a:ext cx="0" cy="194945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E3667E4-6E47-06AB-1E6D-3A51AF615C59}"/>
              </a:ext>
            </a:extLst>
          </p:cNvPr>
          <p:cNvCxnSpPr>
            <a:cxnSpLocks/>
          </p:cNvCxnSpPr>
          <p:nvPr/>
        </p:nvCxnSpPr>
        <p:spPr>
          <a:xfrm>
            <a:off x="7035837" y="4149501"/>
            <a:ext cx="0" cy="194945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08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718D142-A93B-A03E-CAA4-F3DF44361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BB21-1D24-BB52-A7CF-9318C0C2C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n-qubit Machines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6EA0B6-6585-CA20-FEED-2426CE64F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6527" y="1731804"/>
            <a:ext cx="6270946" cy="375787"/>
          </a:xfr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2A0DDDE-80C6-09F6-12ED-BDE73B4AA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8875" y="2414046"/>
            <a:ext cx="7574325" cy="87261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4849100-5102-C32E-DA2E-E7B24496E3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800" y="3926634"/>
            <a:ext cx="2527675" cy="65083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3F6872F-5724-0373-68A0-1BB5A0D76E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7236" y="3926634"/>
            <a:ext cx="2951477" cy="65083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33A803C-9A1B-1E98-526E-B8F494A6FB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1740" t="764" b="-1"/>
          <a:stretch>
            <a:fillRect/>
          </a:stretch>
        </p:blipFill>
        <p:spPr>
          <a:xfrm>
            <a:off x="3046312" y="3951649"/>
            <a:ext cx="1409583" cy="30040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1DE0B04-0F01-3190-CFA8-2CE667876E64}"/>
              </a:ext>
            </a:extLst>
          </p:cNvPr>
          <p:cNvCxnSpPr>
            <a:cxnSpLocks/>
          </p:cNvCxnSpPr>
          <p:nvPr/>
        </p:nvCxnSpPr>
        <p:spPr>
          <a:xfrm>
            <a:off x="1779194" y="3192268"/>
            <a:ext cx="0" cy="611981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3DDFE04-CFF7-A4D1-F0EE-C48EE3D3C221}"/>
              </a:ext>
            </a:extLst>
          </p:cNvPr>
          <p:cNvCxnSpPr>
            <a:cxnSpLocks/>
          </p:cNvCxnSpPr>
          <p:nvPr/>
        </p:nvCxnSpPr>
        <p:spPr>
          <a:xfrm>
            <a:off x="2233519" y="3192267"/>
            <a:ext cx="2847439" cy="827642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09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7CAE1-495E-5720-658F-7F728A6D9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757AF-E505-5ABE-53B3-1BDDEF060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73844"/>
            <a:ext cx="3510022" cy="994172"/>
          </a:xfrm>
        </p:spPr>
        <p:txBody>
          <a:bodyPr/>
          <a:lstStyle/>
          <a:p>
            <a:r>
              <a:rPr lang="en-GB" dirty="0"/>
              <a:t>n-qubit Machines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230D02C-FC62-9523-13EE-7E8BFCC04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673" t="-13930" b="-1"/>
          <a:stretch>
            <a:fillRect/>
          </a:stretch>
        </p:blipFill>
        <p:spPr>
          <a:xfrm>
            <a:off x="4719637" y="505297"/>
            <a:ext cx="4338332" cy="59733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272E802-FDF8-8F45-63DE-69A4570B1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3935" y="730679"/>
            <a:ext cx="650833" cy="14318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B000119-604E-C08D-83DD-03EB246B2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81365" y="1506712"/>
            <a:ext cx="2590635" cy="3260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5E767E1-3AC3-B895-5CC7-B15F0057F4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30663" y="1506713"/>
            <a:ext cx="2699325" cy="3260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490F0D-A54E-CA2C-CFAE-1F20D8A7A451}"/>
              </a:ext>
            </a:extLst>
          </p:cNvPr>
          <p:cNvSpPr txBox="1"/>
          <p:nvPr/>
        </p:nvSpPr>
        <p:spPr>
          <a:xfrm>
            <a:off x="1124253" y="2371695"/>
            <a:ext cx="480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Type of permutation that can cool system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7870FE99-8745-AF6A-CB51-5D3E411597DD}"/>
              </a:ext>
            </a:extLst>
          </p:cNvPr>
          <p:cNvSpPr/>
          <p:nvPr/>
        </p:nvSpPr>
        <p:spPr>
          <a:xfrm rot="5400000">
            <a:off x="3105205" y="872655"/>
            <a:ext cx="326093" cy="2463560"/>
          </a:xfrm>
          <a:prstGeom prst="rightBrac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78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9672D-BE9C-1E56-2D9A-96AD990EA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906E5-695A-9632-A2DB-D3F40066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73844"/>
            <a:ext cx="3510022" cy="994172"/>
          </a:xfrm>
        </p:spPr>
        <p:txBody>
          <a:bodyPr/>
          <a:lstStyle/>
          <a:p>
            <a:r>
              <a:rPr lang="en-GB" dirty="0"/>
              <a:t>n-qubit Machines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47BA9B1-3E85-0275-60D6-E6863818C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673" t="-13930" b="-1"/>
          <a:stretch>
            <a:fillRect/>
          </a:stretch>
        </p:blipFill>
        <p:spPr>
          <a:xfrm>
            <a:off x="4719637" y="505297"/>
            <a:ext cx="4338332" cy="59733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1350F47-CB1A-EE14-271A-B6E29B088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3935" y="730679"/>
            <a:ext cx="650833" cy="14318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88BCDFA9-7050-3245-B500-6E2000B562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81365" y="1506712"/>
            <a:ext cx="2590635" cy="3260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95AC102-F7FB-6BEE-5AD9-EE18854DEC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30663" y="1506713"/>
            <a:ext cx="2699325" cy="3260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CAD7BC-7B85-D39A-C1CE-A25F368A40CD}"/>
              </a:ext>
            </a:extLst>
          </p:cNvPr>
          <p:cNvSpPr txBox="1"/>
          <p:nvPr/>
        </p:nvSpPr>
        <p:spPr>
          <a:xfrm>
            <a:off x="96240" y="2349877"/>
            <a:ext cx="480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Contributes to the ground state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362C54F-9028-5E93-76D9-FAC533643AA0}"/>
              </a:ext>
            </a:extLst>
          </p:cNvPr>
          <p:cNvCxnSpPr>
            <a:cxnSpLocks/>
          </p:cNvCxnSpPr>
          <p:nvPr/>
        </p:nvCxnSpPr>
        <p:spPr>
          <a:xfrm flipV="1">
            <a:off x="2205485" y="1865650"/>
            <a:ext cx="0" cy="454501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A7B7381-3FD2-DAB9-05B0-7ACEB9430B1C}"/>
              </a:ext>
            </a:extLst>
          </p:cNvPr>
          <p:cNvSpPr txBox="1"/>
          <p:nvPr/>
        </p:nvSpPr>
        <p:spPr>
          <a:xfrm>
            <a:off x="2313681" y="2982726"/>
            <a:ext cx="480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Does not contribute to the ground state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5F758E-E89B-E6C6-94CA-430691905246}"/>
              </a:ext>
            </a:extLst>
          </p:cNvPr>
          <p:cNvCxnSpPr>
            <a:cxnSpLocks/>
          </p:cNvCxnSpPr>
          <p:nvPr/>
        </p:nvCxnSpPr>
        <p:spPr>
          <a:xfrm flipV="1">
            <a:off x="3828225" y="1900865"/>
            <a:ext cx="0" cy="1081861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40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A3610-A394-21A6-8606-83A111443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4CACD-178E-E50F-74EC-5453FE2E2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73844"/>
            <a:ext cx="3510022" cy="994172"/>
          </a:xfrm>
        </p:spPr>
        <p:txBody>
          <a:bodyPr/>
          <a:lstStyle/>
          <a:p>
            <a:r>
              <a:rPr lang="en-GB" dirty="0"/>
              <a:t>n-qubit Machines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23E7B62-6780-78E2-7608-E9C1A6FCA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673" t="-13930" b="-1"/>
          <a:stretch>
            <a:fillRect/>
          </a:stretch>
        </p:blipFill>
        <p:spPr>
          <a:xfrm>
            <a:off x="4719637" y="505297"/>
            <a:ext cx="4338332" cy="59733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9CC89AD-DA45-8D71-F4A9-3995F49FA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3935" y="730679"/>
            <a:ext cx="650833" cy="14318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FA6BE69-3567-7DF6-36ED-65DDB39606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81365" y="1506712"/>
            <a:ext cx="2590635" cy="3260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E343282-4D6E-64C3-71FA-59295B625D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30663" y="1506713"/>
            <a:ext cx="2699325" cy="32609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2C4EC74-85AD-A999-71B2-F3AFA766D7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98866" y="2824843"/>
            <a:ext cx="2113541" cy="6453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56BAEF-5A13-001B-04EA-32E9311932E5}"/>
              </a:ext>
            </a:extLst>
          </p:cNvPr>
          <p:cNvSpPr txBox="1"/>
          <p:nvPr/>
        </p:nvSpPr>
        <p:spPr>
          <a:xfrm>
            <a:off x="370800" y="2212521"/>
            <a:ext cx="609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This permutation is cooling if: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9712ECD-4E05-CFBF-89C8-62CE0D5E90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-1" r="63880" b="-22697"/>
          <a:stretch>
            <a:fillRect/>
          </a:stretch>
        </p:blipFill>
        <p:spPr>
          <a:xfrm>
            <a:off x="3221859" y="4152361"/>
            <a:ext cx="762076" cy="32585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AB058BB-BECD-C4C1-2CAE-FCCB8ED18C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9800" t="-130536" b="-1"/>
          <a:stretch>
            <a:fillRect/>
          </a:stretch>
        </p:blipFill>
        <p:spPr>
          <a:xfrm>
            <a:off x="6172918" y="3793177"/>
            <a:ext cx="848169" cy="61225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9E4C61-7ACB-9644-13D6-6B4360E04982}"/>
              </a:ext>
            </a:extLst>
          </p:cNvPr>
          <p:cNvCxnSpPr>
            <a:cxnSpLocks/>
          </p:cNvCxnSpPr>
          <p:nvPr/>
        </p:nvCxnSpPr>
        <p:spPr>
          <a:xfrm flipV="1">
            <a:off x="2861815" y="3626931"/>
            <a:ext cx="0" cy="487869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BF3F371-203D-E831-37ED-ECE58F21F5A3}"/>
              </a:ext>
            </a:extLst>
          </p:cNvPr>
          <p:cNvSpPr txBox="1"/>
          <p:nvPr/>
        </p:nvSpPr>
        <p:spPr>
          <a:xfrm>
            <a:off x="1726541" y="4086866"/>
            <a:ext cx="2113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Population of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6170B0-3FF4-8D5E-4724-36D4C7F07534}"/>
              </a:ext>
            </a:extLst>
          </p:cNvPr>
          <p:cNvSpPr txBox="1"/>
          <p:nvPr/>
        </p:nvSpPr>
        <p:spPr>
          <a:xfrm>
            <a:off x="4719637" y="4086866"/>
            <a:ext cx="2113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Population of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F0216FB-AF77-890B-A1A2-A57C01E51863}"/>
              </a:ext>
            </a:extLst>
          </p:cNvPr>
          <p:cNvCxnSpPr>
            <a:cxnSpLocks/>
          </p:cNvCxnSpPr>
          <p:nvPr/>
        </p:nvCxnSpPr>
        <p:spPr>
          <a:xfrm flipV="1">
            <a:off x="5843011" y="3598997"/>
            <a:ext cx="0" cy="487869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>
            <a:extLst>
              <a:ext uri="{FF2B5EF4-FFF2-40B4-BE49-F238E27FC236}">
                <a16:creationId xmlns:a16="http://schemas.microsoft.com/office/drawing/2014/main" id="{BF52DA30-11D0-8667-CDE2-8B60B20EE0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63631" y="2819172"/>
            <a:ext cx="2843575" cy="6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E31C9-5C75-F0EB-52C2-FA457C51C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0250D-2282-5CAA-C34F-4A2AD8883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73844"/>
            <a:ext cx="3510022" cy="994172"/>
          </a:xfrm>
        </p:spPr>
        <p:txBody>
          <a:bodyPr/>
          <a:lstStyle/>
          <a:p>
            <a:r>
              <a:rPr lang="en-GB" dirty="0"/>
              <a:t>n-qubit Machines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F2E7FF8-5FA3-61E5-C790-8E9A50EA8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673" t="-13930" b="-1"/>
          <a:stretch>
            <a:fillRect/>
          </a:stretch>
        </p:blipFill>
        <p:spPr>
          <a:xfrm>
            <a:off x="4719637" y="505297"/>
            <a:ext cx="4338332" cy="59733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93E5464-1A2E-B997-2DA0-1B4FFA72A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3935" y="730679"/>
            <a:ext cx="650833" cy="14318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9070EDD-9BFD-7559-4115-3118ACAAEE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81365" y="1506712"/>
            <a:ext cx="2590635" cy="3260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D361EC1-73A0-D6D8-4412-BB6151AEDB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30663" y="1506713"/>
            <a:ext cx="2699325" cy="3260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45A451-71FA-0DD8-31D0-B581D9BFCF9E}"/>
              </a:ext>
            </a:extLst>
          </p:cNvPr>
          <p:cNvSpPr txBox="1"/>
          <p:nvPr/>
        </p:nvSpPr>
        <p:spPr>
          <a:xfrm>
            <a:off x="370800" y="2212521"/>
            <a:ext cx="609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This permutation is cooling if: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5C25BB2-B596-C713-A77E-09B7BD2A36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76682" y="3171464"/>
            <a:ext cx="2673545" cy="6110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4E2DA5-3391-F700-B718-D34DEAA3A746}"/>
              </a:ext>
            </a:extLst>
          </p:cNvPr>
          <p:cNvSpPr txBox="1"/>
          <p:nvPr/>
        </p:nvSpPr>
        <p:spPr>
          <a:xfrm>
            <a:off x="2784021" y="2906486"/>
            <a:ext cx="3677336" cy="1200150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903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2069B-2670-06BF-747F-A48AC3772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Athermaility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286DB-441E-ED29-2E8A-DBF532C5C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measure of “how far” a state is from a thermal state: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 multitude of different methods for numerically measuring </a:t>
            </a:r>
            <a:r>
              <a:rPr lang="en-GB" dirty="0" err="1"/>
              <a:t>athermaility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Considered a resource in the resource theory of thermodynamics. 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6335487-E70A-00EC-49B7-6C7C133E0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3201" y="1959292"/>
            <a:ext cx="4677598" cy="67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545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B55D5-EA13-E4BB-B01F-B4F550725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B1587-F5DE-3948-02A8-485AE7865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99" y="273844"/>
            <a:ext cx="8503779" cy="994172"/>
          </a:xfrm>
        </p:spPr>
        <p:txBody>
          <a:bodyPr/>
          <a:lstStyle/>
          <a:p>
            <a:r>
              <a:rPr lang="en-GB" dirty="0"/>
              <a:t>How to find all the necessary permutations?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2A359C-F8C3-1F75-04F2-DD439E944CC9}"/>
              </a:ext>
            </a:extLst>
          </p:cNvPr>
          <p:cNvSpPr txBox="1"/>
          <p:nvPr/>
        </p:nvSpPr>
        <p:spPr>
          <a:xfrm>
            <a:off x="370799" y="1268016"/>
            <a:ext cx="8242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considered the heuristic cooling algorithm already established in quantum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362617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B93CC-1593-6189-D45C-183F4705C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59DB3-D4B6-4B3F-9FA1-9F34FFB75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273844"/>
            <a:ext cx="8773200" cy="994172"/>
          </a:xfrm>
        </p:spPr>
        <p:txBody>
          <a:bodyPr/>
          <a:lstStyle/>
          <a:p>
            <a:r>
              <a:rPr lang="en-GB" dirty="0"/>
              <a:t>How to find all the necessary permutations? </a:t>
            </a:r>
          </a:p>
        </p:txBody>
      </p:sp>
      <p:pic>
        <p:nvPicPr>
          <p:cNvPr id="9" name="Picture 8" descr="A diagram of a graph&#10;&#10;AI-generated content may be incorrect.">
            <a:extLst>
              <a:ext uri="{FF2B5EF4-FFF2-40B4-BE49-F238E27FC236}">
                <a16:creationId xmlns:a16="http://schemas.microsoft.com/office/drawing/2014/main" id="{40F17F5E-582A-3F6A-6A8D-448F3E2EC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23"/>
          <a:stretch>
            <a:fillRect/>
          </a:stretch>
        </p:blipFill>
        <p:spPr>
          <a:xfrm>
            <a:off x="370800" y="1742750"/>
            <a:ext cx="1817230" cy="3343600"/>
          </a:xfrm>
          <a:prstGeom prst="rect">
            <a:avLst/>
          </a:prstGeom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2A088D3B-4551-FC97-F372-A6B9725CBE16}"/>
              </a:ext>
            </a:extLst>
          </p:cNvPr>
          <p:cNvSpPr/>
          <p:nvPr/>
        </p:nvSpPr>
        <p:spPr>
          <a:xfrm>
            <a:off x="2302330" y="1934287"/>
            <a:ext cx="345868" cy="2768341"/>
          </a:xfrm>
          <a:prstGeom prst="rightBrac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7BA16A9-D6AE-BF1B-71EE-353E30FAE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3344" b="-104650"/>
          <a:stretch>
            <a:fillRect/>
          </a:stretch>
        </p:blipFill>
        <p:spPr>
          <a:xfrm>
            <a:off x="6249512" y="3198389"/>
            <a:ext cx="812996" cy="5713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5832F-5153-F10F-A020-C3E500039025}"/>
              </a:ext>
            </a:extLst>
          </p:cNvPr>
          <p:cNvSpPr txBox="1"/>
          <p:nvPr/>
        </p:nvSpPr>
        <p:spPr>
          <a:xfrm>
            <a:off x="2762498" y="3118402"/>
            <a:ext cx="3893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Ordered vector of populations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A6B195-18D0-76B0-3618-E46B343AEF32}"/>
              </a:ext>
            </a:extLst>
          </p:cNvPr>
          <p:cNvSpPr txBox="1"/>
          <p:nvPr/>
        </p:nvSpPr>
        <p:spPr>
          <a:xfrm>
            <a:off x="4424987" y="4042442"/>
            <a:ext cx="480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Contributes to the ground state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7314D3-5F75-7712-C3C4-8C7A1C8D8538}"/>
              </a:ext>
            </a:extLst>
          </p:cNvPr>
          <p:cNvCxnSpPr>
            <a:cxnSpLocks/>
          </p:cNvCxnSpPr>
          <p:nvPr/>
        </p:nvCxnSpPr>
        <p:spPr>
          <a:xfrm flipV="1">
            <a:off x="6534232" y="3558215"/>
            <a:ext cx="0" cy="454501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24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1EA39-7CE3-B9B7-B7CE-5844E9463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35C3-67D7-560E-C403-BDFC9ED7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99" y="273844"/>
            <a:ext cx="9018129" cy="994172"/>
          </a:xfrm>
        </p:spPr>
        <p:txBody>
          <a:bodyPr/>
          <a:lstStyle/>
          <a:p>
            <a:r>
              <a:rPr lang="en-GB" dirty="0"/>
              <a:t>How to find all the necessary permutations? 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0EEA45C2-EDC0-5896-B42D-6BF639F3E1EC}"/>
              </a:ext>
            </a:extLst>
          </p:cNvPr>
          <p:cNvSpPr/>
          <p:nvPr/>
        </p:nvSpPr>
        <p:spPr>
          <a:xfrm rot="10800000">
            <a:off x="3586630" y="1956854"/>
            <a:ext cx="345868" cy="2768341"/>
          </a:xfrm>
          <a:prstGeom prst="rightBrac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diagram of a graph&#10;&#10;AI-generated content may be incorrect.">
            <a:extLst>
              <a:ext uri="{FF2B5EF4-FFF2-40B4-BE49-F238E27FC236}">
                <a16:creationId xmlns:a16="http://schemas.microsoft.com/office/drawing/2014/main" id="{F111562B-D312-B14D-6A4B-39CDC9F38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5" r="35747"/>
          <a:stretch>
            <a:fillRect/>
          </a:stretch>
        </p:blipFill>
        <p:spPr>
          <a:xfrm>
            <a:off x="3984172" y="1705438"/>
            <a:ext cx="1798573" cy="3343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1E592C-7002-226C-0FB3-98899BEC9494}"/>
              </a:ext>
            </a:extLst>
          </p:cNvPr>
          <p:cNvSpPr txBox="1"/>
          <p:nvPr/>
        </p:nvSpPr>
        <p:spPr>
          <a:xfrm>
            <a:off x="1163017" y="2928971"/>
            <a:ext cx="3365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Ordered vector of populations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5E3D4E0-A6E8-A940-C6A1-A6A4E6300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0169" t="-41433" b="1"/>
          <a:stretch>
            <a:fillRect/>
          </a:stretch>
        </p:blipFill>
        <p:spPr>
          <a:xfrm>
            <a:off x="2579352" y="3200475"/>
            <a:ext cx="864670" cy="3864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097CBFF-5AB9-F875-D728-403F29136C34}"/>
              </a:ext>
            </a:extLst>
          </p:cNvPr>
          <p:cNvSpPr txBox="1"/>
          <p:nvPr/>
        </p:nvSpPr>
        <p:spPr>
          <a:xfrm>
            <a:off x="569464" y="3989004"/>
            <a:ext cx="311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Do not contribute to the ground state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E749471-1F0B-0BDE-E16A-2425F62534D1}"/>
              </a:ext>
            </a:extLst>
          </p:cNvPr>
          <p:cNvCxnSpPr>
            <a:cxnSpLocks/>
          </p:cNvCxnSpPr>
          <p:nvPr/>
        </p:nvCxnSpPr>
        <p:spPr>
          <a:xfrm flipV="1">
            <a:off x="2084008" y="3636857"/>
            <a:ext cx="0" cy="352147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24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AA513-83A7-4E76-A3A4-41C16BF61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5C535-91A1-37BA-EB74-4D0C76085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99" y="273844"/>
            <a:ext cx="8969143" cy="994172"/>
          </a:xfrm>
        </p:spPr>
        <p:txBody>
          <a:bodyPr/>
          <a:lstStyle/>
          <a:p>
            <a:r>
              <a:rPr lang="en-GB" dirty="0"/>
              <a:t>How to find all the necessary permutations? </a:t>
            </a:r>
          </a:p>
        </p:txBody>
      </p:sp>
      <p:pic>
        <p:nvPicPr>
          <p:cNvPr id="9" name="Picture 8" descr="A diagram of a graph&#10;&#10;AI-generated content may be incorrect.">
            <a:extLst>
              <a:ext uri="{FF2B5EF4-FFF2-40B4-BE49-F238E27FC236}">
                <a16:creationId xmlns:a16="http://schemas.microsoft.com/office/drawing/2014/main" id="{E220EBE7-00D9-6010-EC16-E424C12AF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23"/>
          <a:stretch>
            <a:fillRect/>
          </a:stretch>
        </p:blipFill>
        <p:spPr>
          <a:xfrm>
            <a:off x="370800" y="1742750"/>
            <a:ext cx="1817230" cy="3343600"/>
          </a:xfrm>
          <a:prstGeom prst="rect">
            <a:avLst/>
          </a:prstGeom>
        </p:spPr>
      </p:pic>
      <p:pic>
        <p:nvPicPr>
          <p:cNvPr id="11" name="Picture 10" descr="A diagram of a graph&#10;&#10;AI-generated content may be incorrect.">
            <a:extLst>
              <a:ext uri="{FF2B5EF4-FFF2-40B4-BE49-F238E27FC236}">
                <a16:creationId xmlns:a16="http://schemas.microsoft.com/office/drawing/2014/main" id="{FB4AD22E-6635-78F4-6970-18D21F3ED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35" y="1742750"/>
            <a:ext cx="8500777" cy="3343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90F822F-7457-49B1-439F-41A6DAB53914}"/>
                  </a:ext>
                </a:extLst>
              </p14:cNvPr>
              <p14:cNvContentPartPr/>
              <p14:nvPr/>
            </p14:nvContentPartPr>
            <p14:xfrm>
              <a:off x="2508404" y="1912282"/>
              <a:ext cx="787680" cy="3017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90F822F-7457-49B1-439F-41A6DAB539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5764" y="1849642"/>
                <a:ext cx="913320" cy="31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FED7CF2-10CC-85A2-9989-89F84A2B5382}"/>
                  </a:ext>
                </a:extLst>
              </p14:cNvPr>
              <p14:cNvContentPartPr/>
              <p14:nvPr/>
            </p14:nvContentPartPr>
            <p14:xfrm>
              <a:off x="3054210" y="397513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FED7CF2-10CC-85A2-9989-89F84A2B53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91570" y="391213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898672F-88F9-CB82-B7C8-03C098FD7034}"/>
                  </a:ext>
                </a:extLst>
              </p14:cNvPr>
              <p14:cNvContentPartPr/>
              <p14:nvPr/>
            </p14:nvContentPartPr>
            <p14:xfrm>
              <a:off x="3782287" y="2631130"/>
              <a:ext cx="171720" cy="273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898672F-88F9-CB82-B7C8-03C098FD70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19647" y="2568130"/>
                <a:ext cx="297360" cy="39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9A57862E-659D-5A78-CCCA-1B775DB2EEFC}"/>
              </a:ext>
            </a:extLst>
          </p:cNvPr>
          <p:cNvGrpSpPr/>
          <p:nvPr/>
        </p:nvGrpSpPr>
        <p:grpSpPr>
          <a:xfrm>
            <a:off x="2306865" y="2205370"/>
            <a:ext cx="1653982" cy="2371545"/>
            <a:chOff x="2306865" y="2205370"/>
            <a:chExt cx="1653982" cy="23715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A90513B-7DA7-1B1D-8C33-152F6120BF8B}"/>
                    </a:ext>
                  </a:extLst>
                </p14:cNvPr>
                <p14:cNvContentPartPr/>
                <p14:nvPr/>
              </p14:nvContentPartPr>
              <p14:xfrm>
                <a:off x="2306865" y="3487555"/>
                <a:ext cx="884520" cy="1089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A90513B-7DA7-1B1D-8C33-152F6120BF8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43865" y="3424915"/>
                  <a:ext cx="1010160" cy="12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9374CB5-1F96-11DC-F94D-D37676C5A33C}"/>
                    </a:ext>
                  </a:extLst>
                </p14:cNvPr>
                <p14:cNvContentPartPr/>
                <p14:nvPr/>
              </p14:nvContentPartPr>
              <p14:xfrm>
                <a:off x="3269865" y="2231875"/>
                <a:ext cx="540720" cy="549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9374CB5-1F96-11DC-F94D-D37676C5A33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07225" y="2168875"/>
                  <a:ext cx="666360" cy="6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717AF52-D892-632F-58A4-F4E5B23C16FE}"/>
                    </a:ext>
                  </a:extLst>
                </p14:cNvPr>
                <p14:cNvContentPartPr/>
                <p14:nvPr/>
              </p14:nvContentPartPr>
              <p14:xfrm>
                <a:off x="3143480" y="2312200"/>
                <a:ext cx="723600" cy="1171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717AF52-D892-632F-58A4-F4E5B23C16F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80480" y="2249200"/>
                  <a:ext cx="849240" cy="12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920A12E-478D-1924-8F86-C4826D8B58EF}"/>
                    </a:ext>
                  </a:extLst>
                </p14:cNvPr>
                <p14:cNvContentPartPr/>
                <p14:nvPr/>
              </p14:nvContentPartPr>
              <p14:xfrm>
                <a:off x="3728480" y="2682280"/>
                <a:ext cx="360" cy="1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920A12E-478D-1924-8F86-C4826D8B58E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665840" y="2619280"/>
                  <a:ext cx="126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81210D7-4769-DC0E-4892-07D23EC439D0}"/>
                    </a:ext>
                  </a:extLst>
                </p14:cNvPr>
                <p14:cNvContentPartPr/>
                <p14:nvPr/>
              </p14:nvContentPartPr>
              <p14:xfrm>
                <a:off x="3915487" y="2205370"/>
                <a:ext cx="45360" cy="167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81210D7-4769-DC0E-4892-07D23EC439D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52847" y="2142730"/>
                  <a:ext cx="171000" cy="29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F95E867-2E0C-051A-B86E-7B11BAA89F1B}"/>
                  </a:ext>
                </a:extLst>
              </p14:cNvPr>
              <p14:cNvContentPartPr/>
              <p14:nvPr/>
            </p14:nvContentPartPr>
            <p14:xfrm>
              <a:off x="6383647" y="2629570"/>
              <a:ext cx="619920" cy="577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F95E867-2E0C-051A-B86E-7B11BAA89F1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20647" y="2566930"/>
                <a:ext cx="745560" cy="7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3F24F95-ECF8-C35C-17CE-CDF58C608D85}"/>
                  </a:ext>
                </a:extLst>
              </p14:cNvPr>
              <p14:cNvContentPartPr/>
              <p14:nvPr/>
            </p14:nvContentPartPr>
            <p14:xfrm>
              <a:off x="6723487" y="2634610"/>
              <a:ext cx="772920" cy="58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3F24F95-ECF8-C35C-17CE-CDF58C608D8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60487" y="2571970"/>
                <a:ext cx="8985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834B087-E8F2-A5DC-61E7-EFA2C8475493}"/>
                  </a:ext>
                </a:extLst>
              </p14:cNvPr>
              <p14:cNvContentPartPr/>
              <p14:nvPr/>
            </p14:nvContentPartPr>
            <p14:xfrm>
              <a:off x="7052527" y="2711290"/>
              <a:ext cx="779040" cy="25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834B087-E8F2-A5DC-61E7-EFA2C847549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89887" y="2648290"/>
                <a:ext cx="9046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375A3DE-B484-1E29-7105-856FAE5B24EA}"/>
                  </a:ext>
                </a:extLst>
              </p14:cNvPr>
              <p14:cNvContentPartPr/>
              <p14:nvPr/>
            </p14:nvContentPartPr>
            <p14:xfrm>
              <a:off x="7351327" y="2812810"/>
              <a:ext cx="499680" cy="458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375A3DE-B484-1E29-7105-856FAE5B24E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88327" y="2750170"/>
                <a:ext cx="62532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B97E846-6F7E-BCC8-32AA-7E6C325DB381}"/>
                  </a:ext>
                </a:extLst>
              </p14:cNvPr>
              <p14:cNvContentPartPr/>
              <p14:nvPr/>
            </p14:nvContentPartPr>
            <p14:xfrm>
              <a:off x="6744007" y="3163450"/>
              <a:ext cx="39600" cy="10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B97E846-6F7E-BCC8-32AA-7E6C325DB38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726007" y="3145450"/>
                <a:ext cx="7524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6E0FE8EA-EE80-509D-488C-8D2F7D68491B}"/>
              </a:ext>
            </a:extLst>
          </p:cNvPr>
          <p:cNvGrpSpPr/>
          <p:nvPr/>
        </p:nvGrpSpPr>
        <p:grpSpPr>
          <a:xfrm>
            <a:off x="6801967" y="3161650"/>
            <a:ext cx="551520" cy="17640"/>
            <a:chOff x="6801967" y="3161650"/>
            <a:chExt cx="551520" cy="1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932047A-CF92-64AE-0DBD-28715A320FEF}"/>
                    </a:ext>
                  </a:extLst>
                </p14:cNvPr>
                <p14:cNvContentPartPr/>
                <p14:nvPr/>
              </p14:nvContentPartPr>
              <p14:xfrm>
                <a:off x="6801967" y="3161650"/>
                <a:ext cx="215280" cy="9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932047A-CF92-64AE-0DBD-28715A320FE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83967" y="3144010"/>
                  <a:ext cx="250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25E609A-91DD-1D7D-78A7-7C1608281FF9}"/>
                    </a:ext>
                  </a:extLst>
                </p14:cNvPr>
                <p14:cNvContentPartPr/>
                <p14:nvPr/>
              </p14:nvContentPartPr>
              <p14:xfrm>
                <a:off x="6995287" y="3165970"/>
                <a:ext cx="358200" cy="13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25E609A-91DD-1D7D-78A7-7C1608281FF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77647" y="3147970"/>
                  <a:ext cx="39384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67D80E8-0375-CFC5-80BB-8EB5C91A69CD}"/>
              </a:ext>
            </a:extLst>
          </p:cNvPr>
          <p:cNvGrpSpPr/>
          <p:nvPr/>
        </p:nvGrpSpPr>
        <p:grpSpPr>
          <a:xfrm>
            <a:off x="6398047" y="1931530"/>
            <a:ext cx="1453320" cy="613080"/>
            <a:chOff x="6398047" y="1931530"/>
            <a:chExt cx="1453320" cy="61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D4B9023-0141-0A27-9891-96484A537F35}"/>
                    </a:ext>
                  </a:extLst>
                </p14:cNvPr>
                <p14:cNvContentPartPr/>
                <p14:nvPr/>
              </p14:nvContentPartPr>
              <p14:xfrm>
                <a:off x="6398047" y="2035930"/>
                <a:ext cx="244080" cy="508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D4B9023-0141-0A27-9891-96484A537F3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35407" y="1973290"/>
                  <a:ext cx="36972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00FFC8D-5E4B-5723-E311-810DF0BE4334}"/>
                    </a:ext>
                  </a:extLst>
                </p14:cNvPr>
                <p14:cNvContentPartPr/>
                <p14:nvPr/>
              </p14:nvContentPartPr>
              <p14:xfrm>
                <a:off x="7607287" y="2011450"/>
                <a:ext cx="244080" cy="501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00FFC8D-5E4B-5723-E311-810DF0BE433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44287" y="1948450"/>
                  <a:ext cx="36972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88E4094-EE9A-DC08-552A-ED30A7895CD9}"/>
                    </a:ext>
                  </a:extLst>
                </p14:cNvPr>
                <p14:cNvContentPartPr/>
                <p14:nvPr/>
              </p14:nvContentPartPr>
              <p14:xfrm>
                <a:off x="6773887" y="1931530"/>
                <a:ext cx="829440" cy="81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88E4094-EE9A-DC08-552A-ED30A7895CD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711247" y="1868890"/>
                  <a:ext cx="955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F165B51-A491-0B47-0CBC-4E30EDD2BAEF}"/>
                    </a:ext>
                  </a:extLst>
                </p14:cNvPr>
                <p14:cNvContentPartPr/>
                <p14:nvPr/>
              </p14:nvContentPartPr>
              <p14:xfrm>
                <a:off x="7037767" y="2023330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F165B51-A491-0B47-0CBC-4E30EDD2BAE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74767" y="196069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E81AEAB-18E4-A5B0-746B-02CC359482F0}"/>
                    </a:ext>
                  </a:extLst>
                </p14:cNvPr>
                <p14:cNvContentPartPr/>
                <p14:nvPr/>
              </p14:nvContentPartPr>
              <p14:xfrm>
                <a:off x="6677767" y="2537770"/>
                <a:ext cx="442800" cy="6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E81AEAB-18E4-A5B0-746B-02CC359482F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15127" y="2474770"/>
                  <a:ext cx="5684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01B7D42-B06F-754F-7F38-C99A3D1F0B3F}"/>
                    </a:ext>
                  </a:extLst>
                </p14:cNvPr>
                <p14:cNvContentPartPr/>
                <p14:nvPr/>
              </p14:nvContentPartPr>
              <p14:xfrm>
                <a:off x="7219927" y="2514010"/>
                <a:ext cx="477720" cy="24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01B7D42-B06F-754F-7F38-C99A3D1F0B3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56927" y="2451370"/>
                  <a:ext cx="603360" cy="150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957167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6068B-C52B-2F49-7733-C94E65F7D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3F496-29D8-C4EB-FF81-76CC5EAE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99" y="273844"/>
            <a:ext cx="8969143" cy="994172"/>
          </a:xfrm>
        </p:spPr>
        <p:txBody>
          <a:bodyPr/>
          <a:lstStyle/>
          <a:p>
            <a:r>
              <a:rPr lang="en-GB" dirty="0"/>
              <a:t>How to find all the necessary permutations? </a:t>
            </a:r>
          </a:p>
        </p:txBody>
      </p:sp>
      <p:pic>
        <p:nvPicPr>
          <p:cNvPr id="9" name="Picture 8" descr="A diagram of a graph&#10;&#10;AI-generated content may be incorrect.">
            <a:extLst>
              <a:ext uri="{FF2B5EF4-FFF2-40B4-BE49-F238E27FC236}">
                <a16:creationId xmlns:a16="http://schemas.microsoft.com/office/drawing/2014/main" id="{BB69B138-254C-E571-EC9A-151D95FE6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23"/>
          <a:stretch>
            <a:fillRect/>
          </a:stretch>
        </p:blipFill>
        <p:spPr>
          <a:xfrm>
            <a:off x="370800" y="1742750"/>
            <a:ext cx="1817230" cy="3343600"/>
          </a:xfrm>
          <a:prstGeom prst="rect">
            <a:avLst/>
          </a:prstGeom>
        </p:spPr>
      </p:pic>
      <p:pic>
        <p:nvPicPr>
          <p:cNvPr id="11" name="Picture 10" descr="A diagram of a graph&#10;&#10;AI-generated content may be incorrect.">
            <a:extLst>
              <a:ext uri="{FF2B5EF4-FFF2-40B4-BE49-F238E27FC236}">
                <a16:creationId xmlns:a16="http://schemas.microsoft.com/office/drawing/2014/main" id="{606642D3-F76A-D296-EE6C-0F3D734E5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35" y="1742750"/>
            <a:ext cx="8500777" cy="3343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5595EB-E572-4566-3561-F93AACF84849}"/>
                  </a:ext>
                </a:extLst>
              </p14:cNvPr>
              <p14:cNvContentPartPr/>
              <p14:nvPr/>
            </p14:nvContentPartPr>
            <p14:xfrm>
              <a:off x="2336598" y="3785850"/>
              <a:ext cx="313200" cy="313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5595EB-E572-4566-3561-F93AACF848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3958" y="3722850"/>
                <a:ext cx="43884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D5F0E72-5553-D1B2-DAFF-272846971E02}"/>
                  </a:ext>
                </a:extLst>
              </p14:cNvPr>
              <p14:cNvContentPartPr/>
              <p14:nvPr/>
            </p14:nvContentPartPr>
            <p14:xfrm>
              <a:off x="2704878" y="3660570"/>
              <a:ext cx="101880" cy="91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D5F0E72-5553-D1B2-DAFF-272846971E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42238" y="3597930"/>
                <a:ext cx="2275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53F55A0-9D0C-2DA6-3551-A730A86B587F}"/>
                  </a:ext>
                </a:extLst>
              </p14:cNvPr>
              <p14:cNvContentPartPr/>
              <p14:nvPr/>
            </p14:nvContentPartPr>
            <p14:xfrm>
              <a:off x="3360438" y="3000330"/>
              <a:ext cx="329400" cy="297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53F55A0-9D0C-2DA6-3551-A730A86B587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97798" y="2937690"/>
                <a:ext cx="45504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8886194-9CAD-60F6-9AEF-B39DD9F47B39}"/>
                  </a:ext>
                </a:extLst>
              </p14:cNvPr>
              <p14:cNvContentPartPr/>
              <p14:nvPr/>
            </p14:nvContentPartPr>
            <p14:xfrm>
              <a:off x="3722508" y="2738160"/>
              <a:ext cx="238680" cy="221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8886194-9CAD-60F6-9AEF-B39DD9F47B3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59508" y="2675520"/>
                <a:ext cx="36432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C178053-7AF9-4796-85E9-E1A1EC4D5643}"/>
                  </a:ext>
                </a:extLst>
              </p14:cNvPr>
              <p14:cNvContentPartPr/>
              <p14:nvPr/>
            </p14:nvContentPartPr>
            <p14:xfrm>
              <a:off x="3330378" y="329076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C178053-7AF9-4796-85E9-E1A1EC4D564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12378" y="3272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12A17C-9607-20A9-0AE0-861BF9A17CD9}"/>
                  </a:ext>
                </a:extLst>
              </p14:cNvPr>
              <p14:cNvContentPartPr/>
              <p14:nvPr/>
            </p14:nvContentPartPr>
            <p14:xfrm>
              <a:off x="2852658" y="3625560"/>
              <a:ext cx="57240" cy="28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12A17C-9607-20A9-0AE0-861BF9A17CD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34658" y="3607920"/>
                <a:ext cx="9288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1FAC7C50-5E37-C650-73A0-EB03911E99CB}"/>
              </a:ext>
            </a:extLst>
          </p:cNvPr>
          <p:cNvGrpSpPr/>
          <p:nvPr/>
        </p:nvGrpSpPr>
        <p:grpSpPr>
          <a:xfrm>
            <a:off x="3182778" y="3330360"/>
            <a:ext cx="101880" cy="91800"/>
            <a:chOff x="3182778" y="3330360"/>
            <a:chExt cx="101880" cy="9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F6A1265-F04D-602D-0DAA-CF97CAC138D5}"/>
                    </a:ext>
                  </a:extLst>
                </p14:cNvPr>
                <p14:cNvContentPartPr/>
                <p14:nvPr/>
              </p14:nvContentPartPr>
              <p14:xfrm>
                <a:off x="3192858" y="3330360"/>
                <a:ext cx="91800" cy="91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F6A1265-F04D-602D-0DAA-CF97CAC138D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75218" y="3312720"/>
                  <a:ext cx="127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DCA8CB8-9490-53D6-5C7D-6FD6EAAE56B6}"/>
                    </a:ext>
                  </a:extLst>
                </p14:cNvPr>
                <p14:cNvContentPartPr/>
                <p14:nvPr/>
              </p14:nvContentPartPr>
              <p14:xfrm>
                <a:off x="3228858" y="3369960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DCA8CB8-9490-53D6-5C7D-6FD6EAAE56B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10858" y="33523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21213D2-613C-8F76-A701-52503FD0B748}"/>
                    </a:ext>
                  </a:extLst>
                </p14:cNvPr>
                <p14:cNvContentPartPr/>
                <p14:nvPr/>
              </p14:nvContentPartPr>
              <p14:xfrm>
                <a:off x="3182778" y="3420810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21213D2-613C-8F76-A701-52503FD0B74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64778" y="34031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866E6E-5575-3A77-F03F-CB925BFA5DC0}"/>
              </a:ext>
            </a:extLst>
          </p:cNvPr>
          <p:cNvGrpSpPr/>
          <p:nvPr/>
        </p:nvGrpSpPr>
        <p:grpSpPr>
          <a:xfrm>
            <a:off x="2901618" y="3505050"/>
            <a:ext cx="261000" cy="121320"/>
            <a:chOff x="2901618" y="3505050"/>
            <a:chExt cx="261000" cy="12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CFCFF67-84F3-DB17-C34D-B4A5763913AF}"/>
                    </a:ext>
                  </a:extLst>
                </p14:cNvPr>
                <p14:cNvContentPartPr/>
                <p14:nvPr/>
              </p14:nvContentPartPr>
              <p14:xfrm>
                <a:off x="2901618" y="3576330"/>
                <a:ext cx="67320" cy="50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CFCFF67-84F3-DB17-C34D-B4A5763913A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83978" y="3558690"/>
                  <a:ext cx="102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139CBCE-F059-0084-6A1A-16AA15F00C6F}"/>
                    </a:ext>
                  </a:extLst>
                </p14:cNvPr>
                <p14:cNvContentPartPr/>
                <p14:nvPr/>
              </p14:nvContentPartPr>
              <p14:xfrm>
                <a:off x="2930418" y="3611250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139CBCE-F059-0084-6A1A-16AA15F00C6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12418" y="359361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58988DF-645D-8AC0-4081-A7AE88F4035E}"/>
                    </a:ext>
                  </a:extLst>
                </p14:cNvPr>
                <p14:cNvContentPartPr/>
                <p14:nvPr/>
              </p14:nvContentPartPr>
              <p14:xfrm>
                <a:off x="3162258" y="3505050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58988DF-645D-8AC0-4081-A7AE88F4035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44258" y="348741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F592042-F74D-4017-C668-EA52E41AE496}"/>
                    </a:ext>
                  </a:extLst>
                </p14:cNvPr>
                <p14:cNvContentPartPr/>
                <p14:nvPr/>
              </p14:nvContentPartPr>
              <p14:xfrm>
                <a:off x="2985858" y="3555810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F592042-F74D-4017-C668-EA52E41AE49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68218" y="35381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444058-EDB9-4CA5-3836-1A2313944EE1}"/>
              </a:ext>
            </a:extLst>
          </p:cNvPr>
          <p:cNvGrpSpPr/>
          <p:nvPr/>
        </p:nvGrpSpPr>
        <p:grpSpPr>
          <a:xfrm>
            <a:off x="6342818" y="2673045"/>
            <a:ext cx="242280" cy="532440"/>
            <a:chOff x="6342818" y="2673045"/>
            <a:chExt cx="242280" cy="5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B66C9EE-4C81-E058-B068-0BFA592151CB}"/>
                    </a:ext>
                  </a:extLst>
                </p14:cNvPr>
                <p14:cNvContentPartPr/>
                <p14:nvPr/>
              </p14:nvContentPartPr>
              <p14:xfrm>
                <a:off x="6342818" y="2719125"/>
                <a:ext cx="43920" cy="486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B66C9EE-4C81-E058-B068-0BFA592151C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80178" y="2656485"/>
                  <a:ext cx="16956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2D19D2B-FF27-E7EA-6D75-007A7D982BE4}"/>
                    </a:ext>
                  </a:extLst>
                </p14:cNvPr>
                <p14:cNvContentPartPr/>
                <p14:nvPr/>
              </p14:nvContentPartPr>
              <p14:xfrm>
                <a:off x="6524978" y="2673045"/>
                <a:ext cx="60120" cy="10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2D19D2B-FF27-E7EA-6D75-007A7D982BE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62338" y="2610405"/>
                  <a:ext cx="18576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76F4316-C962-E0F6-CB95-92246A4BA92F}"/>
                  </a:ext>
                </a:extLst>
              </p14:cNvPr>
              <p14:cNvContentPartPr/>
              <p14:nvPr/>
            </p14:nvContentPartPr>
            <p14:xfrm>
              <a:off x="6664658" y="2711205"/>
              <a:ext cx="276120" cy="9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76F4316-C962-E0F6-CB95-92246A4BA92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02018" y="2648565"/>
                <a:ext cx="40176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54C4CC4E-1616-3BEA-73D1-29B6E6F67F6F}"/>
              </a:ext>
            </a:extLst>
          </p:cNvPr>
          <p:cNvGrpSpPr/>
          <p:nvPr/>
        </p:nvGrpSpPr>
        <p:grpSpPr>
          <a:xfrm>
            <a:off x="7021418" y="2687445"/>
            <a:ext cx="797040" cy="486720"/>
            <a:chOff x="7021418" y="2687445"/>
            <a:chExt cx="797040" cy="48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182D7F2-EC99-8E7D-4BAA-88947A8A17DE}"/>
                    </a:ext>
                  </a:extLst>
                </p14:cNvPr>
                <p14:cNvContentPartPr/>
                <p14:nvPr/>
              </p14:nvContentPartPr>
              <p14:xfrm>
                <a:off x="7021418" y="2687445"/>
                <a:ext cx="761760" cy="28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182D7F2-EC99-8E7D-4BAA-88947A8A17D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958418" y="2624445"/>
                  <a:ext cx="887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A1A32CE-5BDA-CEAE-6715-05614C4ADA37}"/>
                    </a:ext>
                  </a:extLst>
                </p14:cNvPr>
                <p14:cNvContentPartPr/>
                <p14:nvPr/>
              </p14:nvContentPartPr>
              <p14:xfrm>
                <a:off x="7731338" y="2716245"/>
                <a:ext cx="87120" cy="457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A1A32CE-5BDA-CEAE-6715-05614C4ADA3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68698" y="2653245"/>
                  <a:ext cx="212760" cy="58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66E9642-FF2B-2C52-6B3B-2F4EE458B978}"/>
                  </a:ext>
                </a:extLst>
              </p14:cNvPr>
              <p14:cNvContentPartPr/>
              <p14:nvPr/>
            </p14:nvContentPartPr>
            <p14:xfrm>
              <a:off x="6443258" y="3206565"/>
              <a:ext cx="498960" cy="46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66E9642-FF2B-2C52-6B3B-2F4EE458B97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80618" y="3143565"/>
                <a:ext cx="6246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8C6AA5F-EDE1-B790-4D5F-2C40A6A432CB}"/>
                  </a:ext>
                </a:extLst>
              </p14:cNvPr>
              <p14:cNvContentPartPr/>
              <p14:nvPr/>
            </p14:nvContentPartPr>
            <p14:xfrm>
              <a:off x="7232378" y="3211605"/>
              <a:ext cx="405360" cy="20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8C6AA5F-EDE1-B790-4D5F-2C40A6A432C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69378" y="3148965"/>
                <a:ext cx="5310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46F5C5A-D64E-5DFF-2FB1-75B43771E658}"/>
                  </a:ext>
                </a:extLst>
              </p14:cNvPr>
              <p14:cNvContentPartPr/>
              <p14:nvPr/>
            </p14:nvContentPartPr>
            <p14:xfrm>
              <a:off x="6843938" y="3162285"/>
              <a:ext cx="363960" cy="6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46F5C5A-D64E-5DFF-2FB1-75B43771E65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26298" y="3144285"/>
                <a:ext cx="399600" cy="4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95077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3470A-CEE5-AEA7-C9FF-67B14A0C0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31C75-3E4E-CA71-812A-114386ED2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99" y="273844"/>
            <a:ext cx="8969143" cy="994172"/>
          </a:xfrm>
        </p:spPr>
        <p:txBody>
          <a:bodyPr/>
          <a:lstStyle/>
          <a:p>
            <a:r>
              <a:rPr lang="en-GB" dirty="0"/>
              <a:t>How to find all the necessary permutations? </a:t>
            </a:r>
          </a:p>
        </p:txBody>
      </p:sp>
      <p:pic>
        <p:nvPicPr>
          <p:cNvPr id="9" name="Picture 8" descr="A diagram of a graph&#10;&#10;AI-generated content may be incorrect.">
            <a:extLst>
              <a:ext uri="{FF2B5EF4-FFF2-40B4-BE49-F238E27FC236}">
                <a16:creationId xmlns:a16="http://schemas.microsoft.com/office/drawing/2014/main" id="{2BEF9B30-44B5-B244-7050-95366BD6B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23"/>
          <a:stretch>
            <a:fillRect/>
          </a:stretch>
        </p:blipFill>
        <p:spPr>
          <a:xfrm>
            <a:off x="370800" y="1742750"/>
            <a:ext cx="1817230" cy="3343600"/>
          </a:xfrm>
          <a:prstGeom prst="rect">
            <a:avLst/>
          </a:prstGeom>
        </p:spPr>
      </p:pic>
      <p:pic>
        <p:nvPicPr>
          <p:cNvPr id="11" name="Picture 10" descr="A diagram of a graph&#10;&#10;AI-generated content may be incorrect.">
            <a:extLst>
              <a:ext uri="{FF2B5EF4-FFF2-40B4-BE49-F238E27FC236}">
                <a16:creationId xmlns:a16="http://schemas.microsoft.com/office/drawing/2014/main" id="{DEDA2580-07A5-A056-6DB7-EFD1B868B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35" y="1742750"/>
            <a:ext cx="8500777" cy="3343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669B44-1CC6-3963-FF51-9F0E86C9661C}"/>
              </a:ext>
            </a:extLst>
          </p:cNvPr>
          <p:cNvSpPr txBox="1"/>
          <p:nvPr/>
        </p:nvSpPr>
        <p:spPr>
          <a:xfrm>
            <a:off x="406335" y="1182218"/>
            <a:ext cx="8272301" cy="646331"/>
          </a:xfrm>
          <a:prstGeom prst="rect">
            <a:avLst/>
          </a:prstGeom>
          <a:noFill/>
          <a:ln w="31750">
            <a:solidFill>
              <a:srgbClr val="FFC00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/>
              <a:t>Iteratively</a:t>
            </a:r>
            <a:r>
              <a:rPr lang="en-GB" sz="1800" dirty="0"/>
              <a:t> perform the permutations that give the maximum change in ground state population </a:t>
            </a:r>
          </a:p>
        </p:txBody>
      </p:sp>
    </p:spTree>
    <p:extLst>
      <p:ext uri="{BB962C8B-B14F-4D97-AF65-F5344CB8AC3E}">
        <p14:creationId xmlns:p14="http://schemas.microsoft.com/office/powerpoint/2010/main" val="330966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403F2-0DA5-8A36-41F8-4E9CA9E7E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835A1-EB26-1123-C19F-284CFE2A7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99" y="273844"/>
            <a:ext cx="8503779" cy="994172"/>
          </a:xfrm>
        </p:spPr>
        <p:txBody>
          <a:bodyPr/>
          <a:lstStyle/>
          <a:p>
            <a:r>
              <a:rPr lang="en-GB" dirty="0"/>
              <a:t>How to find all the necessary permutations?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6097ED-A6A4-BC42-25F5-6F44EC19F6E0}"/>
              </a:ext>
            </a:extLst>
          </p:cNvPr>
          <p:cNvSpPr txBox="1"/>
          <p:nvPr/>
        </p:nvSpPr>
        <p:spPr>
          <a:xfrm>
            <a:off x="370799" y="1268016"/>
            <a:ext cx="8242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This algorithm outputs permutations of the form: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94300BE-424F-5DBC-B052-5922418B2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8506" y="1930697"/>
            <a:ext cx="3406987" cy="33149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A61EE75-FB42-FC19-373A-57C6A1F9E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64798" y="3075219"/>
            <a:ext cx="2564196" cy="28045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7F00E8-0158-3924-3945-F8C3A5A1C10E}"/>
              </a:ext>
            </a:extLst>
          </p:cNvPr>
          <p:cNvCxnSpPr>
            <a:cxnSpLocks/>
          </p:cNvCxnSpPr>
          <p:nvPr/>
        </p:nvCxnSpPr>
        <p:spPr>
          <a:xfrm flipV="1">
            <a:off x="5646896" y="2338679"/>
            <a:ext cx="0" cy="542634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54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5EB9E-0098-E340-BF0B-3B9F07324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7B78-F960-0B50-FE41-83B0E543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99" y="273844"/>
            <a:ext cx="8503779" cy="994172"/>
          </a:xfrm>
        </p:spPr>
        <p:txBody>
          <a:bodyPr/>
          <a:lstStyle/>
          <a:p>
            <a:r>
              <a:rPr lang="en-GB" dirty="0"/>
              <a:t>How to find all the necessary permutations?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8E404-E249-08A4-A836-8F2482EBB20D}"/>
              </a:ext>
            </a:extLst>
          </p:cNvPr>
          <p:cNvSpPr txBox="1"/>
          <p:nvPr/>
        </p:nvSpPr>
        <p:spPr>
          <a:xfrm>
            <a:off x="370799" y="1268016"/>
            <a:ext cx="5589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This algorithm outputs permutations of the form: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415E188-B8BF-984D-6631-324F2EA91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8506" y="1930697"/>
            <a:ext cx="3406987" cy="33149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8831959-ABB7-A462-1487-4AFEDCFAD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98160" y="3875484"/>
            <a:ext cx="2673545" cy="61109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4ECE38-F79A-77F8-1ABF-14B82A46B230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334933" y="2362200"/>
            <a:ext cx="0" cy="1513284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C646CA7-BD8E-8247-42A6-B65917E3433E}"/>
              </a:ext>
            </a:extLst>
          </p:cNvPr>
          <p:cNvSpPr txBox="1"/>
          <p:nvPr/>
        </p:nvSpPr>
        <p:spPr>
          <a:xfrm>
            <a:off x="4472481" y="2714893"/>
            <a:ext cx="4539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Input these permutations into our equation to check if they are cooling. </a:t>
            </a:r>
          </a:p>
        </p:txBody>
      </p:sp>
    </p:spTree>
    <p:extLst>
      <p:ext uri="{BB962C8B-B14F-4D97-AF65-F5344CB8AC3E}">
        <p14:creationId xmlns:p14="http://schemas.microsoft.com/office/powerpoint/2010/main" val="42673084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846BF-53CE-AC5D-ED35-6A385BA83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5DBCC6F-0C0D-1E73-9C08-E76CDA879BC4}"/>
              </a:ext>
            </a:extLst>
          </p:cNvPr>
          <p:cNvSpPr txBox="1"/>
          <p:nvPr/>
        </p:nvSpPr>
        <p:spPr>
          <a:xfrm>
            <a:off x="2784021" y="2906486"/>
            <a:ext cx="3677336" cy="1200150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9DBF0-ED76-1ECC-69BE-FAF5D605F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99" y="273844"/>
            <a:ext cx="8503779" cy="994172"/>
          </a:xfrm>
        </p:spPr>
        <p:txBody>
          <a:bodyPr/>
          <a:lstStyle/>
          <a:p>
            <a:r>
              <a:rPr lang="en-GB" dirty="0"/>
              <a:t>How to find all the necessary permutations?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0BB9A24-9EA9-A6B0-67CE-60BC7ECED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6245" y="4730485"/>
            <a:ext cx="3432885" cy="27834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D4E1575-B4DB-8961-D1F5-5A33FC13C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45638" y="3137203"/>
            <a:ext cx="1726573" cy="82368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92C9295-FD58-6A60-6B34-A65AF840DD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98361" y="1524132"/>
            <a:ext cx="4747277" cy="2783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33C44FB-012B-7CDB-99E0-845C92362E4E}"/>
              </a:ext>
            </a:extLst>
          </p:cNvPr>
          <p:cNvSpPr txBox="1"/>
          <p:nvPr/>
        </p:nvSpPr>
        <p:spPr>
          <a:xfrm>
            <a:off x="370800" y="2212521"/>
            <a:ext cx="609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This permutation is cooling if: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476E9C73-CBC7-EB45-C0E6-415618E0A6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77687" y="3203113"/>
            <a:ext cx="3292411" cy="60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776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3B0A6-DCC0-26B3-1E21-84FEB52B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15EE-354E-C908-CBFC-D9A149EAD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99" y="273844"/>
            <a:ext cx="8503779" cy="994172"/>
          </a:xfrm>
        </p:spPr>
        <p:txBody>
          <a:bodyPr/>
          <a:lstStyle/>
          <a:p>
            <a:r>
              <a:rPr lang="en-GB" dirty="0"/>
              <a:t>Physical Interpretation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6E6F342-0197-DC47-271E-26DC453A2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9194" y="467482"/>
            <a:ext cx="3292411" cy="60689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5A91F4-40FE-9B21-3CE2-D7B43B0436CF}"/>
              </a:ext>
            </a:extLst>
          </p:cNvPr>
          <p:cNvCxnSpPr>
            <a:cxnSpLocks/>
          </p:cNvCxnSpPr>
          <p:nvPr/>
        </p:nvCxnSpPr>
        <p:spPr>
          <a:xfrm>
            <a:off x="795337" y="2814864"/>
            <a:ext cx="7553325" cy="2721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29DADF-38C3-EA91-2C95-B44ED615FF12}"/>
              </a:ext>
            </a:extLst>
          </p:cNvPr>
          <p:cNvCxnSpPr>
            <a:cxnSpLocks/>
          </p:cNvCxnSpPr>
          <p:nvPr/>
        </p:nvCxnSpPr>
        <p:spPr>
          <a:xfrm>
            <a:off x="795337" y="2715985"/>
            <a:ext cx="0" cy="20320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1A3FE2-6B52-4776-0ADD-D3430538B8AC}"/>
              </a:ext>
            </a:extLst>
          </p:cNvPr>
          <p:cNvCxnSpPr>
            <a:cxnSpLocks/>
          </p:cNvCxnSpPr>
          <p:nvPr/>
        </p:nvCxnSpPr>
        <p:spPr>
          <a:xfrm>
            <a:off x="8348662" y="2715985"/>
            <a:ext cx="0" cy="20320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57C8491B-91F3-4E86-FD8F-A6A8D5C83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4503" y="2220240"/>
            <a:ext cx="1348317" cy="44494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91798F0-B803-0113-7BFA-A8416D5593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1178" y="2268319"/>
            <a:ext cx="1348317" cy="44494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1E4FAD5-C568-2568-1EE2-131B5C01F1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8653" y="3273071"/>
            <a:ext cx="933365" cy="17722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9640B69-C829-5D17-F17B-1743E83355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04757" y="3273070"/>
            <a:ext cx="1287807" cy="17722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684EABA-CA01-685C-D272-4D18B1F2DB9F}"/>
              </a:ext>
            </a:extLst>
          </p:cNvPr>
          <p:cNvSpPr txBox="1"/>
          <p:nvPr/>
        </p:nvSpPr>
        <p:spPr>
          <a:xfrm>
            <a:off x="0" y="3919073"/>
            <a:ext cx="442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Minimum Machine Energy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3C0B16D-A02E-361B-A127-AFD9E1828BB2}"/>
              </a:ext>
            </a:extLst>
          </p:cNvPr>
          <p:cNvCxnSpPr>
            <a:cxnSpLocks/>
          </p:cNvCxnSpPr>
          <p:nvPr/>
        </p:nvCxnSpPr>
        <p:spPr>
          <a:xfrm flipV="1">
            <a:off x="775570" y="3586896"/>
            <a:ext cx="0" cy="332177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1630B2F-83D9-DD48-FB4C-79E9CC62AE46}"/>
              </a:ext>
            </a:extLst>
          </p:cNvPr>
          <p:cNvSpPr txBox="1"/>
          <p:nvPr/>
        </p:nvSpPr>
        <p:spPr>
          <a:xfrm>
            <a:off x="5999843" y="3971910"/>
            <a:ext cx="442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Maximum Machine Energy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C25563D-48EB-B985-26F0-EC5EC5D63473}"/>
              </a:ext>
            </a:extLst>
          </p:cNvPr>
          <p:cNvCxnSpPr>
            <a:cxnSpLocks/>
          </p:cNvCxnSpPr>
          <p:nvPr/>
        </p:nvCxnSpPr>
        <p:spPr>
          <a:xfrm flipV="1">
            <a:off x="8359209" y="3605766"/>
            <a:ext cx="0" cy="332177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82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CC96B-A4F7-0E64-D829-80698D0EC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14C5C-5358-193A-CC76-621A6F9C1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Purity vs </a:t>
            </a:r>
            <a:r>
              <a:rPr lang="en-GB" dirty="0" err="1"/>
              <a:t>Athermaility</a:t>
            </a:r>
            <a:r>
              <a:rPr lang="en-GB" dirty="0"/>
              <a:t>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53C664-EE62-E311-2678-3A1BB917082B}"/>
              </a:ext>
            </a:extLst>
          </p:cNvPr>
          <p:cNvCxnSpPr>
            <a:cxnSpLocks/>
          </p:cNvCxnSpPr>
          <p:nvPr/>
        </p:nvCxnSpPr>
        <p:spPr>
          <a:xfrm>
            <a:off x="1937485" y="1405288"/>
            <a:ext cx="0" cy="297402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79DA8BA-BD3C-FACB-1A70-C125980B443F}"/>
              </a:ext>
            </a:extLst>
          </p:cNvPr>
          <p:cNvSpPr txBox="1"/>
          <p:nvPr/>
        </p:nvSpPr>
        <p:spPr>
          <a:xfrm>
            <a:off x="515179" y="2371695"/>
            <a:ext cx="1048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Purity</a:t>
            </a:r>
            <a:r>
              <a:rPr lang="en-GB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F80033-FDA3-E3E7-9D12-A02C0584BB2B}"/>
              </a:ext>
            </a:extLst>
          </p:cNvPr>
          <p:cNvSpPr txBox="1"/>
          <p:nvPr/>
        </p:nvSpPr>
        <p:spPr>
          <a:xfrm>
            <a:off x="149419" y="3574094"/>
            <a:ext cx="1717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Athermaility</a:t>
            </a:r>
            <a:r>
              <a:rPr lang="en-GB" dirty="0"/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13C4AF-5310-4DA1-C415-AEB52FF27008}"/>
              </a:ext>
            </a:extLst>
          </p:cNvPr>
          <p:cNvCxnSpPr>
            <a:cxnSpLocks/>
          </p:cNvCxnSpPr>
          <p:nvPr/>
        </p:nvCxnSpPr>
        <p:spPr>
          <a:xfrm flipV="1">
            <a:off x="149419" y="3153483"/>
            <a:ext cx="8888703" cy="1550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E635DD-3DF0-2E64-7647-E347533CEA52}"/>
              </a:ext>
            </a:extLst>
          </p:cNvPr>
          <p:cNvSpPr txBox="1"/>
          <p:nvPr/>
        </p:nvSpPr>
        <p:spPr>
          <a:xfrm>
            <a:off x="2695301" y="1527682"/>
            <a:ext cx="583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Free States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E7447E-6D2C-A6EC-B23A-CA14C19AC725}"/>
              </a:ext>
            </a:extLst>
          </p:cNvPr>
          <p:cNvSpPr txBox="1"/>
          <p:nvPr/>
        </p:nvSpPr>
        <p:spPr>
          <a:xfrm>
            <a:off x="5712367" y="1527682"/>
            <a:ext cx="583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Allowed Operations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491DED-E5EA-D101-7D53-F375818D146B}"/>
              </a:ext>
            </a:extLst>
          </p:cNvPr>
          <p:cNvCxnSpPr>
            <a:cxnSpLocks/>
          </p:cNvCxnSpPr>
          <p:nvPr/>
        </p:nvCxnSpPr>
        <p:spPr>
          <a:xfrm flipV="1">
            <a:off x="149419" y="2005517"/>
            <a:ext cx="8888703" cy="1550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F3261CD5-07A4-E515-F6CB-C2BA0310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5701" y="2433383"/>
            <a:ext cx="444505" cy="30773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57E6004-B63F-54A9-592A-4C3206479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1588" y="2407737"/>
            <a:ext cx="3569854" cy="34063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AC4C001F-4C4E-BFF7-41BA-08096A1132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-39360" r="74584" b="1"/>
          <a:stretch>
            <a:fillRect/>
          </a:stretch>
        </p:blipFill>
        <p:spPr>
          <a:xfrm>
            <a:off x="2765373" y="3213007"/>
            <a:ext cx="1188837" cy="94378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5844ADE0-720A-F2EE-BB27-684803B5D9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2401" t="-39360" b="1"/>
          <a:stretch>
            <a:fillRect/>
          </a:stretch>
        </p:blipFill>
        <p:spPr>
          <a:xfrm>
            <a:off x="2133470" y="4010851"/>
            <a:ext cx="2468965" cy="736929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D74C0C9-F7AF-28D5-27BA-74324DD767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21588" y="3713079"/>
            <a:ext cx="3341749" cy="33551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97D2960-3FF5-E4CA-EA23-BC9E646645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03837" y="4466210"/>
            <a:ext cx="1405356" cy="25296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626AB46-F474-11E5-C6EC-60A825101D00}"/>
              </a:ext>
            </a:extLst>
          </p:cNvPr>
          <p:cNvCxnSpPr>
            <a:cxnSpLocks/>
          </p:cNvCxnSpPr>
          <p:nvPr/>
        </p:nvCxnSpPr>
        <p:spPr>
          <a:xfrm>
            <a:off x="5112218" y="1395863"/>
            <a:ext cx="0" cy="2974028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63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26806-4676-5740-67BB-7A5379DEA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E8E93-0343-234A-9BEC-CEEB256A5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99" y="273844"/>
            <a:ext cx="8503779" cy="994172"/>
          </a:xfrm>
        </p:spPr>
        <p:txBody>
          <a:bodyPr/>
          <a:lstStyle/>
          <a:p>
            <a:r>
              <a:rPr lang="en-GB" dirty="0"/>
              <a:t>Physical Interpretation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638CF0C-0724-6276-E200-D51DFB7D8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39194" y="467482"/>
            <a:ext cx="3292411" cy="60689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13F1F6-40F9-77C3-3A72-009C51735ED6}"/>
              </a:ext>
            </a:extLst>
          </p:cNvPr>
          <p:cNvCxnSpPr>
            <a:cxnSpLocks/>
          </p:cNvCxnSpPr>
          <p:nvPr/>
        </p:nvCxnSpPr>
        <p:spPr>
          <a:xfrm>
            <a:off x="795337" y="2814864"/>
            <a:ext cx="7553325" cy="2721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6F93C3-3583-64EE-6EF3-BF35D9EBACAB}"/>
              </a:ext>
            </a:extLst>
          </p:cNvPr>
          <p:cNvCxnSpPr>
            <a:cxnSpLocks/>
          </p:cNvCxnSpPr>
          <p:nvPr/>
        </p:nvCxnSpPr>
        <p:spPr>
          <a:xfrm>
            <a:off x="795337" y="2715985"/>
            <a:ext cx="0" cy="20320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1218B7-C590-052F-2F31-F219F5666B8E}"/>
              </a:ext>
            </a:extLst>
          </p:cNvPr>
          <p:cNvCxnSpPr>
            <a:cxnSpLocks/>
          </p:cNvCxnSpPr>
          <p:nvPr/>
        </p:nvCxnSpPr>
        <p:spPr>
          <a:xfrm>
            <a:off x="8348662" y="2715985"/>
            <a:ext cx="0" cy="20320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7C16CDFE-C3AC-96D8-A5A4-EFCA4E742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74503" y="2220240"/>
            <a:ext cx="1348317" cy="44494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DC49B867-76D6-1CD3-DC76-9786058881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1178" y="2268319"/>
            <a:ext cx="1348317" cy="44494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BCE11B9-0BE2-383E-ECE3-76739A4F95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8653" y="3273071"/>
            <a:ext cx="933365" cy="17722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852F9C1-66B3-AE24-D0D3-09C6090CA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04757" y="3273070"/>
            <a:ext cx="1287807" cy="17722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FD9635E-4CC9-09AD-2C6D-97531710AA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34075" y="3050597"/>
            <a:ext cx="577226" cy="44494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86ED0E6-3E17-6D59-1BEE-63BBA7CAB53D}"/>
              </a:ext>
            </a:extLst>
          </p:cNvPr>
          <p:cNvCxnSpPr>
            <a:cxnSpLocks/>
          </p:cNvCxnSpPr>
          <p:nvPr/>
        </p:nvCxnSpPr>
        <p:spPr>
          <a:xfrm>
            <a:off x="4622688" y="2715985"/>
            <a:ext cx="0" cy="20320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>
            <a:extLst>
              <a:ext uri="{FF2B5EF4-FFF2-40B4-BE49-F238E27FC236}">
                <a16:creationId xmlns:a16="http://schemas.microsoft.com/office/drawing/2014/main" id="{876DEBBE-3D79-8E40-19DB-989DE1C41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8237" r="31802"/>
          <a:stretch>
            <a:fillRect/>
          </a:stretch>
        </p:blipFill>
        <p:spPr>
          <a:xfrm>
            <a:off x="5525601" y="3050597"/>
            <a:ext cx="1564855" cy="457808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9033458-6AA3-3680-ED11-1059B4E9F32B}"/>
              </a:ext>
            </a:extLst>
          </p:cNvPr>
          <p:cNvCxnSpPr>
            <a:cxnSpLocks/>
          </p:cNvCxnSpPr>
          <p:nvPr/>
        </p:nvCxnSpPr>
        <p:spPr>
          <a:xfrm>
            <a:off x="6308028" y="2715985"/>
            <a:ext cx="0" cy="20320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4D83850-C3CA-39A2-E023-F7262CF8B72D}"/>
              </a:ext>
            </a:extLst>
          </p:cNvPr>
          <p:cNvSpPr txBox="1"/>
          <p:nvPr/>
        </p:nvSpPr>
        <p:spPr>
          <a:xfrm>
            <a:off x="3728055" y="3964323"/>
            <a:ext cx="442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Median Energy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71FD86-C290-9A30-6521-842BEAF096C2}"/>
              </a:ext>
            </a:extLst>
          </p:cNvPr>
          <p:cNvCxnSpPr>
            <a:cxnSpLocks/>
          </p:cNvCxnSpPr>
          <p:nvPr/>
        </p:nvCxnSpPr>
        <p:spPr>
          <a:xfrm flipV="1">
            <a:off x="4622688" y="3634456"/>
            <a:ext cx="0" cy="332177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440AEC6-F14E-337B-8828-E6985E8D92B5}"/>
              </a:ext>
            </a:extLst>
          </p:cNvPr>
          <p:cNvSpPr txBox="1"/>
          <p:nvPr/>
        </p:nvSpPr>
        <p:spPr>
          <a:xfrm>
            <a:off x="5597448" y="3979496"/>
            <a:ext cx="4425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Shifted Median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8CDAA96-CA65-D24E-BED8-CBABC12D8D33}"/>
              </a:ext>
            </a:extLst>
          </p:cNvPr>
          <p:cNvCxnSpPr>
            <a:cxnSpLocks/>
          </p:cNvCxnSpPr>
          <p:nvPr/>
        </p:nvCxnSpPr>
        <p:spPr>
          <a:xfrm flipV="1">
            <a:off x="6356614" y="3647319"/>
            <a:ext cx="0" cy="332177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15CA2EB-FAC6-B31A-64C8-C94968731A1A}"/>
              </a:ext>
            </a:extLst>
          </p:cNvPr>
          <p:cNvCxnSpPr>
            <a:cxnSpLocks/>
          </p:cNvCxnSpPr>
          <p:nvPr/>
        </p:nvCxnSpPr>
        <p:spPr>
          <a:xfrm>
            <a:off x="6356614" y="2665185"/>
            <a:ext cx="1942836" cy="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28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468D5-5410-EA71-3CAC-006A599EC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29DD-5CD8-C85C-CB14-CFC321E4E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99" y="273844"/>
            <a:ext cx="8503779" cy="994172"/>
          </a:xfrm>
        </p:spPr>
        <p:txBody>
          <a:bodyPr/>
          <a:lstStyle/>
          <a:p>
            <a:r>
              <a:rPr lang="en-GB" dirty="0"/>
              <a:t>All necessary permutations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1A1CDA5-2B11-2E31-A27F-66743F83C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2263" y="1591733"/>
            <a:ext cx="6759473" cy="61171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220E705-D84B-6C1C-FD33-8446D3851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11233" r="1336"/>
          <a:stretch>
            <a:fillRect/>
          </a:stretch>
        </p:blipFill>
        <p:spPr>
          <a:xfrm>
            <a:off x="1620816" y="3363192"/>
            <a:ext cx="5823501" cy="4001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93F95F-902C-7C0A-F2AD-10523F9DDBEB}"/>
              </a:ext>
            </a:extLst>
          </p:cNvPr>
          <p:cNvSpPr txBox="1"/>
          <p:nvPr/>
        </p:nvSpPr>
        <p:spPr>
          <a:xfrm>
            <a:off x="370799" y="2739996"/>
            <a:ext cx="7401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Applying the following permutations will apply optimal cooling: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49371-C13C-D6EB-EDB0-A41B47217262}"/>
              </a:ext>
            </a:extLst>
          </p:cNvPr>
          <p:cNvSpPr/>
          <p:nvPr/>
        </p:nvSpPr>
        <p:spPr>
          <a:xfrm>
            <a:off x="370798" y="2655329"/>
            <a:ext cx="8402402" cy="1298604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DC0E11-55A0-4339-72C8-BB8B5C40D062}"/>
              </a:ext>
            </a:extLst>
          </p:cNvPr>
          <p:cNvSpPr txBox="1"/>
          <p:nvPr/>
        </p:nvSpPr>
        <p:spPr>
          <a:xfrm>
            <a:off x="331365" y="4161770"/>
            <a:ext cx="8402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Calculate necessary permutations to optimally cool without finding the density operator</a:t>
            </a:r>
          </a:p>
        </p:txBody>
      </p:sp>
    </p:spTree>
    <p:extLst>
      <p:ext uri="{BB962C8B-B14F-4D97-AF65-F5344CB8AC3E}">
        <p14:creationId xmlns:p14="http://schemas.microsoft.com/office/powerpoint/2010/main" val="191514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8D337-5E8B-3C98-7359-3B209601A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61324-8763-C0DF-C4E0-E426E3B0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99" y="273844"/>
            <a:ext cx="8503779" cy="994172"/>
          </a:xfrm>
        </p:spPr>
        <p:txBody>
          <a:bodyPr/>
          <a:lstStyle/>
          <a:p>
            <a:r>
              <a:rPr lang="en-GB" dirty="0"/>
              <a:t>Optimal Cooling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4725FE3-9301-FC11-3B67-65021337A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2263" y="1591733"/>
            <a:ext cx="6759473" cy="6117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227081-E719-19EF-AE62-E558611BF9D5}"/>
              </a:ext>
            </a:extLst>
          </p:cNvPr>
          <p:cNvSpPr txBox="1"/>
          <p:nvPr/>
        </p:nvSpPr>
        <p:spPr>
          <a:xfrm>
            <a:off x="370799" y="2739996"/>
            <a:ext cx="7401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optimal change system ground state population is then: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2F2B7B-9BEC-3C42-34C1-2B11ABD25CB0}"/>
              </a:ext>
            </a:extLst>
          </p:cNvPr>
          <p:cNvSpPr/>
          <p:nvPr/>
        </p:nvSpPr>
        <p:spPr>
          <a:xfrm>
            <a:off x="370798" y="2655329"/>
            <a:ext cx="8402402" cy="1794207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9D9CDB7-C787-5988-414A-498B1DE3E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6303" y="3372791"/>
            <a:ext cx="5271392" cy="84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228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2D0EB-55E3-6F7A-1382-9AD5616A8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4C44386-B8A2-45F3-0F28-418BD9A5ECA0}"/>
              </a:ext>
            </a:extLst>
          </p:cNvPr>
          <p:cNvSpPr txBox="1">
            <a:spLocks/>
          </p:cNvSpPr>
          <p:nvPr/>
        </p:nvSpPr>
        <p:spPr bwMode="auto">
          <a:xfrm>
            <a:off x="-639235" y="1123623"/>
            <a:ext cx="8697343" cy="136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Rockwell" panose="02060603020205020403" pitchFamily="18" charset="77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/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   </a:t>
            </a:r>
            <a:r>
              <a:rPr lang="en-GB" sz="2400" dirty="0"/>
              <a:t>The optimal change in ground state population</a:t>
            </a:r>
            <a:endParaRPr lang="en-GB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BA222B-DBC0-AC3E-A3B2-37149727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" y="720908"/>
            <a:ext cx="8697343" cy="1368444"/>
          </a:xfrm>
        </p:spPr>
        <p:txBody>
          <a:bodyPr/>
          <a:lstStyle/>
          <a:p>
            <a:pPr algn="ctr"/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   </a:t>
            </a:r>
            <a:r>
              <a:rPr lang="en-GB" sz="2400" dirty="0"/>
              <a:t>The two-level permutations necessary for optimal cooling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B26FDC-0480-FCFE-8467-AB64662948D5}"/>
              </a:ext>
            </a:extLst>
          </p:cNvPr>
          <p:cNvSpPr txBox="1"/>
          <p:nvPr/>
        </p:nvSpPr>
        <p:spPr>
          <a:xfrm>
            <a:off x="1468200" y="720908"/>
            <a:ext cx="777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Rockwell" panose="02060603020205020403" pitchFamily="18" charset="0"/>
              </a:rPr>
              <a:t>With this framework we can calculate: </a:t>
            </a:r>
            <a:endParaRPr lang="en-GB" sz="2400" dirty="0">
              <a:latin typeface="Rockwell" panose="02060603020205020403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D25D4D1-4C95-9C6A-1007-71F12882F6CF}"/>
              </a:ext>
            </a:extLst>
          </p:cNvPr>
          <p:cNvCxnSpPr>
            <a:cxnSpLocks/>
          </p:cNvCxnSpPr>
          <p:nvPr/>
        </p:nvCxnSpPr>
        <p:spPr>
          <a:xfrm>
            <a:off x="262466" y="1807845"/>
            <a:ext cx="211704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7868AA-141B-CF5B-1FF3-12464490EBC4}"/>
              </a:ext>
            </a:extLst>
          </p:cNvPr>
          <p:cNvCxnSpPr>
            <a:cxnSpLocks/>
          </p:cNvCxnSpPr>
          <p:nvPr/>
        </p:nvCxnSpPr>
        <p:spPr>
          <a:xfrm>
            <a:off x="262466" y="2229666"/>
            <a:ext cx="211704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4AAE89CB-F5D0-8ADA-45CE-13B791687A1D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7107205" y="2006602"/>
            <a:ext cx="614393" cy="1247938"/>
          </a:xfrm>
          <a:prstGeom prst="curvedConnector2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A4D8EA3-FB93-7806-FE6A-FA217EA9E803}"/>
              </a:ext>
            </a:extLst>
          </p:cNvPr>
          <p:cNvSpPr txBox="1"/>
          <p:nvPr/>
        </p:nvSpPr>
        <p:spPr>
          <a:xfrm>
            <a:off x="1776402" y="3023707"/>
            <a:ext cx="53308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Rockwell" panose="02060603020205020403" pitchFamily="18" charset="0"/>
              </a:rPr>
              <a:t>without finding the density operator</a:t>
            </a:r>
            <a:endParaRPr lang="en-GB" sz="2000" dirty="0">
              <a:latin typeface="Rockwell" panose="02060603020205020403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0EB1D4C-1F67-5A38-CE0E-4C35D0725D8F}"/>
              </a:ext>
            </a:extLst>
          </p:cNvPr>
          <p:cNvSpPr txBox="1">
            <a:spLocks/>
          </p:cNvSpPr>
          <p:nvPr/>
        </p:nvSpPr>
        <p:spPr bwMode="auto">
          <a:xfrm>
            <a:off x="819149" y="3786180"/>
            <a:ext cx="8503779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Rockwell" panose="02060603020205020403" pitchFamily="18" charset="77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r>
              <a:rPr lang="en-GB" sz="2800" dirty="0"/>
              <a:t>What </a:t>
            </a:r>
            <a:r>
              <a:rPr lang="en-GB" sz="2800" b="1" dirty="0"/>
              <a:t>new</a:t>
            </a:r>
            <a:r>
              <a:rPr lang="en-GB" sz="2800" dirty="0"/>
              <a:t> can we learn from this framework? </a:t>
            </a:r>
          </a:p>
        </p:txBody>
      </p:sp>
    </p:spTree>
    <p:extLst>
      <p:ext uri="{BB962C8B-B14F-4D97-AF65-F5344CB8AC3E}">
        <p14:creationId xmlns:p14="http://schemas.microsoft.com/office/powerpoint/2010/main" val="201610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DED16B3-5C4F-62C9-6D06-7B2D4249F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EFB18-70E0-B553-E141-5A5B95A3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99" y="273844"/>
            <a:ext cx="8503779" cy="994172"/>
          </a:xfrm>
        </p:spPr>
        <p:txBody>
          <a:bodyPr/>
          <a:lstStyle/>
          <a:p>
            <a:r>
              <a:rPr lang="en-GB" sz="2800" dirty="0"/>
              <a:t>What new can we learn from this framework?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7E30D4-F96E-AF09-0F14-BB33C05C55C7}"/>
              </a:ext>
            </a:extLst>
          </p:cNvPr>
          <p:cNvSpPr txBox="1"/>
          <p:nvPr/>
        </p:nvSpPr>
        <p:spPr>
          <a:xfrm>
            <a:off x="370799" y="1268016"/>
            <a:ext cx="864257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Knowing just the temperatures and gaps, we can set lower bounds on the achievable cooling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We introduces and characterise the notion of </a:t>
            </a:r>
            <a:r>
              <a:rPr lang="en-GB" sz="2000" b="1" dirty="0"/>
              <a:t>reducibility </a:t>
            </a:r>
          </a:p>
          <a:p>
            <a:pPr marL="628650" lvl="1" indent="-285750">
              <a:buFont typeface="Wingdings" panose="05000000000000000000" pitchFamily="2" charset="2"/>
              <a:buChar char="Ø"/>
            </a:pPr>
            <a:r>
              <a:rPr lang="en-GB" sz="1800" dirty="0"/>
              <a:t>This determines when machines qubits make no contribution to the optimal cooling and can be removed</a:t>
            </a:r>
          </a:p>
          <a:p>
            <a:pPr marL="628650" lvl="1" indent="-285750">
              <a:buFont typeface="Wingdings" panose="05000000000000000000" pitchFamily="2" charset="2"/>
              <a:buChar char="Ø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dirty="0"/>
              <a:t>Introduces a framework with which we can perform an optimisation over the optimal cooling </a:t>
            </a:r>
            <a:r>
              <a:rPr lang="en-GB" sz="1800" dirty="0" err="1"/>
              <a:t>unitaries</a:t>
            </a:r>
            <a:endParaRPr lang="en-GB" sz="1800" dirty="0"/>
          </a:p>
          <a:p>
            <a:pPr marL="628650" lvl="1" indent="-285750">
              <a:buFont typeface="Wingdings" panose="05000000000000000000" pitchFamily="2" charset="2"/>
              <a:buChar char="Ø"/>
            </a:pPr>
            <a:r>
              <a:rPr lang="en-GB" sz="1800" dirty="0"/>
              <a:t>Change in energy, gate complexity</a:t>
            </a:r>
          </a:p>
          <a:p>
            <a:pPr marL="628650" lvl="1" indent="-285750">
              <a:buFont typeface="Wingdings" panose="05000000000000000000" pitchFamily="2" charset="2"/>
              <a:buChar char="Ø"/>
            </a:pPr>
            <a:r>
              <a:rPr lang="en-GB" sz="1800" dirty="0"/>
              <a:t>Uses a minimum weight perfect matching. </a:t>
            </a:r>
          </a:p>
        </p:txBody>
      </p:sp>
    </p:spTree>
    <p:extLst>
      <p:ext uri="{BB962C8B-B14F-4D97-AF65-F5344CB8AC3E}">
        <p14:creationId xmlns:p14="http://schemas.microsoft.com/office/powerpoint/2010/main" val="31673782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5D2CB-CF05-F6EC-2407-D25AE1F9F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195E6-43AF-B5EB-93D9-60843BD48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Reducibility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E59838-6F4B-1AC2-8988-5244E3099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9032" y="2081407"/>
            <a:ext cx="6270946" cy="37578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EB59FA-E00B-49B4-C8B9-8801FFA5C70C}"/>
              </a:ext>
            </a:extLst>
          </p:cNvPr>
          <p:cNvSpPr txBox="1"/>
          <p:nvPr/>
        </p:nvSpPr>
        <p:spPr>
          <a:xfrm>
            <a:off x="370800" y="1371327"/>
            <a:ext cx="5927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Optimal Cooling with: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BB598D-3607-B80E-93FA-FB0565DDF80D}"/>
              </a:ext>
            </a:extLst>
          </p:cNvPr>
          <p:cNvSpPr txBox="1"/>
          <p:nvPr/>
        </p:nvSpPr>
        <p:spPr>
          <a:xfrm>
            <a:off x="370799" y="2767164"/>
            <a:ext cx="5927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Is equivalent to optimal cooling with: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39A9FC8-1CCE-72EE-3F01-406115F3D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9032" y="3477244"/>
            <a:ext cx="6270946" cy="375787"/>
          </a:xfrm>
          <a:prstGeom prst="rect">
            <a:avLst/>
          </a:prstGeom>
        </p:spPr>
      </p:pic>
      <p:sp>
        <p:nvSpPr>
          <p:cNvPr id="14" name="Right Brace 13">
            <a:extLst>
              <a:ext uri="{FF2B5EF4-FFF2-40B4-BE49-F238E27FC236}">
                <a16:creationId xmlns:a16="http://schemas.microsoft.com/office/drawing/2014/main" id="{C25F78EE-DCD1-4D5F-7ACA-E7EFF1E6C3C7}"/>
              </a:ext>
            </a:extLst>
          </p:cNvPr>
          <p:cNvSpPr/>
          <p:nvPr/>
        </p:nvSpPr>
        <p:spPr>
          <a:xfrm rot="5400000">
            <a:off x="5073037" y="1458773"/>
            <a:ext cx="375788" cy="5278093"/>
          </a:xfrm>
          <a:prstGeom prst="rightBrac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93A959-3A43-EBE7-00F2-981BD890CA4A}"/>
              </a:ext>
            </a:extLst>
          </p:cNvPr>
          <p:cNvSpPr txBox="1"/>
          <p:nvPr/>
        </p:nvSpPr>
        <p:spPr>
          <a:xfrm>
            <a:off x="4278086" y="4342608"/>
            <a:ext cx="3894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n-2 qubit machine</a:t>
            </a:r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86F6175F-B102-ADB1-636B-F334D9F8C0F7}"/>
              </a:ext>
            </a:extLst>
          </p:cNvPr>
          <p:cNvSpPr/>
          <p:nvPr/>
        </p:nvSpPr>
        <p:spPr>
          <a:xfrm>
            <a:off x="2494341" y="1909035"/>
            <a:ext cx="685800" cy="752642"/>
          </a:xfrm>
          <a:prstGeom prst="mathMultiply">
            <a:avLst>
              <a:gd name="adj1" fmla="val 56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E08F50BC-DDF4-8B34-BF0B-7624A8925965}"/>
              </a:ext>
            </a:extLst>
          </p:cNvPr>
          <p:cNvSpPr/>
          <p:nvPr/>
        </p:nvSpPr>
        <p:spPr>
          <a:xfrm>
            <a:off x="3656391" y="1909035"/>
            <a:ext cx="685800" cy="752642"/>
          </a:xfrm>
          <a:prstGeom prst="mathMultiply">
            <a:avLst>
              <a:gd name="adj1" fmla="val 56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2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/>
      <p:bldP spid="16" grpId="0" animBg="1"/>
      <p:bldP spid="1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4DB92-34D2-B977-B3BD-EFB9DE5A1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2ADA-C34F-E35C-2955-97CF1BA2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Reducibility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70D360-A350-C883-9765-C8B891398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9032" y="2081407"/>
            <a:ext cx="6270946" cy="37578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E8E3FE-4455-25E2-67B0-5929E3B5122C}"/>
              </a:ext>
            </a:extLst>
          </p:cNvPr>
          <p:cNvSpPr txBox="1"/>
          <p:nvPr/>
        </p:nvSpPr>
        <p:spPr>
          <a:xfrm>
            <a:off x="370800" y="1371326"/>
            <a:ext cx="256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Maximum reducibility</a:t>
            </a:r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14E1BA7C-A60B-4562-BBB4-3E8354BF8BC7}"/>
              </a:ext>
            </a:extLst>
          </p:cNvPr>
          <p:cNvSpPr/>
          <p:nvPr/>
        </p:nvSpPr>
        <p:spPr>
          <a:xfrm>
            <a:off x="2494341" y="1909035"/>
            <a:ext cx="685800" cy="752642"/>
          </a:xfrm>
          <a:prstGeom prst="mathMultiply">
            <a:avLst>
              <a:gd name="adj1" fmla="val 56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79434A7A-11AA-8BD7-EC4F-E0D914C00007}"/>
              </a:ext>
            </a:extLst>
          </p:cNvPr>
          <p:cNvSpPr/>
          <p:nvPr/>
        </p:nvSpPr>
        <p:spPr>
          <a:xfrm>
            <a:off x="3656391" y="1909035"/>
            <a:ext cx="685800" cy="752642"/>
          </a:xfrm>
          <a:prstGeom prst="mathMultiply">
            <a:avLst>
              <a:gd name="adj1" fmla="val 56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8BD081-3C3B-A475-361E-F62461069A66}"/>
              </a:ext>
            </a:extLst>
          </p:cNvPr>
          <p:cNvCxnSpPr>
            <a:cxnSpLocks/>
          </p:cNvCxnSpPr>
          <p:nvPr/>
        </p:nvCxnSpPr>
        <p:spPr>
          <a:xfrm>
            <a:off x="3080258" y="1586018"/>
            <a:ext cx="211704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F8707B16-D27C-1C0D-3AEF-9B8498AFD6E1}"/>
              </a:ext>
            </a:extLst>
          </p:cNvPr>
          <p:cNvSpPr/>
          <p:nvPr/>
        </p:nvSpPr>
        <p:spPr>
          <a:xfrm>
            <a:off x="4818441" y="1892979"/>
            <a:ext cx="685800" cy="752642"/>
          </a:xfrm>
          <a:prstGeom prst="mathMultiply">
            <a:avLst>
              <a:gd name="adj1" fmla="val 56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1FB89EB9-23E9-FAA5-1F66-068187A81D22}"/>
              </a:ext>
            </a:extLst>
          </p:cNvPr>
          <p:cNvSpPr/>
          <p:nvPr/>
        </p:nvSpPr>
        <p:spPr>
          <a:xfrm>
            <a:off x="5955170" y="1884693"/>
            <a:ext cx="685800" cy="752642"/>
          </a:xfrm>
          <a:prstGeom prst="mathMultiply">
            <a:avLst>
              <a:gd name="adj1" fmla="val 56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BB26E8-0E1D-FE64-8466-51078F8EB8B8}"/>
              </a:ext>
            </a:extLst>
          </p:cNvPr>
          <p:cNvSpPr txBox="1"/>
          <p:nvPr/>
        </p:nvSpPr>
        <p:spPr>
          <a:xfrm>
            <a:off x="3433077" y="1371326"/>
            <a:ext cx="4784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(n-1)-reducibility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83515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7" grpId="0" animBg="1"/>
      <p:bldP spid="8" grpId="0" animBg="1"/>
      <p:bldP spid="1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22F9B-C7EC-B99E-1E98-DD2A12B9D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6335E-579A-C7A2-DC5A-62F4231B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Reducibility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35209B-4523-C945-F5B6-489138ECF9AA}"/>
              </a:ext>
            </a:extLst>
          </p:cNvPr>
          <p:cNvSpPr txBox="1"/>
          <p:nvPr/>
        </p:nvSpPr>
        <p:spPr>
          <a:xfrm>
            <a:off x="370800" y="1371326"/>
            <a:ext cx="256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Maximum reducibility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DB88FD-783D-B68A-69C1-E0AF169B67F0}"/>
              </a:ext>
            </a:extLst>
          </p:cNvPr>
          <p:cNvCxnSpPr>
            <a:cxnSpLocks/>
          </p:cNvCxnSpPr>
          <p:nvPr/>
        </p:nvCxnSpPr>
        <p:spPr>
          <a:xfrm>
            <a:off x="3080258" y="1586018"/>
            <a:ext cx="211704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4149E20-D3AE-E1AC-8B48-8E118BE200B5}"/>
              </a:ext>
            </a:extLst>
          </p:cNvPr>
          <p:cNvSpPr txBox="1"/>
          <p:nvPr/>
        </p:nvSpPr>
        <p:spPr>
          <a:xfrm>
            <a:off x="3433077" y="1371326"/>
            <a:ext cx="4784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(n-1)-reducibility</a:t>
            </a:r>
            <a:endParaRPr lang="en-GB" sz="1800" b="1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EC0FDAE-8790-D477-4A6A-D4658469F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8393" y="2112048"/>
            <a:ext cx="1703568" cy="3757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F85BAB-0152-E1D5-E85A-7FC5F7832E76}"/>
              </a:ext>
            </a:extLst>
          </p:cNvPr>
          <p:cNvSpPr txBox="1"/>
          <p:nvPr/>
        </p:nvSpPr>
        <p:spPr>
          <a:xfrm>
            <a:off x="370800" y="3157372"/>
            <a:ext cx="256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Minimum reducibility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E1CA6B7-96D5-BD6F-6329-392A9783A418}"/>
              </a:ext>
            </a:extLst>
          </p:cNvPr>
          <p:cNvCxnSpPr>
            <a:cxnSpLocks/>
          </p:cNvCxnSpPr>
          <p:nvPr/>
        </p:nvCxnSpPr>
        <p:spPr>
          <a:xfrm>
            <a:off x="3080258" y="3372064"/>
            <a:ext cx="211704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467387C-A740-F025-8F11-2467781C0215}"/>
              </a:ext>
            </a:extLst>
          </p:cNvPr>
          <p:cNvSpPr txBox="1"/>
          <p:nvPr/>
        </p:nvSpPr>
        <p:spPr>
          <a:xfrm>
            <a:off x="3433076" y="3181695"/>
            <a:ext cx="4784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Irreducibility</a:t>
            </a:r>
            <a:endParaRPr lang="en-GB" sz="1800" b="1" dirty="0"/>
          </a:p>
        </p:txBody>
      </p:sp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F145446E-414D-7D99-24C4-0262C08E7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2203" y="3898094"/>
            <a:ext cx="6270946" cy="375787"/>
          </a:xfrm>
        </p:spPr>
      </p:pic>
      <p:sp>
        <p:nvSpPr>
          <p:cNvPr id="20" name="Right Brace 19">
            <a:extLst>
              <a:ext uri="{FF2B5EF4-FFF2-40B4-BE49-F238E27FC236}">
                <a16:creationId xmlns:a16="http://schemas.microsoft.com/office/drawing/2014/main" id="{5158D6CC-4CEA-41ED-BBB3-A066E158AE00}"/>
              </a:ext>
            </a:extLst>
          </p:cNvPr>
          <p:cNvSpPr/>
          <p:nvPr/>
        </p:nvSpPr>
        <p:spPr>
          <a:xfrm rot="5400000">
            <a:off x="5086208" y="1822728"/>
            <a:ext cx="375788" cy="5278093"/>
          </a:xfrm>
          <a:prstGeom prst="rightBrac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1B0018-E441-705B-CBDE-A5D777D67B7B}"/>
              </a:ext>
            </a:extLst>
          </p:cNvPr>
          <p:cNvSpPr txBox="1"/>
          <p:nvPr/>
        </p:nvSpPr>
        <p:spPr>
          <a:xfrm>
            <a:off x="4128250" y="4676939"/>
            <a:ext cx="3894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All qubits necessary </a:t>
            </a:r>
          </a:p>
        </p:txBody>
      </p:sp>
    </p:spTree>
    <p:extLst>
      <p:ext uri="{BB962C8B-B14F-4D97-AF65-F5344CB8AC3E}">
        <p14:creationId xmlns:p14="http://schemas.microsoft.com/office/powerpoint/2010/main" val="3218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20" grpId="0" animBg="1"/>
      <p:bldP spid="2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BD5E5-716B-0119-4E76-2CA8E9EB3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Midpoint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A8CAF-34C4-A9EF-FDC8-6E5BCDC79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Developed a framework to model cooling a thermal qubit given access to n-other thermal qubits and unitary operations</a:t>
            </a:r>
          </a:p>
          <a:p>
            <a:endParaRPr lang="en-GB" dirty="0"/>
          </a:p>
          <a:p>
            <a:r>
              <a:rPr lang="en-GB" dirty="0"/>
              <a:t>Looked at a “solved problem” with a new approach </a:t>
            </a:r>
          </a:p>
          <a:p>
            <a:endParaRPr lang="en-GB" dirty="0"/>
          </a:p>
          <a:p>
            <a:r>
              <a:rPr lang="en-GB" dirty="0"/>
              <a:t>Used this framework to gain a better understanding about the cooling dynamics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Created criteria to understand when certain machine qubits do not contribute to optimal cooling. </a:t>
            </a:r>
          </a:p>
          <a:p>
            <a:pPr marL="3429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25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AAFA0-EC7E-92E0-4AB4-0A721E39B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82629-D411-BDD3-DE87-72B50BC2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65" y="1421521"/>
            <a:ext cx="8402400" cy="994172"/>
          </a:xfrm>
        </p:spPr>
        <p:txBody>
          <a:bodyPr/>
          <a:lstStyle/>
          <a:p>
            <a:r>
              <a:rPr lang="en-GB" sz="2800" dirty="0">
                <a:solidFill>
                  <a:srgbClr val="0070C0"/>
                </a:solidFill>
              </a:rPr>
              <a:t>Cooling</a:t>
            </a:r>
            <a:r>
              <a:rPr lang="en-GB" sz="2800" dirty="0"/>
              <a:t> Thermal States via Unitary Dynamics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833EBC6-D34F-2277-76B0-86FCFD932DDC}"/>
              </a:ext>
            </a:extLst>
          </p:cNvPr>
          <p:cNvCxnSpPr>
            <a:cxnSpLocks/>
          </p:cNvCxnSpPr>
          <p:nvPr/>
        </p:nvCxnSpPr>
        <p:spPr>
          <a:xfrm>
            <a:off x="4563535" y="2345870"/>
            <a:ext cx="0" cy="66675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C9C2BE88-3F34-DD7F-9272-4FA0B2CA7B44}"/>
              </a:ext>
            </a:extLst>
          </p:cNvPr>
          <p:cNvSpPr txBox="1">
            <a:spLocks/>
          </p:cNvSpPr>
          <p:nvPr/>
        </p:nvSpPr>
        <p:spPr bwMode="auto">
          <a:xfrm>
            <a:off x="1113751" y="2890156"/>
            <a:ext cx="84024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Rockwell" panose="02060603020205020403" pitchFamily="18" charset="77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r>
              <a:rPr lang="en-GB" sz="2800" dirty="0"/>
              <a:t>Purity Enhancement via Unitary Dynamics</a:t>
            </a:r>
          </a:p>
        </p:txBody>
      </p:sp>
    </p:spTree>
    <p:extLst>
      <p:ext uri="{BB962C8B-B14F-4D97-AF65-F5344CB8AC3E}">
        <p14:creationId xmlns:p14="http://schemas.microsoft.com/office/powerpoint/2010/main" val="308420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09E9C-C5FC-1BD3-439D-6BC1EB271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3F189-A891-9A1E-1929-C8987D0E7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Athermaility</a:t>
            </a:r>
            <a:r>
              <a:rPr lang="en-GB" dirty="0"/>
              <a:t>           Purity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B7E49-9495-7985-AF74-0BE3E2500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533" y="664649"/>
            <a:ext cx="8773200" cy="60336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Mathematically, purity can be seen to be a special case of the resource theory of thermodynamics. If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Allows the informational contributions to thermodynamics to be isolated from the energetic ones.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Resource theory of informational non-equilibrium </a:t>
            </a:r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9D0F1BB-9FC5-834C-B577-A298CE3DB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78734" y="2511909"/>
            <a:ext cx="984133" cy="28118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2335E4-9C1C-2B9E-DD50-378AB79D78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54489" y="2479131"/>
            <a:ext cx="1444733" cy="3467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0A90CA-97D0-C5F6-D7A3-F562F2581B0C}"/>
              </a:ext>
            </a:extLst>
          </p:cNvPr>
          <p:cNvSpPr txBox="1"/>
          <p:nvPr/>
        </p:nvSpPr>
        <p:spPr>
          <a:xfrm>
            <a:off x="3778325" y="2444750"/>
            <a:ext cx="14447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such that </a:t>
            </a:r>
            <a:endParaRPr lang="en-GB" sz="21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AD62271-FABC-6CAA-66BF-75A13C8C5386}"/>
              </a:ext>
            </a:extLst>
          </p:cNvPr>
          <p:cNvCxnSpPr>
            <a:cxnSpLocks/>
          </p:cNvCxnSpPr>
          <p:nvPr/>
        </p:nvCxnSpPr>
        <p:spPr>
          <a:xfrm>
            <a:off x="2895600" y="778933"/>
            <a:ext cx="882725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3305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A6CE8-CDCA-F7CC-47A6-201734E1A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C53AE01-313F-1E53-CA84-362702867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9865" y="1741899"/>
            <a:ext cx="1520371" cy="3455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D93000-3396-5466-8862-2F35D15C5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B1BEA1-C21A-BB18-A6D8-9A6FAC32CAA3}"/>
              </a:ext>
            </a:extLst>
          </p:cNvPr>
          <p:cNvCxnSpPr/>
          <p:nvPr/>
        </p:nvCxnSpPr>
        <p:spPr>
          <a:xfrm>
            <a:off x="4409440" y="1448618"/>
            <a:ext cx="0" cy="96774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F25B99-1E3A-D519-9504-EAF7385B1481}"/>
              </a:ext>
            </a:extLst>
          </p:cNvPr>
          <p:cNvCxnSpPr>
            <a:cxnSpLocks/>
          </p:cNvCxnSpPr>
          <p:nvPr/>
        </p:nvCxnSpPr>
        <p:spPr>
          <a:xfrm flipV="1">
            <a:off x="3999766" y="2177739"/>
            <a:ext cx="0" cy="788021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4BAA6FD-3113-9FDF-1E22-E4E9D6950DBD}"/>
              </a:ext>
            </a:extLst>
          </p:cNvPr>
          <p:cNvSpPr txBox="1"/>
          <p:nvPr/>
        </p:nvSpPr>
        <p:spPr>
          <a:xfrm>
            <a:off x="4344307" y="3515162"/>
            <a:ext cx="335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Machine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EA5516-BDBC-CAFC-C17B-3AFDB5E89368}"/>
              </a:ext>
            </a:extLst>
          </p:cNvPr>
          <p:cNvSpPr txBox="1"/>
          <p:nvPr/>
        </p:nvSpPr>
        <p:spPr>
          <a:xfrm>
            <a:off x="3508586" y="2965760"/>
            <a:ext cx="335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System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0E52696-745A-6FF6-3485-DA06C6477E8F}"/>
              </a:ext>
            </a:extLst>
          </p:cNvPr>
          <p:cNvCxnSpPr>
            <a:cxnSpLocks/>
          </p:cNvCxnSpPr>
          <p:nvPr/>
        </p:nvCxnSpPr>
        <p:spPr>
          <a:xfrm flipV="1">
            <a:off x="4922632" y="2177739"/>
            <a:ext cx="0" cy="1335928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84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1BA00-6724-83BC-86C6-C59AF5533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A25E1-20FF-EC95-13A2-C5158748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7B0A104-A659-E9E2-EDB1-64564E5DC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7354" y="1721660"/>
            <a:ext cx="5989089" cy="37578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155569-E5E6-6A58-CC37-717241524797}"/>
              </a:ext>
            </a:extLst>
          </p:cNvPr>
          <p:cNvCxnSpPr/>
          <p:nvPr/>
        </p:nvCxnSpPr>
        <p:spPr>
          <a:xfrm>
            <a:off x="2174240" y="1425683"/>
            <a:ext cx="0" cy="96774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365ACC-6721-DD89-30DA-4904D952C941}"/>
              </a:ext>
            </a:extLst>
          </p:cNvPr>
          <p:cNvCxnSpPr>
            <a:cxnSpLocks/>
          </p:cNvCxnSpPr>
          <p:nvPr/>
        </p:nvCxnSpPr>
        <p:spPr>
          <a:xfrm flipV="1">
            <a:off x="1705300" y="2200234"/>
            <a:ext cx="0" cy="788021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F6F5624-8F49-CD8E-A45F-58103BD86341}"/>
              </a:ext>
            </a:extLst>
          </p:cNvPr>
          <p:cNvSpPr txBox="1"/>
          <p:nvPr/>
        </p:nvSpPr>
        <p:spPr>
          <a:xfrm>
            <a:off x="4326410" y="2594244"/>
            <a:ext cx="335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Machine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28BDB9-1117-3A78-909B-DD184A3C45D6}"/>
              </a:ext>
            </a:extLst>
          </p:cNvPr>
          <p:cNvSpPr txBox="1"/>
          <p:nvPr/>
        </p:nvSpPr>
        <p:spPr>
          <a:xfrm>
            <a:off x="1214120" y="2988255"/>
            <a:ext cx="335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System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270AC907-23C5-E75C-2059-831EC2B33834}"/>
              </a:ext>
            </a:extLst>
          </p:cNvPr>
          <p:cNvSpPr/>
          <p:nvPr/>
        </p:nvSpPr>
        <p:spPr>
          <a:xfrm rot="5400000">
            <a:off x="4704902" y="-83366"/>
            <a:ext cx="375785" cy="4933708"/>
          </a:xfrm>
          <a:prstGeom prst="rightBrac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03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CEC8D-1624-EB3F-B5D8-2CBDA5E91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0189A-58C1-03B5-982C-B2805A731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4841F4C-83D6-A328-B1DF-D0B2D131CD91}"/>
              </a:ext>
            </a:extLst>
          </p:cNvPr>
          <p:cNvCxnSpPr>
            <a:cxnSpLocks/>
          </p:cNvCxnSpPr>
          <p:nvPr/>
        </p:nvCxnSpPr>
        <p:spPr>
          <a:xfrm flipV="1">
            <a:off x="1705300" y="2200234"/>
            <a:ext cx="0" cy="451526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FC60F0E-5373-D502-1DC7-7BFC98C3407F}"/>
              </a:ext>
            </a:extLst>
          </p:cNvPr>
          <p:cNvSpPr txBox="1"/>
          <p:nvPr/>
        </p:nvSpPr>
        <p:spPr>
          <a:xfrm>
            <a:off x="1313873" y="2651760"/>
            <a:ext cx="335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qubit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54C7FE-6F5D-F396-27EA-5FA025619762}"/>
              </a:ext>
            </a:extLst>
          </p:cNvPr>
          <p:cNvCxnSpPr>
            <a:cxnSpLocks/>
          </p:cNvCxnSpPr>
          <p:nvPr/>
        </p:nvCxnSpPr>
        <p:spPr>
          <a:xfrm>
            <a:off x="2730537" y="1187635"/>
            <a:ext cx="0" cy="458285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BAE664D-1165-382A-CBB3-DFA2601FBECA}"/>
              </a:ext>
            </a:extLst>
          </p:cNvPr>
          <p:cNvSpPr txBox="1"/>
          <p:nvPr/>
        </p:nvSpPr>
        <p:spPr>
          <a:xfrm>
            <a:off x="2330797" y="787525"/>
            <a:ext cx="335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qubit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D63D641-611D-3105-9E6A-DD29BDA13EB4}"/>
              </a:ext>
            </a:extLst>
          </p:cNvPr>
          <p:cNvCxnSpPr>
            <a:cxnSpLocks/>
          </p:cNvCxnSpPr>
          <p:nvPr/>
        </p:nvCxnSpPr>
        <p:spPr>
          <a:xfrm flipV="1">
            <a:off x="3955894" y="2200234"/>
            <a:ext cx="0" cy="451526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59735B1-15D3-FFC1-96EA-A932679FBEB6}"/>
              </a:ext>
            </a:extLst>
          </p:cNvPr>
          <p:cNvSpPr txBox="1"/>
          <p:nvPr/>
        </p:nvSpPr>
        <p:spPr>
          <a:xfrm>
            <a:off x="3564467" y="2651760"/>
            <a:ext cx="335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qubit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8FE8B7-17EF-3FBB-41EE-88C79FC755CD}"/>
              </a:ext>
            </a:extLst>
          </p:cNvPr>
          <p:cNvCxnSpPr>
            <a:cxnSpLocks/>
          </p:cNvCxnSpPr>
          <p:nvPr/>
        </p:nvCxnSpPr>
        <p:spPr>
          <a:xfrm>
            <a:off x="5162991" y="1160587"/>
            <a:ext cx="0" cy="458285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EF58BB6-9FB0-C5EF-3323-54BCBF94400E}"/>
              </a:ext>
            </a:extLst>
          </p:cNvPr>
          <p:cNvSpPr txBox="1"/>
          <p:nvPr/>
        </p:nvSpPr>
        <p:spPr>
          <a:xfrm>
            <a:off x="4763251" y="760477"/>
            <a:ext cx="335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qubit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BCFF653-79D4-535A-6179-3A55DFF9ACF9}"/>
              </a:ext>
            </a:extLst>
          </p:cNvPr>
          <p:cNvCxnSpPr>
            <a:cxnSpLocks/>
          </p:cNvCxnSpPr>
          <p:nvPr/>
        </p:nvCxnSpPr>
        <p:spPr>
          <a:xfrm>
            <a:off x="7060829" y="1187635"/>
            <a:ext cx="0" cy="458285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D7DFF54-7AA6-DF7B-929E-927B3904D7A8}"/>
              </a:ext>
            </a:extLst>
          </p:cNvPr>
          <p:cNvSpPr txBox="1"/>
          <p:nvPr/>
        </p:nvSpPr>
        <p:spPr>
          <a:xfrm>
            <a:off x="6723248" y="749374"/>
            <a:ext cx="335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qubit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525AE53-34DD-A032-7DED-4DA3BE5E6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7354" y="1721660"/>
            <a:ext cx="5989089" cy="37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91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ADEE2-5717-FFCA-3DC1-3DCBEAF1E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A8533-83F1-602A-6441-4F304C9B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7E8F582-0D17-320C-BA7C-1C0EC20E8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7354" y="1721660"/>
            <a:ext cx="5989089" cy="375786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AF8D35C-57C1-6F6C-0A97-54FB9A7F3CAA}"/>
              </a:ext>
            </a:extLst>
          </p:cNvPr>
          <p:cNvCxnSpPr>
            <a:cxnSpLocks/>
          </p:cNvCxnSpPr>
          <p:nvPr/>
        </p:nvCxnSpPr>
        <p:spPr>
          <a:xfrm>
            <a:off x="4481157" y="2212648"/>
            <a:ext cx="0" cy="767316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E093FE0D-37BB-43FC-51BD-2B555394C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294" y="3095166"/>
            <a:ext cx="6585207" cy="37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8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725A2-42AC-A133-DF4D-DA9F316FE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23B95-A072-BE56-AB4A-C1BF930D4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BBAF6D-55D8-9F7A-3596-B264A9E90B40}"/>
              </a:ext>
            </a:extLst>
          </p:cNvPr>
          <p:cNvCxnSpPr>
            <a:cxnSpLocks/>
          </p:cNvCxnSpPr>
          <p:nvPr/>
        </p:nvCxnSpPr>
        <p:spPr>
          <a:xfrm>
            <a:off x="1224125" y="2639110"/>
            <a:ext cx="440380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296200-F253-4E11-309D-62A9699508D9}"/>
              </a:ext>
            </a:extLst>
          </p:cNvPr>
          <p:cNvCxnSpPr>
            <a:cxnSpLocks/>
          </p:cNvCxnSpPr>
          <p:nvPr/>
        </p:nvCxnSpPr>
        <p:spPr>
          <a:xfrm>
            <a:off x="1224125" y="3760094"/>
            <a:ext cx="440380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02AB6BA-10B3-9814-2AFF-F6479C3A2A8E}"/>
              </a:ext>
            </a:extLst>
          </p:cNvPr>
          <p:cNvSpPr/>
          <p:nvPr/>
        </p:nvSpPr>
        <p:spPr>
          <a:xfrm>
            <a:off x="5719838" y="2615618"/>
            <a:ext cx="604158" cy="487811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C906212-1F82-BB93-A1FB-34C6C26AE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4125" y="1256838"/>
            <a:ext cx="6585207" cy="375786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35AE8D2-85B1-9739-1EFA-64289ADB9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9413" y="2291570"/>
            <a:ext cx="6141587" cy="757182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082B7A65-05AD-7E87-A65A-FC2D4585A4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80737" y="3427477"/>
            <a:ext cx="5271982" cy="76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8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A76A5-488C-B19B-C7F8-ACF6EA046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844BD4-4B1C-A61E-184A-3EAA036F6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648" y="1420587"/>
            <a:ext cx="4225631" cy="613398"/>
          </a:xfr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C40A277-0C3B-DFD1-9BC7-216206DF1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7440" y="1420587"/>
            <a:ext cx="2767107" cy="61339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8695FDC-CCAD-4480-200D-C510FB0F94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168" t="-13869"/>
          <a:stretch>
            <a:fillRect/>
          </a:stretch>
        </p:blipFill>
        <p:spPr>
          <a:xfrm>
            <a:off x="5025211" y="2186556"/>
            <a:ext cx="2849336" cy="71644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836819A-48AA-9A8B-35C3-09E527BFAC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6153" y="2279686"/>
            <a:ext cx="4307792" cy="62331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30D05CE-F861-DA71-E78B-2FE14D17F7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97156" y="4019353"/>
            <a:ext cx="5266549" cy="4081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0266DC-4F11-3BA6-9ABB-2C88426AB04C}"/>
              </a:ext>
            </a:extLst>
          </p:cNvPr>
          <p:cNvSpPr txBox="1"/>
          <p:nvPr/>
        </p:nvSpPr>
        <p:spPr>
          <a:xfrm>
            <a:off x="1981496" y="3234507"/>
            <a:ext cx="263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Choose        and </a:t>
            </a:r>
            <a:r>
              <a:rPr lang="en-GB" dirty="0"/>
              <a:t>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5C08077-3923-4714-3F99-C560662D04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36411" y="3283667"/>
            <a:ext cx="359385" cy="28237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DCA0370-A1E9-80ED-5259-A827EF994B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28609" y="3296502"/>
            <a:ext cx="359385" cy="2695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014FCE6-B592-C4BE-CE10-30C1BE6B76F6}"/>
              </a:ext>
            </a:extLst>
          </p:cNvPr>
          <p:cNvSpPr txBox="1"/>
          <p:nvPr/>
        </p:nvSpPr>
        <p:spPr>
          <a:xfrm>
            <a:off x="4097962" y="4703702"/>
            <a:ext cx="516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And relabel machine qubits 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1B46E98D-B5D5-861C-D35F-B1FF0320330C}"/>
              </a:ext>
            </a:extLst>
          </p:cNvPr>
          <p:cNvSpPr/>
          <p:nvPr/>
        </p:nvSpPr>
        <p:spPr>
          <a:xfrm rot="5400000">
            <a:off x="5337056" y="2514634"/>
            <a:ext cx="229741" cy="4143867"/>
          </a:xfrm>
          <a:prstGeom prst="rightBrac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72AC55-98A8-A4CF-9C07-62827DA34AE8}"/>
              </a:ext>
            </a:extLst>
          </p:cNvPr>
          <p:cNvSpPr txBox="1"/>
          <p:nvPr/>
        </p:nvSpPr>
        <p:spPr>
          <a:xfrm>
            <a:off x="1492718" y="4049470"/>
            <a:ext cx="1490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Need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BFD64DB3-A648-09A3-2FEE-845DDEEA4998}"/>
              </a:ext>
            </a:extLst>
          </p:cNvPr>
          <p:cNvSpPr/>
          <p:nvPr/>
        </p:nvSpPr>
        <p:spPr>
          <a:xfrm rot="16200000">
            <a:off x="3145182" y="2952265"/>
            <a:ext cx="209631" cy="1695928"/>
          </a:xfrm>
          <a:prstGeom prst="rightBrac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3F15BE3-DF03-D961-C344-2D55C4CBB6E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40624" y="611897"/>
            <a:ext cx="4377791" cy="3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2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 animBg="1"/>
      <p:bldP spid="20" grpId="0"/>
      <p:bldP spid="2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56EF9-5294-332D-937B-4FF6F387A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4BC88-87DA-7633-927A-E02DE9CF9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E6ECD90-208A-9EE4-D2E0-A0804A271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7354" y="1721660"/>
            <a:ext cx="5989089" cy="3757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FBA45BC-9E02-AB9F-DD82-8C70171E6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5399" y="3293534"/>
            <a:ext cx="6062125" cy="54464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85B903-2079-9928-5440-5CCA865D6847}"/>
              </a:ext>
            </a:extLst>
          </p:cNvPr>
          <p:cNvCxnSpPr>
            <a:cxnSpLocks/>
          </p:cNvCxnSpPr>
          <p:nvPr/>
        </p:nvCxnSpPr>
        <p:spPr>
          <a:xfrm>
            <a:off x="4481157" y="2348115"/>
            <a:ext cx="0" cy="767316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6707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2CB42-7624-F5D1-C9D1-2F6ADEE70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3300C-BEB9-1697-50BE-A2CAC2CEF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FA6DDD6D-C1AC-C734-65F0-1609EFBFE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8541" y="1684066"/>
            <a:ext cx="2699325" cy="32609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BE567B0-E4D0-6B36-89C5-B34D1817D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07473" y="567163"/>
            <a:ext cx="4957859" cy="44543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869A15F-B064-901C-16A8-8BB7336354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4749" y="1652811"/>
            <a:ext cx="4899760" cy="388602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676D130-0EA5-FBD2-F44C-DB2B46664207}"/>
              </a:ext>
            </a:extLst>
          </p:cNvPr>
          <p:cNvCxnSpPr>
            <a:cxnSpLocks/>
          </p:cNvCxnSpPr>
          <p:nvPr/>
        </p:nvCxnSpPr>
        <p:spPr>
          <a:xfrm flipH="1" flipV="1">
            <a:off x="958025" y="2044133"/>
            <a:ext cx="1419410" cy="89380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5B3A6D6D-1ABC-3298-BAE3-DE416B6CA8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51785" y="2990849"/>
            <a:ext cx="2339363" cy="32609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9DEEC1-7ABB-A541-39A6-9C345AF72B0D}"/>
              </a:ext>
            </a:extLst>
          </p:cNvPr>
          <p:cNvCxnSpPr>
            <a:cxnSpLocks/>
          </p:cNvCxnSpPr>
          <p:nvPr/>
        </p:nvCxnSpPr>
        <p:spPr>
          <a:xfrm flipV="1">
            <a:off x="2421467" y="2094329"/>
            <a:ext cx="1100666" cy="843604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6151A3A-449B-C901-7CD2-60989747D64B}"/>
              </a:ext>
            </a:extLst>
          </p:cNvPr>
          <p:cNvSpPr txBox="1"/>
          <p:nvPr/>
        </p:nvSpPr>
        <p:spPr>
          <a:xfrm>
            <a:off x="923003" y="3444513"/>
            <a:ext cx="6011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Eigenbasis</a:t>
            </a:r>
            <a:r>
              <a:rPr lang="en-GB" sz="2000" dirty="0"/>
              <a:t> of system qubit </a:t>
            </a:r>
          </a:p>
        </p:txBody>
      </p:sp>
    </p:spTree>
    <p:extLst>
      <p:ext uri="{BB962C8B-B14F-4D97-AF65-F5344CB8AC3E}">
        <p14:creationId xmlns:p14="http://schemas.microsoft.com/office/powerpoint/2010/main" val="22434265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C259B-64E0-126A-B360-1E0B289EE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FD867-CE18-F66F-B34A-0A202932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1DD497E4-8421-7F9C-0D48-7DEA1746B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8541" y="1684066"/>
            <a:ext cx="2699325" cy="32609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6E53EAB-DCC5-2687-FD05-CA11A1355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07473" y="567163"/>
            <a:ext cx="4957859" cy="44543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40C599D-5B02-6217-DF0A-E932ED1CB7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4749" y="1652811"/>
            <a:ext cx="4899760" cy="388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EDEF49-A713-6219-33F0-E3C608442228}"/>
              </a:ext>
            </a:extLst>
          </p:cNvPr>
          <p:cNvSpPr txBox="1"/>
          <p:nvPr/>
        </p:nvSpPr>
        <p:spPr>
          <a:xfrm>
            <a:off x="57095" y="2548433"/>
            <a:ext cx="2498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Contributes to the largest eigenvalue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EB3B968-775A-16DB-842A-8F739A1637F2}"/>
              </a:ext>
            </a:extLst>
          </p:cNvPr>
          <p:cNvCxnSpPr>
            <a:cxnSpLocks/>
          </p:cNvCxnSpPr>
          <p:nvPr/>
        </p:nvCxnSpPr>
        <p:spPr>
          <a:xfrm flipV="1">
            <a:off x="958025" y="2044133"/>
            <a:ext cx="0" cy="454501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4441A6-DE65-F52E-43B2-43C832E5D7EF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3600533" y="2099512"/>
            <a:ext cx="0" cy="1770274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1ECC137-0369-555F-5F01-506B5844FD62}"/>
              </a:ext>
            </a:extLst>
          </p:cNvPr>
          <p:cNvSpPr txBox="1"/>
          <p:nvPr/>
        </p:nvSpPr>
        <p:spPr>
          <a:xfrm>
            <a:off x="2250872" y="3869786"/>
            <a:ext cx="2699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Does not contribute to the largest eigenvalue  </a:t>
            </a:r>
          </a:p>
        </p:txBody>
      </p:sp>
    </p:spTree>
    <p:extLst>
      <p:ext uri="{BB962C8B-B14F-4D97-AF65-F5344CB8AC3E}">
        <p14:creationId xmlns:p14="http://schemas.microsoft.com/office/powerpoint/2010/main" val="2382280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48918-3951-2E3E-0998-4F316F285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3B4C-0165-21FE-029B-006935DD7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DD8AEF22-D2E2-DBD0-E805-535062BB7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8541" y="1684066"/>
            <a:ext cx="2699325" cy="32609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68C446A-52B0-42D7-49F2-E0793C8F5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07473" y="567163"/>
            <a:ext cx="4957859" cy="44543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B8F24A2-8857-B555-1D7F-10789CF68F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4749" y="1652811"/>
            <a:ext cx="4899760" cy="3886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2607B3-EE1C-50C7-A798-40847738C807}"/>
              </a:ext>
            </a:extLst>
          </p:cNvPr>
          <p:cNvSpPr txBox="1"/>
          <p:nvPr/>
        </p:nvSpPr>
        <p:spPr>
          <a:xfrm>
            <a:off x="1651000" y="3654117"/>
            <a:ext cx="6011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Eigenbasis of ‘</a:t>
            </a:r>
            <a:r>
              <a:rPr lang="en-GB" sz="2000" dirty="0" err="1"/>
              <a:t>i</a:t>
            </a:r>
            <a:r>
              <a:rPr lang="en-GB" sz="2000" dirty="0"/>
              <a:t>’ </a:t>
            </a:r>
            <a:r>
              <a:rPr lang="en-GB" sz="2000" dirty="0" err="1"/>
              <a:t>th</a:t>
            </a:r>
            <a:r>
              <a:rPr lang="en-GB" sz="2000" dirty="0"/>
              <a:t> machine qubit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E65410D-D09F-C4EA-FC4B-E292D6293E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95141" y="3254488"/>
            <a:ext cx="2152506" cy="30162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153049-BC67-D8AC-2427-4979A89FB988}"/>
              </a:ext>
            </a:extLst>
          </p:cNvPr>
          <p:cNvCxnSpPr>
            <a:cxnSpLocks/>
          </p:cNvCxnSpPr>
          <p:nvPr/>
        </p:nvCxnSpPr>
        <p:spPr>
          <a:xfrm flipH="1" flipV="1">
            <a:off x="2149976" y="2205568"/>
            <a:ext cx="1084291" cy="89652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5E48DE-1EA3-B3A8-F0BA-05E1CD97F85D}"/>
              </a:ext>
            </a:extLst>
          </p:cNvPr>
          <p:cNvCxnSpPr>
            <a:cxnSpLocks/>
          </p:cNvCxnSpPr>
          <p:nvPr/>
        </p:nvCxnSpPr>
        <p:spPr>
          <a:xfrm flipV="1">
            <a:off x="3395133" y="2205568"/>
            <a:ext cx="931334" cy="89652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72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38E39-1BE9-8D8A-2868-7491690F8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76EE-C9E9-A1A9-C989-F21C4F309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900" y="1209280"/>
            <a:ext cx="9509800" cy="994172"/>
          </a:xfrm>
        </p:spPr>
        <p:txBody>
          <a:bodyPr/>
          <a:lstStyle/>
          <a:p>
            <a:pPr algn="ctr"/>
            <a:r>
              <a:rPr lang="en-GB" sz="2800" b="1" dirty="0"/>
              <a:t>Purity </a:t>
            </a:r>
            <a:r>
              <a:rPr lang="en-GB" sz="2800" dirty="0"/>
              <a:t>and</a:t>
            </a:r>
            <a:r>
              <a:rPr lang="en-GB" sz="2800" b="1" dirty="0"/>
              <a:t> </a:t>
            </a:r>
            <a:r>
              <a:rPr lang="en-GB" sz="2800" b="1" dirty="0" err="1"/>
              <a:t>athermaility</a:t>
            </a:r>
            <a:r>
              <a:rPr lang="en-GB" sz="2800" b="1" dirty="0"/>
              <a:t> </a:t>
            </a:r>
            <a:r>
              <a:rPr lang="en-GB" sz="2800" dirty="0"/>
              <a:t>are distinct resource   </a:t>
            </a:r>
            <a:br>
              <a:rPr lang="en-GB" sz="2800" dirty="0"/>
            </a:br>
            <a:br>
              <a:rPr lang="en-GB" sz="2800" dirty="0"/>
            </a:br>
            <a:br>
              <a:rPr lang="en-GB" sz="2800" dirty="0"/>
            </a:br>
            <a:endParaRPr lang="en-GB" sz="28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9CE76EE-C9E9-A1A9-C989-F21C4F30902B}"/>
              </a:ext>
            </a:extLst>
          </p:cNvPr>
          <p:cNvSpPr txBox="1">
            <a:spLocks/>
          </p:cNvSpPr>
          <p:nvPr/>
        </p:nvSpPr>
        <p:spPr bwMode="auto">
          <a:xfrm>
            <a:off x="-182900" y="2368116"/>
            <a:ext cx="95098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Rockwell" panose="02060603020205020403" pitchFamily="18" charset="77"/>
                <a:ea typeface="+mj-ea"/>
                <a:cs typeface="+mj-cs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/>
            <a:r>
              <a:rPr lang="en-GB" sz="2800" dirty="0"/>
              <a:t>But they coincide in a specific regime</a:t>
            </a:r>
            <a:br>
              <a:rPr lang="en-GB" sz="2800" dirty="0"/>
            </a:br>
            <a:br>
              <a:rPr lang="en-GB" sz="2800" dirty="0"/>
            </a:br>
            <a:br>
              <a:rPr lang="en-GB" sz="2800" dirty="0"/>
            </a:br>
            <a:endParaRPr lang="en-GB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78A0DF-9EAC-16E0-EEA1-AB94B5EF5265}"/>
              </a:ext>
            </a:extLst>
          </p:cNvPr>
          <p:cNvSpPr txBox="1"/>
          <p:nvPr/>
        </p:nvSpPr>
        <p:spPr>
          <a:xfrm>
            <a:off x="588433" y="3223024"/>
            <a:ext cx="7967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Rockwell" panose="02060603020205020403" pitchFamily="18" charset="0"/>
              </a:rPr>
              <a:t>Understanding how to enhance one might inform us as to how to enhance the other. </a:t>
            </a:r>
          </a:p>
        </p:txBody>
      </p:sp>
    </p:spTree>
    <p:extLst>
      <p:ext uri="{BB962C8B-B14F-4D97-AF65-F5344CB8AC3E}">
        <p14:creationId xmlns:p14="http://schemas.microsoft.com/office/powerpoint/2010/main" val="58098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924CE-02EE-F926-F02A-B19952592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E66CA-8F45-7F0B-03CC-EF296988C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4F3C5A-80DF-4C78-CF46-594F3EC9E2C0}"/>
              </a:ext>
            </a:extLst>
          </p:cNvPr>
          <p:cNvSpPr txBox="1"/>
          <p:nvPr/>
        </p:nvSpPr>
        <p:spPr>
          <a:xfrm>
            <a:off x="163475" y="2564131"/>
            <a:ext cx="6503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This type of permutation will maximum eigenvalue of system qubit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7B92E84D-79E1-684A-CA8F-E3BEC8447B2E}"/>
              </a:ext>
            </a:extLst>
          </p:cNvPr>
          <p:cNvSpPr/>
          <p:nvPr/>
        </p:nvSpPr>
        <p:spPr>
          <a:xfrm rot="5400000">
            <a:off x="2994705" y="-9751"/>
            <a:ext cx="259848" cy="4723547"/>
          </a:xfrm>
          <a:prstGeom prst="rightBrac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C915AFC4-2C49-5F31-9109-5084A333A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8541" y="1684066"/>
            <a:ext cx="2699325" cy="32609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711BF51-2979-06C1-C27D-F17CA0C0D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07473" y="567163"/>
            <a:ext cx="4957859" cy="44543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BF37A85-DD2E-3DBA-5F28-CB5CD2ED4E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4749" y="1652811"/>
            <a:ext cx="4899760" cy="3886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1FA9D0-B980-718A-0B04-F9A0944FAAE0}"/>
              </a:ext>
            </a:extLst>
          </p:cNvPr>
          <p:cNvSpPr txBox="1"/>
          <p:nvPr/>
        </p:nvSpPr>
        <p:spPr>
          <a:xfrm>
            <a:off x="4364679" y="3411710"/>
            <a:ext cx="4604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Which is increasing purity 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2096ED0F-4262-3D8D-AE33-B731051D8359}"/>
              </a:ext>
            </a:extLst>
          </p:cNvPr>
          <p:cNvCxnSpPr>
            <a:endCxn id="4" idx="1"/>
          </p:cNvCxnSpPr>
          <p:nvPr/>
        </p:nvCxnSpPr>
        <p:spPr>
          <a:xfrm>
            <a:off x="3415241" y="3330575"/>
            <a:ext cx="949438" cy="281190"/>
          </a:xfrm>
          <a:prstGeom prst="curvedConnector3">
            <a:avLst>
              <a:gd name="adj1" fmla="val -161"/>
            </a:avLst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79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0CF27-A14C-C84A-9F1A-1ABFB723D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7C7F6-0902-F7F2-ECC2-891D4822B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use this protocol? 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A87FE2A-14A0-02AE-1704-85E17B7A2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6441" y="1357595"/>
            <a:ext cx="4003388" cy="25119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3A47622-A1E6-2593-2A10-C74CD2533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7621" y="2290884"/>
            <a:ext cx="4052208" cy="36406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B914DD7-A8B3-77EA-BE69-45DF42F1E02C}"/>
              </a:ext>
            </a:extLst>
          </p:cNvPr>
          <p:cNvCxnSpPr>
            <a:cxnSpLocks/>
          </p:cNvCxnSpPr>
          <p:nvPr/>
        </p:nvCxnSpPr>
        <p:spPr>
          <a:xfrm>
            <a:off x="4247114" y="1770788"/>
            <a:ext cx="0" cy="36009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EAC6B51-2554-772D-CA43-68DEB4D8D1B9}"/>
              </a:ext>
            </a:extLst>
          </p:cNvPr>
          <p:cNvSpPr txBox="1"/>
          <p:nvPr/>
        </p:nvSpPr>
        <p:spPr>
          <a:xfrm>
            <a:off x="432707" y="3171855"/>
            <a:ext cx="824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All the results presented above will still apply</a:t>
            </a:r>
          </a:p>
          <a:p>
            <a:pPr marL="685800" lvl="1" indent="-342900">
              <a:buFont typeface="Wingdings" panose="05000000000000000000" pitchFamily="2" charset="2"/>
              <a:buChar char="Ø"/>
            </a:pPr>
            <a:r>
              <a:rPr lang="en-GB" sz="2000" dirty="0"/>
              <a:t>Can use the reducibility criteria to simplify the purifying </a:t>
            </a:r>
            <a:r>
              <a:rPr lang="en-GB" sz="2000" dirty="0" err="1"/>
              <a:t>unitaries</a:t>
            </a:r>
            <a:endParaRPr lang="en-GB" sz="2000" dirty="0"/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EF33595B-0AC7-D87F-633D-2EF98B245ABF}"/>
              </a:ext>
            </a:extLst>
          </p:cNvPr>
          <p:cNvSpPr/>
          <p:nvPr/>
        </p:nvSpPr>
        <p:spPr>
          <a:xfrm>
            <a:off x="3069167" y="2290884"/>
            <a:ext cx="385233" cy="383711"/>
          </a:xfrm>
          <a:prstGeom prst="mathMultiply">
            <a:avLst>
              <a:gd name="adj1" fmla="val 56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E39DB446-E2AF-2364-3464-4E69AF077F05}"/>
              </a:ext>
            </a:extLst>
          </p:cNvPr>
          <p:cNvSpPr/>
          <p:nvPr/>
        </p:nvSpPr>
        <p:spPr>
          <a:xfrm>
            <a:off x="3786293" y="2290884"/>
            <a:ext cx="385233" cy="383711"/>
          </a:xfrm>
          <a:prstGeom prst="mathMultiply">
            <a:avLst>
              <a:gd name="adj1" fmla="val 56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CA06356A-C027-FD02-059C-7FFC59313B68}"/>
              </a:ext>
            </a:extLst>
          </p:cNvPr>
          <p:cNvSpPr/>
          <p:nvPr/>
        </p:nvSpPr>
        <p:spPr>
          <a:xfrm>
            <a:off x="2993814" y="1297849"/>
            <a:ext cx="385233" cy="383711"/>
          </a:xfrm>
          <a:prstGeom prst="mathMultiply">
            <a:avLst>
              <a:gd name="adj1" fmla="val 56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3ED80505-FF94-3E75-7955-EFE7E7E5D3BF}"/>
              </a:ext>
            </a:extLst>
          </p:cNvPr>
          <p:cNvSpPr/>
          <p:nvPr/>
        </p:nvSpPr>
        <p:spPr>
          <a:xfrm>
            <a:off x="3786294" y="1305865"/>
            <a:ext cx="385233" cy="383711"/>
          </a:xfrm>
          <a:prstGeom prst="mathMultiply">
            <a:avLst>
              <a:gd name="adj1" fmla="val 56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42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B1437-2245-E7FA-57D6-252C5C7A9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4540F-EE6E-07E2-6C90-EA6D5F604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99" y="1577578"/>
            <a:ext cx="8402400" cy="994172"/>
          </a:xfrm>
        </p:spPr>
        <p:txBody>
          <a:bodyPr/>
          <a:lstStyle/>
          <a:p>
            <a:pPr algn="ctr"/>
            <a:r>
              <a:rPr lang="en-GB" sz="2800" dirty="0"/>
              <a:t>Is this optimal purity enhancement?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398F1C-F6D4-1122-8510-2BE826641083}"/>
              </a:ext>
            </a:extLst>
          </p:cNvPr>
          <p:cNvSpPr txBox="1"/>
          <p:nvPr/>
        </p:nvSpPr>
        <p:spPr>
          <a:xfrm>
            <a:off x="531282" y="3351794"/>
            <a:ext cx="808143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Rockwell" panose="02060603020205020403" pitchFamily="18" charset="0"/>
              </a:rPr>
              <a:t>Already had the answer: </a:t>
            </a:r>
          </a:p>
          <a:p>
            <a:pPr algn="ctr"/>
            <a:r>
              <a:rPr lang="en-US" altLang="en-US" sz="1600" dirty="0">
                <a:latin typeface="Rockwell" panose="02060603020205020403" pitchFamily="18" charset="0"/>
              </a:rPr>
              <a:t>arXiv:2409.12759</a:t>
            </a:r>
          </a:p>
          <a:p>
            <a:pPr algn="ctr"/>
            <a:r>
              <a:rPr lang="en-US" altLang="en-US" sz="1600" dirty="0">
                <a:latin typeface="Rockwell" panose="02060603020205020403" pitchFamily="18" charset="0"/>
              </a:rPr>
              <a:t>Chung-Yun Hsieh, Benjamin Stratton, Hao-Cheng Weng, Valerio Scarani</a:t>
            </a:r>
            <a:endParaRPr lang="en-GB" sz="1600" dirty="0">
              <a:latin typeface="Rockwell" panose="02060603020205020403" pitchFamily="18" charset="0"/>
            </a:endParaRPr>
          </a:p>
          <a:p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7674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B2673-7FE4-AD49-3759-660237481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C1CA3-3242-14A6-E326-17325AA73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 Concentration</a:t>
            </a:r>
            <a:endParaRPr lang="en-GB"/>
          </a:p>
        </p:txBody>
      </p:sp>
      <p:pic>
        <p:nvPicPr>
          <p:cNvPr id="34" name="Content Placeholder 33" descr="A white square with black text&#10;&#10;AI-generated content may be incorrect.">
            <a:extLst>
              <a:ext uri="{FF2B5EF4-FFF2-40B4-BE49-F238E27FC236}">
                <a16:creationId xmlns:a16="http://schemas.microsoft.com/office/drawing/2014/main" id="{7D0A68A3-2240-FDB7-BC7F-30FD40D3E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983" y="1790299"/>
            <a:ext cx="4976034" cy="2019385"/>
          </a:xfr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AF23E9D-4FD2-0ACA-73E4-0BB2B7F13AC0}"/>
              </a:ext>
            </a:extLst>
          </p:cNvPr>
          <p:cNvSpPr txBox="1"/>
          <p:nvPr/>
        </p:nvSpPr>
        <p:spPr>
          <a:xfrm>
            <a:off x="3145367" y="1083350"/>
            <a:ext cx="385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Resource non-increasing</a:t>
            </a:r>
            <a:endParaRPr lang="en-GB" sz="200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D0BBE65-4880-8B2D-444A-5C92C7EE3C24}"/>
              </a:ext>
            </a:extLst>
          </p:cNvPr>
          <p:cNvCxnSpPr>
            <a:cxnSpLocks/>
          </p:cNvCxnSpPr>
          <p:nvPr/>
        </p:nvCxnSpPr>
        <p:spPr>
          <a:xfrm>
            <a:off x="4457700" y="1460496"/>
            <a:ext cx="0" cy="659606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837FF158-8FD3-AE15-6AAB-D06C16739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24589" r="20347"/>
          <a:stretch/>
        </p:blipFill>
        <p:spPr>
          <a:xfrm>
            <a:off x="4331117" y="4397196"/>
            <a:ext cx="4201202" cy="65712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2CFE2EE-5A9F-8A39-B114-4ECB62D72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9146" t="-36956"/>
          <a:stretch>
            <a:fillRect/>
          </a:stretch>
        </p:blipFill>
        <p:spPr>
          <a:xfrm>
            <a:off x="3217830" y="4331967"/>
            <a:ext cx="572526" cy="72235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5387FE7-CD6C-0C0B-623A-6B28C1B3D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0324" t="-24589" r="10886"/>
          <a:stretch>
            <a:fillRect/>
          </a:stretch>
        </p:blipFill>
        <p:spPr>
          <a:xfrm>
            <a:off x="3790356" y="4397195"/>
            <a:ext cx="463586" cy="6571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00B022-9672-D78B-1A11-7A7A8FDB5550}"/>
              </a:ext>
            </a:extLst>
          </p:cNvPr>
          <p:cNvSpPr txBox="1"/>
          <p:nvPr/>
        </p:nvSpPr>
        <p:spPr>
          <a:xfrm>
            <a:off x="125267" y="2322428"/>
            <a:ext cx="1517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Two copies of the same state </a:t>
            </a:r>
            <a:endParaRPr lang="en-GB" sz="2000" dirty="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D93A53A2-BBCE-3EA2-51D3-86EDCD429C83}"/>
              </a:ext>
            </a:extLst>
          </p:cNvPr>
          <p:cNvSpPr/>
          <p:nvPr/>
        </p:nvSpPr>
        <p:spPr>
          <a:xfrm rot="10800000">
            <a:off x="1675744" y="2096615"/>
            <a:ext cx="375028" cy="1406751"/>
          </a:xfrm>
          <a:prstGeom prst="rightBrac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0DD371-40B7-69E8-4D2A-68F2730ABF77}"/>
              </a:ext>
            </a:extLst>
          </p:cNvPr>
          <p:cNvCxnSpPr>
            <a:cxnSpLocks/>
          </p:cNvCxnSpPr>
          <p:nvPr/>
        </p:nvCxnSpPr>
        <p:spPr>
          <a:xfrm flipV="1">
            <a:off x="5626100" y="3598333"/>
            <a:ext cx="0" cy="798862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715235-F854-9141-2F7F-EE870B9B92BA}"/>
              </a:ext>
            </a:extLst>
          </p:cNvPr>
          <p:cNvSpPr txBox="1"/>
          <p:nvPr/>
        </p:nvSpPr>
        <p:spPr>
          <a:xfrm>
            <a:off x="5736167" y="3870770"/>
            <a:ext cx="385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Trace out B system </a:t>
            </a:r>
            <a:endParaRPr lang="en-GB" sz="2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FDCCA79-2842-3BCF-8C18-D056BCBCF8B5}"/>
              </a:ext>
            </a:extLst>
          </p:cNvPr>
          <p:cNvCxnSpPr>
            <a:cxnSpLocks/>
          </p:cNvCxnSpPr>
          <p:nvPr/>
        </p:nvCxnSpPr>
        <p:spPr>
          <a:xfrm flipH="1">
            <a:off x="6866467" y="2474494"/>
            <a:ext cx="347133" cy="361839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B116B9F-371E-C7D3-777B-7D9142DB3D2F}"/>
              </a:ext>
            </a:extLst>
          </p:cNvPr>
          <p:cNvSpPr txBox="1"/>
          <p:nvPr/>
        </p:nvSpPr>
        <p:spPr>
          <a:xfrm>
            <a:off x="6092233" y="1778454"/>
            <a:ext cx="3141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Maximally increase the resource in the A system </a:t>
            </a:r>
          </a:p>
        </p:txBody>
      </p:sp>
    </p:spTree>
    <p:extLst>
      <p:ext uri="{BB962C8B-B14F-4D97-AF65-F5344CB8AC3E}">
        <p14:creationId xmlns:p14="http://schemas.microsoft.com/office/powerpoint/2010/main" val="58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7" grpId="0"/>
      <p:bldP spid="9" grpId="0" animBg="1"/>
      <p:bldP spid="13" grpId="0"/>
      <p:bldP spid="11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6DD77-76D1-D414-F56C-746930ECB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5DC1F-8C40-F02F-EE42-3132AA800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 Concentration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B7CC3FF-3977-253F-294F-EF78532D2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589" r="20347"/>
          <a:stretch/>
        </p:blipFill>
        <p:spPr>
          <a:xfrm>
            <a:off x="5988466" y="531259"/>
            <a:ext cx="2902440" cy="45398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FF89488-A276-3C88-52AA-C67B2D574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146" t="-36956"/>
          <a:stretch>
            <a:fillRect/>
          </a:stretch>
        </p:blipFill>
        <p:spPr>
          <a:xfrm>
            <a:off x="5237733" y="486195"/>
            <a:ext cx="395535" cy="49904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0A38DB7-A70C-F6E0-ABE6-6AE533AD5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0324" t="-24589" r="10886"/>
          <a:stretch>
            <a:fillRect/>
          </a:stretch>
        </p:blipFill>
        <p:spPr>
          <a:xfrm>
            <a:off x="5633268" y="531259"/>
            <a:ext cx="320273" cy="45398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27299F-B942-EDE4-9589-139FB3D00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8133" y="1343853"/>
            <a:ext cx="2279481" cy="4647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0C92BF-1360-4E08-246C-A49E7B52F140}"/>
              </a:ext>
            </a:extLst>
          </p:cNvPr>
          <p:cNvSpPr txBox="1"/>
          <p:nvPr/>
        </p:nvSpPr>
        <p:spPr>
          <a:xfrm>
            <a:off x="437586" y="2167212"/>
            <a:ext cx="5691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</a:t>
            </a:r>
            <a:r>
              <a:rPr lang="en-US" sz="2000" dirty="0"/>
              <a:t>is a resource quantifier (a monotone)</a:t>
            </a:r>
            <a:endParaRPr lang="en-GB" sz="2000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E23203F-CB3C-B321-3DA8-234A0864CA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549" y="2232918"/>
            <a:ext cx="497840" cy="3090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895357-559D-6769-2D58-FA471C53CC47}"/>
              </a:ext>
            </a:extLst>
          </p:cNvPr>
          <p:cNvSpPr txBox="1"/>
          <p:nvPr/>
        </p:nvSpPr>
        <p:spPr>
          <a:xfrm>
            <a:off x="370800" y="3150278"/>
            <a:ext cx="8402400" cy="707886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Relocate resource from system B into system A using resource non-increasing operations </a:t>
            </a:r>
          </a:p>
        </p:txBody>
      </p:sp>
    </p:spTree>
    <p:extLst>
      <p:ext uri="{BB962C8B-B14F-4D97-AF65-F5344CB8AC3E}">
        <p14:creationId xmlns:p14="http://schemas.microsoft.com/office/powerpoint/2010/main" val="201069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BD6E8-8A1A-DDE6-8333-FF267F0C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00" y="1797844"/>
            <a:ext cx="8062000" cy="994172"/>
          </a:xfrm>
        </p:spPr>
        <p:txBody>
          <a:bodyPr/>
          <a:lstStyle/>
          <a:p>
            <a:pPr algn="ctr"/>
            <a:r>
              <a:rPr lang="en-US" dirty="0"/>
              <a:t>In this work, we considered concentration in the resource theory of </a:t>
            </a:r>
            <a:r>
              <a:rPr lang="en-US" b="1" dirty="0"/>
              <a:t>informational non-equilibrium.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F1D420-C4C2-36A6-576C-299461FFFCA1}"/>
              </a:ext>
            </a:extLst>
          </p:cNvPr>
          <p:cNvSpPr txBox="1"/>
          <p:nvPr/>
        </p:nvSpPr>
        <p:spPr>
          <a:xfrm>
            <a:off x="370800" y="4258734"/>
            <a:ext cx="8620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resource theory of informational nonequilibrium in thermodynamics, Gour </a:t>
            </a:r>
            <a:r>
              <a:rPr lang="en-US" i="1" dirty="0"/>
              <a:t>et al., Physics Reports, </a:t>
            </a:r>
            <a:r>
              <a:rPr lang="en-US" dirty="0"/>
              <a:t>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57232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D2BF9BB-A5F2-190E-4F25-D077D0A39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3EC4E-F88B-613C-7ED2-D1F1F457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Informational Non-equilibrium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81098-7D63-97E4-2C99-D8EBE96B4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291" y="1268016"/>
            <a:ext cx="8773200" cy="1136517"/>
          </a:xfrm>
        </p:spPr>
        <p:txBody>
          <a:bodyPr/>
          <a:lstStyle/>
          <a:p>
            <a:r>
              <a:rPr lang="en-US" b="1"/>
              <a:t>Colloquially</a:t>
            </a:r>
            <a:r>
              <a:rPr lang="en-US"/>
              <a:t>: the resource (</a:t>
            </a:r>
            <a:r>
              <a:rPr lang="en-US" i="1"/>
              <a:t>informational non-equilibrium</a:t>
            </a:r>
            <a:r>
              <a:rPr lang="en-US"/>
              <a:t>) of a state is a measure of how “far” that state is from the maximally mixed state (</a:t>
            </a:r>
            <a:r>
              <a:rPr lang="en-US" i="1"/>
              <a:t>the informational equilibrium state</a:t>
            </a:r>
            <a:r>
              <a:rPr lang="en-US"/>
              <a:t>)</a:t>
            </a:r>
          </a:p>
          <a:p>
            <a:pPr marL="0" indent="0">
              <a:buNone/>
            </a:pPr>
            <a:endParaRPr lang="en-US"/>
          </a:p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6B85E3-1EBC-30B2-FDAB-B0770C2EE678}"/>
              </a:ext>
            </a:extLst>
          </p:cNvPr>
          <p:cNvSpPr txBox="1"/>
          <p:nvPr/>
        </p:nvSpPr>
        <p:spPr>
          <a:xfrm>
            <a:off x="1515328" y="2404533"/>
            <a:ext cx="630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/>
              <a:t>Allowed Operations</a:t>
            </a:r>
            <a:r>
              <a:rPr lang="en-US" sz="1800"/>
              <a:t>                                      </a:t>
            </a:r>
            <a:r>
              <a:rPr lang="en-US" sz="1800" u="sng"/>
              <a:t>Free States </a:t>
            </a:r>
            <a:endParaRPr lang="en-GB" sz="1800" u="sn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BA283B-0FA0-9FD9-9174-2B6FCDFF2EA6}"/>
              </a:ext>
            </a:extLst>
          </p:cNvPr>
          <p:cNvSpPr txBox="1"/>
          <p:nvPr/>
        </p:nvSpPr>
        <p:spPr>
          <a:xfrm>
            <a:off x="1612695" y="3105184"/>
            <a:ext cx="630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Noisy Operations                                 Maximally mixed state  </a:t>
            </a:r>
            <a:endParaRPr lang="en-GB" sz="180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96F6627-191B-482D-4282-D6AC09D55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6834" y="3875427"/>
            <a:ext cx="444505" cy="30773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C05FF7-E5D8-4FC9-8AB8-3E35FF5C4C69}"/>
              </a:ext>
            </a:extLst>
          </p:cNvPr>
          <p:cNvCxnSpPr>
            <a:stCxn id="4" idx="0"/>
          </p:cNvCxnSpPr>
          <p:nvPr/>
        </p:nvCxnSpPr>
        <p:spPr>
          <a:xfrm>
            <a:off x="4669161" y="2404533"/>
            <a:ext cx="0" cy="2224615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8DE65D-0459-D2CD-3D3C-2FE9ED18E8BF}"/>
              </a:ext>
            </a:extLst>
          </p:cNvPr>
          <p:cNvCxnSpPr>
            <a:cxnSpLocks/>
          </p:cNvCxnSpPr>
          <p:nvPr/>
        </p:nvCxnSpPr>
        <p:spPr>
          <a:xfrm>
            <a:off x="964995" y="2995081"/>
            <a:ext cx="7230533" cy="0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47613385-D2E4-95BE-3F9F-A303EEAF03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800" y="3851476"/>
            <a:ext cx="4164720" cy="3973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6DD462A-37ED-B083-E7C3-248141606B9A}"/>
              </a:ext>
            </a:extLst>
          </p:cNvPr>
          <p:cNvSpPr txBox="1"/>
          <p:nvPr/>
        </p:nvSpPr>
        <p:spPr>
          <a:xfrm>
            <a:off x="3229187" y="4764957"/>
            <a:ext cx="51358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We care about the subset of allowed operations that are </a:t>
            </a:r>
            <a:r>
              <a:rPr lang="en-US" b="1"/>
              <a:t>unitary </a:t>
            </a:r>
            <a:endParaRPr lang="en-GB" b="1"/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E5B817C1-D518-A16D-54F0-C359978C59DD}"/>
              </a:ext>
            </a:extLst>
          </p:cNvPr>
          <p:cNvCxnSpPr>
            <a:cxnSpLocks/>
            <a:stCxn id="19" idx="1"/>
          </p:cNvCxnSpPr>
          <p:nvPr/>
        </p:nvCxnSpPr>
        <p:spPr>
          <a:xfrm rot="10800000">
            <a:off x="2607733" y="4442025"/>
            <a:ext cx="621454" cy="469126"/>
          </a:xfrm>
          <a:prstGeom prst="curvedConnector3">
            <a:avLst>
              <a:gd name="adj1" fmla="val 100409"/>
            </a:avLst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49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9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CB488-A23C-E210-9D75-3199A76B5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Informational Non-equilibrium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F5F95-A394-6862-13C7-5D141BBCD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91" y="1268016"/>
            <a:ext cx="8773200" cy="1481534"/>
          </a:xfrm>
        </p:spPr>
        <p:txBody>
          <a:bodyPr/>
          <a:lstStyle/>
          <a:p>
            <a:r>
              <a:rPr lang="en-US"/>
              <a:t>Special case of the resource theory of thermodynamics</a:t>
            </a:r>
          </a:p>
          <a:p>
            <a:endParaRPr lang="en-US"/>
          </a:p>
          <a:p>
            <a:r>
              <a:rPr lang="en-US"/>
              <a:t>Allows the informational contributions to thermodynamics to be isolated from the energetic ones.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Mathematical simple and hence a good test bed for new ideas. 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C9D9336-2FC1-1A51-9AEF-147FB1913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8000" y="3122577"/>
            <a:ext cx="984133" cy="28118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184DE81-A172-0925-8C8C-E9BF66DD1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3755" y="3089799"/>
            <a:ext cx="1444733" cy="3467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E1E118-50FA-2BA8-B465-467D73FD0FF8}"/>
              </a:ext>
            </a:extLst>
          </p:cNvPr>
          <p:cNvSpPr txBox="1"/>
          <p:nvPr/>
        </p:nvSpPr>
        <p:spPr>
          <a:xfrm>
            <a:off x="3778325" y="3055418"/>
            <a:ext cx="14447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/>
              <a:t>such that </a:t>
            </a:r>
            <a:endParaRPr lang="en-GB" sz="2100"/>
          </a:p>
        </p:txBody>
      </p:sp>
    </p:spTree>
    <p:extLst>
      <p:ext uri="{BB962C8B-B14F-4D97-AF65-F5344CB8AC3E}">
        <p14:creationId xmlns:p14="http://schemas.microsoft.com/office/powerpoint/2010/main" val="90435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91FAF-3660-6E9F-F64B-C1751A0EE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61551-F1BC-6272-03EA-16D74EC6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Informational Non-equilibrium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307B900-FB8B-C0C2-4DEE-7D305A892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2284" y="1439467"/>
            <a:ext cx="3422072" cy="41539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95433A9-05DB-AEE0-55E1-F40ACAAF6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73808" y="2408554"/>
            <a:ext cx="4796384" cy="27940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167C3FA-1DD0-1819-F224-D48C6F2E9A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96096" y="3241646"/>
            <a:ext cx="3422072" cy="44547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71F63FC-0717-D339-1A71-B9E4B31E36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97416" y="3976545"/>
            <a:ext cx="910990" cy="372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209839-4AF1-6D14-DD7D-8F0A6B62DBC4}"/>
              </a:ext>
            </a:extLst>
          </p:cNvPr>
          <p:cNvSpPr txBox="1"/>
          <p:nvPr/>
        </p:nvSpPr>
        <p:spPr>
          <a:xfrm>
            <a:off x="3808406" y="3933725"/>
            <a:ext cx="63622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/>
              <a:t>- Maximum Eigenvalue </a:t>
            </a:r>
            <a:endParaRPr lang="en-GB" sz="210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4B5004A-B149-5469-10BE-4A810A55D6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13664" y="3341415"/>
            <a:ext cx="983752" cy="2459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A25C70-A317-A6DF-6554-983B373A282F}"/>
              </a:ext>
            </a:extLst>
          </p:cNvPr>
          <p:cNvSpPr/>
          <p:nvPr/>
        </p:nvSpPr>
        <p:spPr>
          <a:xfrm>
            <a:off x="2740184" y="3781350"/>
            <a:ext cx="4058549" cy="720248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D8E46D9-F603-450E-28A6-C357C1846C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1643" y="1497727"/>
            <a:ext cx="443763" cy="2754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7D6D84-AA99-A01C-FD6E-9C4A3FDB4CF8}"/>
              </a:ext>
            </a:extLst>
          </p:cNvPr>
          <p:cNvSpPr txBox="1"/>
          <p:nvPr/>
        </p:nvSpPr>
        <p:spPr>
          <a:xfrm>
            <a:off x="260882" y="1412084"/>
            <a:ext cx="610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Our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325BDC-2205-CF49-7F13-68921E8158CB}"/>
              </a:ext>
            </a:extLst>
          </p:cNvPr>
          <p:cNvCxnSpPr>
            <a:cxnSpLocks/>
          </p:cNvCxnSpPr>
          <p:nvPr/>
        </p:nvCxnSpPr>
        <p:spPr>
          <a:xfrm>
            <a:off x="1454150" y="1619909"/>
            <a:ext cx="1041400" cy="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27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/>
      <p:bldP spid="11" grpId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D739B-40F1-3925-AF22-E22B8A911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D4822-F820-855B-4176-858B5BEFE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Informational Non-equilibrium Concentration</a:t>
            </a:r>
            <a:endParaRPr lang="en-GB" sz="2800" dirty="0"/>
          </a:p>
        </p:txBody>
      </p:sp>
      <p:pic>
        <p:nvPicPr>
          <p:cNvPr id="34" name="Content Placeholder 33" descr="A white square with black text&#10;&#10;AI-generated content may be incorrect.">
            <a:extLst>
              <a:ext uri="{FF2B5EF4-FFF2-40B4-BE49-F238E27FC236}">
                <a16:creationId xmlns:a16="http://schemas.microsoft.com/office/drawing/2014/main" id="{98063370-43F1-6825-EDAD-275FCB9D6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983" y="1790299"/>
            <a:ext cx="4976034" cy="2019385"/>
          </a:xfr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DB7BB05-2512-FB68-A665-178E298833E4}"/>
              </a:ext>
            </a:extLst>
          </p:cNvPr>
          <p:cNvSpPr txBox="1"/>
          <p:nvPr/>
        </p:nvSpPr>
        <p:spPr>
          <a:xfrm>
            <a:off x="3145367" y="1083350"/>
            <a:ext cx="385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Resource non-increasing</a:t>
            </a:r>
            <a:endParaRPr lang="en-GB" sz="200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0BC6332-0430-E9AF-95A2-9D05C6575935}"/>
              </a:ext>
            </a:extLst>
          </p:cNvPr>
          <p:cNvCxnSpPr>
            <a:cxnSpLocks/>
          </p:cNvCxnSpPr>
          <p:nvPr/>
        </p:nvCxnSpPr>
        <p:spPr>
          <a:xfrm>
            <a:off x="4457700" y="1460496"/>
            <a:ext cx="0" cy="659606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01E0F46C-5C49-62C9-07B2-DB6AB4D1E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24589" r="20347"/>
          <a:stretch/>
        </p:blipFill>
        <p:spPr>
          <a:xfrm>
            <a:off x="4331117" y="4397196"/>
            <a:ext cx="4201202" cy="65712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E4AAE37-2E1B-10DC-EA98-F27849A6B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9146" t="-36956"/>
          <a:stretch>
            <a:fillRect/>
          </a:stretch>
        </p:blipFill>
        <p:spPr>
          <a:xfrm>
            <a:off x="3217830" y="4331967"/>
            <a:ext cx="572526" cy="72235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1CEDD91-8D6E-8905-156E-F3C8F6DD6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0324" t="-24589" r="10886"/>
          <a:stretch>
            <a:fillRect/>
          </a:stretch>
        </p:blipFill>
        <p:spPr>
          <a:xfrm>
            <a:off x="3790356" y="4397195"/>
            <a:ext cx="463586" cy="6571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1DCAAE-CA52-17A2-52C0-5661B96CF4F7}"/>
              </a:ext>
            </a:extLst>
          </p:cNvPr>
          <p:cNvSpPr txBox="1"/>
          <p:nvPr/>
        </p:nvSpPr>
        <p:spPr>
          <a:xfrm>
            <a:off x="125267" y="2322428"/>
            <a:ext cx="1517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Two copies of the same state </a:t>
            </a:r>
            <a:endParaRPr lang="en-GB" sz="2000" dirty="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11640D4D-4B5A-BFFB-4297-768C810835B4}"/>
              </a:ext>
            </a:extLst>
          </p:cNvPr>
          <p:cNvSpPr/>
          <p:nvPr/>
        </p:nvSpPr>
        <p:spPr>
          <a:xfrm rot="10800000">
            <a:off x="1675744" y="2096615"/>
            <a:ext cx="375028" cy="1406751"/>
          </a:xfrm>
          <a:prstGeom prst="rightBrac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3BFE982-897D-EC4A-48DC-AB8097904F69}"/>
              </a:ext>
            </a:extLst>
          </p:cNvPr>
          <p:cNvCxnSpPr>
            <a:cxnSpLocks/>
          </p:cNvCxnSpPr>
          <p:nvPr/>
        </p:nvCxnSpPr>
        <p:spPr>
          <a:xfrm flipV="1">
            <a:off x="5626100" y="3598333"/>
            <a:ext cx="0" cy="798862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493EC25-4C39-5CE9-2D37-ED3AB5FBA353}"/>
              </a:ext>
            </a:extLst>
          </p:cNvPr>
          <p:cNvSpPr txBox="1"/>
          <p:nvPr/>
        </p:nvSpPr>
        <p:spPr>
          <a:xfrm>
            <a:off x="5736167" y="3870770"/>
            <a:ext cx="3853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Trace out B system </a:t>
            </a:r>
            <a:endParaRPr lang="en-GB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3BC76F-4719-CF7D-3B6A-F394F37CD143}"/>
              </a:ext>
            </a:extLst>
          </p:cNvPr>
          <p:cNvSpPr/>
          <p:nvPr/>
        </p:nvSpPr>
        <p:spPr>
          <a:xfrm>
            <a:off x="6024018" y="2784077"/>
            <a:ext cx="1069205" cy="994171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1C0D10-36FC-EBA2-4D19-039DFD6E4985}"/>
              </a:ext>
            </a:extLst>
          </p:cNvPr>
          <p:cNvSpPr txBox="1"/>
          <p:nvPr/>
        </p:nvSpPr>
        <p:spPr>
          <a:xfrm>
            <a:off x="7060266" y="2952002"/>
            <a:ext cx="2145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Maximise</a:t>
            </a:r>
            <a:r>
              <a:rPr lang="en-US" sz="1800" dirty="0"/>
              <a:t> the largest eigenvalue </a:t>
            </a:r>
            <a:endParaRPr lang="en-GB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387027-FD8B-4629-8A43-3A2AB078A925}"/>
              </a:ext>
            </a:extLst>
          </p:cNvPr>
          <p:cNvSpPr txBox="1"/>
          <p:nvPr/>
        </p:nvSpPr>
        <p:spPr>
          <a:xfrm>
            <a:off x="973517" y="2580472"/>
            <a:ext cx="7159432" cy="523220"/>
          </a:xfrm>
          <a:prstGeom prst="rect">
            <a:avLst/>
          </a:prstGeom>
          <a:solidFill>
            <a:schemeClr val="bg1"/>
          </a:solidFill>
          <a:ln w="317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This looks very similar to our other setup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1167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96994-9368-F8CC-4C9C-859F53F90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2BE0D-0E19-2A50-9E21-7907D7C0B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2006930"/>
            <a:ext cx="8402400" cy="994172"/>
          </a:xfrm>
        </p:spPr>
        <p:txBody>
          <a:bodyPr/>
          <a:lstStyle/>
          <a:p>
            <a:r>
              <a:rPr lang="en-GB" sz="2800" dirty="0">
                <a:solidFill>
                  <a:srgbClr val="0070C0"/>
                </a:solidFill>
              </a:rPr>
              <a:t>Cooling</a:t>
            </a:r>
            <a:r>
              <a:rPr lang="en-GB" sz="2800" dirty="0"/>
              <a:t> Thermal States via Unitary Dynamics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757583-5890-090A-5DFF-2998EE023EEE}"/>
              </a:ext>
            </a:extLst>
          </p:cNvPr>
          <p:cNvSpPr txBox="1"/>
          <p:nvPr/>
        </p:nvSpPr>
        <p:spPr>
          <a:xfrm>
            <a:off x="2281767" y="4638301"/>
            <a:ext cx="77427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100" dirty="0">
                <a:latin typeface="Rockwell" panose="02060603020205020403" pitchFamily="18" charset="0"/>
              </a:rPr>
              <a:t>arXiv:2506.10059</a:t>
            </a:r>
          </a:p>
          <a:p>
            <a:r>
              <a:rPr lang="en-US" altLang="en-US" sz="1100" dirty="0">
                <a:latin typeface="Rockwell" panose="02060603020205020403" pitchFamily="18" charset="0"/>
              </a:rPr>
              <a:t>Jake Xuereb, </a:t>
            </a:r>
            <a:r>
              <a:rPr lang="en-US" altLang="en-US" sz="1100" b="1" dirty="0">
                <a:latin typeface="Rockwell" panose="02060603020205020403" pitchFamily="18" charset="0"/>
              </a:rPr>
              <a:t>Benjamin Stratton</a:t>
            </a:r>
            <a:r>
              <a:rPr lang="en-US" altLang="en-US" sz="1100" dirty="0">
                <a:latin typeface="Rockwell" panose="02060603020205020403" pitchFamily="18" charset="0"/>
              </a:rPr>
              <a:t>, Alberto Rolandi, Jinming He, Marcus Huber, </a:t>
            </a:r>
            <a:r>
              <a:rPr lang="en-US" altLang="en-US" sz="1100" dirty="0" err="1">
                <a:latin typeface="Rockwell" panose="02060603020205020403" pitchFamily="18" charset="0"/>
              </a:rPr>
              <a:t>Pharnam</a:t>
            </a:r>
            <a:r>
              <a:rPr lang="en-US" altLang="en-US" sz="1100" dirty="0">
                <a:latin typeface="Rockwell" panose="02060603020205020403" pitchFamily="18" charset="0"/>
              </a:rPr>
              <a:t> </a:t>
            </a:r>
            <a:r>
              <a:rPr lang="en-US" altLang="en-US" sz="1100" dirty="0" err="1">
                <a:latin typeface="Rockwell" panose="02060603020205020403" pitchFamily="18" charset="0"/>
              </a:rPr>
              <a:t>Bakhshinezhad</a:t>
            </a:r>
            <a:endParaRPr lang="en-US" altLang="en-US" sz="11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76404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BBDE2-650D-FD03-7BC5-3AB09018E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C737E-FD50-C97C-72A6-0B9C86D2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Informational Non-equilibrium Concentration</a:t>
            </a:r>
            <a:endParaRPr lang="en-GB" sz="2800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1E3190B-4FB9-101F-4706-2427D45D9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8808" y="2496364"/>
            <a:ext cx="3926383" cy="54533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A0DBCC0-0B5C-928B-C508-721AAB843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24589" r="20347"/>
          <a:stretch/>
        </p:blipFill>
        <p:spPr>
          <a:xfrm>
            <a:off x="3339351" y="1268016"/>
            <a:ext cx="3195839" cy="49987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0A8E724-B54A-8326-4091-817221510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9146" t="-36956"/>
          <a:stretch>
            <a:fillRect/>
          </a:stretch>
        </p:blipFill>
        <p:spPr>
          <a:xfrm>
            <a:off x="2484992" y="1218398"/>
            <a:ext cx="435518" cy="54949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778535C-BC88-EB47-1B82-42152B7A2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0324" t="-24589" r="10886"/>
          <a:stretch>
            <a:fillRect/>
          </a:stretch>
        </p:blipFill>
        <p:spPr>
          <a:xfrm>
            <a:off x="2920510" y="1268016"/>
            <a:ext cx="352648" cy="499874"/>
          </a:xfrm>
          <a:prstGeom prst="rect">
            <a:avLst/>
          </a:prstGeom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id="{B297D67A-94CB-3E1A-C996-8184B584E754}"/>
              </a:ext>
            </a:extLst>
          </p:cNvPr>
          <p:cNvSpPr/>
          <p:nvPr/>
        </p:nvSpPr>
        <p:spPr>
          <a:xfrm rot="5400000">
            <a:off x="5494165" y="2204553"/>
            <a:ext cx="297606" cy="1784444"/>
          </a:xfrm>
          <a:prstGeom prst="rightBrac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6FB904-D061-0DF5-968A-0D7E6DDA4353}"/>
              </a:ext>
            </a:extLst>
          </p:cNvPr>
          <p:cNvSpPr txBox="1"/>
          <p:nvPr/>
        </p:nvSpPr>
        <p:spPr>
          <a:xfrm>
            <a:off x="3765615" y="3278868"/>
            <a:ext cx="5539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Sum over the   -largest eigenvalues 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95B26947-A42C-B15F-AC65-26E56C9528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8803" t="-38456" r="10289" b="-1"/>
          <a:stretch>
            <a:fillRect/>
          </a:stretch>
        </p:blipFill>
        <p:spPr>
          <a:xfrm>
            <a:off x="5420783" y="3262993"/>
            <a:ext cx="167218" cy="38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3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7E476-FA04-07D5-32D2-F12A64189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0F4D6-5DF6-9DCF-71BB-6A23B9A7B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Maximising</a:t>
            </a:r>
            <a:r>
              <a:rPr lang="en-US" sz="2800" dirty="0"/>
              <a:t> Local Eigenvalue </a:t>
            </a:r>
            <a:endParaRPr lang="en-GB" sz="2800" dirty="0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6A4ED301-737C-E55A-3586-E0A1CBEE8C39}"/>
              </a:ext>
            </a:extLst>
          </p:cNvPr>
          <p:cNvSpPr/>
          <p:nvPr/>
        </p:nvSpPr>
        <p:spPr>
          <a:xfrm rot="5400000">
            <a:off x="5494165" y="2204553"/>
            <a:ext cx="297606" cy="1784444"/>
          </a:xfrm>
          <a:prstGeom prst="rightBrac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BD9E89-7C5C-F960-505D-C482BE7326AB}"/>
              </a:ext>
            </a:extLst>
          </p:cNvPr>
          <p:cNvSpPr txBox="1"/>
          <p:nvPr/>
        </p:nvSpPr>
        <p:spPr>
          <a:xfrm>
            <a:off x="3661957" y="3339941"/>
            <a:ext cx="5539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Sum over the      -largest eigenvalues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5FB240C-C06A-C735-2AFC-353B46D18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9541" y="1357685"/>
            <a:ext cx="3881991" cy="41831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3A0DB11-5CB6-4473-FC62-E3DBC9572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49541" y="2402641"/>
            <a:ext cx="4089983" cy="54533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6EDBD2E-D4BB-793F-5A7B-29CC44815D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09604" y="4132020"/>
            <a:ext cx="1533028" cy="27594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DFC4A0C-8348-7871-1B0D-5FA5231ED0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76526" t="-69238" b="-2"/>
          <a:stretch>
            <a:fillRect/>
          </a:stretch>
        </p:blipFill>
        <p:spPr>
          <a:xfrm>
            <a:off x="5318141" y="3215190"/>
            <a:ext cx="359858" cy="46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2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378B9-157B-B6FC-F359-72A07D7B3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E05DC7C-2454-FD6F-7CFD-D56A8B61A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5822" y="3732483"/>
            <a:ext cx="1758686" cy="2851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2293B3-F262-2DE5-5C46-05434DF1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Maximising</a:t>
            </a:r>
            <a:r>
              <a:rPr lang="en-US" sz="2800" dirty="0"/>
              <a:t> Local Eigenvalue </a:t>
            </a:r>
            <a:endParaRPr lang="en-GB" sz="2800" dirty="0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E391C097-1225-A96C-9EBF-43215754EE00}"/>
              </a:ext>
            </a:extLst>
          </p:cNvPr>
          <p:cNvSpPr/>
          <p:nvPr/>
        </p:nvSpPr>
        <p:spPr>
          <a:xfrm rot="5400000">
            <a:off x="5242776" y="577647"/>
            <a:ext cx="224779" cy="4715933"/>
          </a:xfrm>
          <a:prstGeom prst="rightBrac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C95343-6E98-4C51-4912-F1B1510055A6}"/>
              </a:ext>
            </a:extLst>
          </p:cNvPr>
          <p:cNvSpPr txBox="1"/>
          <p:nvPr/>
        </p:nvSpPr>
        <p:spPr>
          <a:xfrm>
            <a:off x="3604851" y="3048582"/>
            <a:ext cx="5539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Sum over the     -largest eigenvalues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FDB13B4-10A5-8B25-4252-21BBA0E14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9435" t="-49739" r="7177" b="-2"/>
          <a:stretch>
            <a:fillRect/>
          </a:stretch>
        </p:blipFill>
        <p:spPr>
          <a:xfrm>
            <a:off x="5274202" y="2649121"/>
            <a:ext cx="301101" cy="9179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7799A8-172C-3B52-162F-73343ACC7606}"/>
              </a:ext>
            </a:extLst>
          </p:cNvPr>
          <p:cNvSpPr txBox="1"/>
          <p:nvPr/>
        </p:nvSpPr>
        <p:spPr>
          <a:xfrm>
            <a:off x="590774" y="3567113"/>
            <a:ext cx="7962452" cy="1015663"/>
          </a:xfrm>
          <a:prstGeom prst="rect">
            <a:avLst/>
          </a:prstGeom>
          <a:solidFill>
            <a:schemeClr val="bg1"/>
          </a:solidFill>
          <a:ln w="317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This is exactly what our effective cooling algorithm achieves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Hence, our protocol optimally increases the maximum eigenvalue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B87E0F4-5820-3D18-9674-F684363A0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3651" y="1375064"/>
            <a:ext cx="7262097" cy="43021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2F4B21D-6611-3DA7-2574-84469341F1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2255" y="2341155"/>
            <a:ext cx="6764888" cy="46654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6D66312-9648-1ABD-6B6E-BD17997643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04824" y="1405172"/>
            <a:ext cx="145494" cy="40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1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1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4BA4A-8480-2E4D-3707-61F5BDA81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EF8F-9325-F826-7CB2-447A38A3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0" y="1729978"/>
            <a:ext cx="8402400" cy="994172"/>
          </a:xfrm>
        </p:spPr>
        <p:txBody>
          <a:bodyPr/>
          <a:lstStyle/>
          <a:p>
            <a:pPr algn="ctr"/>
            <a:r>
              <a:rPr lang="en-GB" sz="2800" b="1" dirty="0"/>
              <a:t>For qubits 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Optimally increasing the maximum eigenvalue 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=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Optimally increasing purity </a:t>
            </a:r>
          </a:p>
        </p:txBody>
      </p:sp>
    </p:spTree>
    <p:extLst>
      <p:ext uri="{BB962C8B-B14F-4D97-AF65-F5344CB8AC3E}">
        <p14:creationId xmlns:p14="http://schemas.microsoft.com/office/powerpoint/2010/main" val="86223102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AFF70-4138-F211-3438-2D1F77D60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DB08F-3E40-E5BD-F079-3E7513572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Purity Increase 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B085A08-B31A-D5F5-C942-BEE2B05AD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8759" y="1240355"/>
            <a:ext cx="4715404" cy="29586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311E145-3F52-064C-80FD-866B1B342704}"/>
              </a:ext>
            </a:extLst>
          </p:cNvPr>
          <p:cNvCxnSpPr>
            <a:cxnSpLocks/>
          </p:cNvCxnSpPr>
          <p:nvPr/>
        </p:nvCxnSpPr>
        <p:spPr>
          <a:xfrm>
            <a:off x="4240765" y="1718733"/>
            <a:ext cx="0" cy="496116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0E7A16C-96D0-84C9-41DB-F48D98682D2B}"/>
              </a:ext>
            </a:extLst>
          </p:cNvPr>
          <p:cNvSpPr/>
          <p:nvPr/>
        </p:nvSpPr>
        <p:spPr>
          <a:xfrm>
            <a:off x="1828800" y="1032933"/>
            <a:ext cx="643467" cy="685800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DE033A3-A053-0CEF-6932-8DB5BF184822}"/>
              </a:ext>
            </a:extLst>
          </p:cNvPr>
          <p:cNvCxnSpPr>
            <a:cxnSpLocks/>
          </p:cNvCxnSpPr>
          <p:nvPr/>
        </p:nvCxnSpPr>
        <p:spPr>
          <a:xfrm>
            <a:off x="4240765" y="2685244"/>
            <a:ext cx="0" cy="496116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DB7855E4-E029-F1C8-B5DD-59A26AB083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202" t="-78177"/>
          <a:stretch>
            <a:fillRect/>
          </a:stretch>
        </p:blipFill>
        <p:spPr>
          <a:xfrm>
            <a:off x="3619197" y="3122657"/>
            <a:ext cx="2679423" cy="682071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DD735ECA-4DD0-1619-2BAF-632A8BF51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67188" y="3465752"/>
            <a:ext cx="1167341" cy="30017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6658448-636D-F05A-4261-996A9B453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65382" y="2286816"/>
            <a:ext cx="6322157" cy="4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9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5BF0F-C949-FB80-3CDA-9A082865A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CC40BE1-01E5-A579-9864-67E0C8E7B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4466" y="3404350"/>
            <a:ext cx="6186187" cy="4026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F23B60-3A8C-DAB2-06F5-13EE75FFF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Purity Increase 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0DB5FDE-E294-9386-81C8-0648F7D56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8759" y="1240355"/>
            <a:ext cx="4715404" cy="29586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A3E5F69-4D3D-7107-AC3F-A263F9B0E979}"/>
              </a:ext>
            </a:extLst>
          </p:cNvPr>
          <p:cNvCxnSpPr>
            <a:cxnSpLocks/>
          </p:cNvCxnSpPr>
          <p:nvPr/>
        </p:nvCxnSpPr>
        <p:spPr>
          <a:xfrm>
            <a:off x="4240765" y="1718733"/>
            <a:ext cx="0" cy="496116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D5AF3A9-B401-1D87-27F6-F20BC2F87CC7}"/>
              </a:ext>
            </a:extLst>
          </p:cNvPr>
          <p:cNvCxnSpPr>
            <a:cxnSpLocks/>
          </p:cNvCxnSpPr>
          <p:nvPr/>
        </p:nvCxnSpPr>
        <p:spPr>
          <a:xfrm>
            <a:off x="4240765" y="2685244"/>
            <a:ext cx="0" cy="496116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587E9672-A1C7-A2FA-BB3C-D50C92595D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5382" y="2286816"/>
            <a:ext cx="6322157" cy="41152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7FAD202-1457-DCC3-5669-2D32E1ED21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04192" y="4272436"/>
            <a:ext cx="4766734" cy="34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2793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5EEE0-7D07-D442-AAAC-F49B2EA40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F5FCF-9FE1-FA66-60E8-12DBECD61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00" y="1197769"/>
            <a:ext cx="8402400" cy="81064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Rockwell" panose="02060603020205020403" pitchFamily="18" charset="0"/>
              </a:rPr>
              <a:t>Developed a framework for understanding optimally cooling thermal qubits using unitary operations </a:t>
            </a:r>
          </a:p>
          <a:p>
            <a:pPr marL="0" indent="0" algn="ctr">
              <a:buNone/>
            </a:pPr>
            <a:endParaRPr lang="en-GB" dirty="0">
              <a:latin typeface="Rockwell" panose="02060603020205020403" pitchFamily="18" charset="0"/>
            </a:endParaRPr>
          </a:p>
          <a:p>
            <a:pPr marL="0" indent="0" algn="ctr">
              <a:buNone/>
            </a:pPr>
            <a:endParaRPr lang="en-GB" dirty="0">
              <a:latin typeface="Rockwell" panose="02060603020205020403" pitchFamily="18" charset="0"/>
            </a:endParaRPr>
          </a:p>
          <a:p>
            <a:pPr marL="0" indent="0" algn="ctr">
              <a:buNone/>
            </a:pPr>
            <a:endParaRPr lang="en-GB" dirty="0">
              <a:latin typeface="Rockwell" panose="02060603020205020403" pitchFamily="18" charset="0"/>
            </a:endParaRPr>
          </a:p>
          <a:p>
            <a:pPr algn="ctr"/>
            <a:endParaRPr lang="en-GB" dirty="0"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2ADFEB2-34AD-B9B4-33F0-9B224ACA1A69}"/>
              </a:ext>
            </a:extLst>
          </p:cNvPr>
          <p:cNvCxnSpPr>
            <a:cxnSpLocks/>
          </p:cNvCxnSpPr>
          <p:nvPr/>
        </p:nvCxnSpPr>
        <p:spPr>
          <a:xfrm>
            <a:off x="4572000" y="1993151"/>
            <a:ext cx="0" cy="496116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8F5FD92-0485-2D8F-16EA-CC69EAFAB50D}"/>
              </a:ext>
            </a:extLst>
          </p:cNvPr>
          <p:cNvSpPr txBox="1"/>
          <p:nvPr/>
        </p:nvSpPr>
        <p:spPr>
          <a:xfrm>
            <a:off x="1211722" y="3820886"/>
            <a:ext cx="64300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Rockwell" panose="02060603020205020403" pitchFamily="18" charset="0"/>
              </a:rPr>
              <a:t>We used this framework to develop an optimal purity enhancement protocol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823A73-14C6-2328-FBB5-4DDA107E209D}"/>
              </a:ext>
            </a:extLst>
          </p:cNvPr>
          <p:cNvSpPr txBox="1"/>
          <p:nvPr/>
        </p:nvSpPr>
        <p:spPr>
          <a:xfrm>
            <a:off x="615823" y="2489267"/>
            <a:ext cx="78703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Rockwell" panose="02060603020205020403" pitchFamily="18" charset="0"/>
              </a:rPr>
              <a:t>Cooling dynamics, amount of cooling achievable, and reducibility criteria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CD261B-26F6-F374-DFE4-FC435FFD3C63}"/>
              </a:ext>
            </a:extLst>
          </p:cNvPr>
          <p:cNvCxnSpPr>
            <a:cxnSpLocks/>
          </p:cNvCxnSpPr>
          <p:nvPr/>
        </p:nvCxnSpPr>
        <p:spPr>
          <a:xfrm>
            <a:off x="4572000" y="3324770"/>
            <a:ext cx="0" cy="496116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9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50C9C-C51D-18B0-6796-F3A6C6B53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36444F2-D7F1-C580-538A-F17C03B50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Higher dimensional systems</a:t>
            </a:r>
          </a:p>
          <a:p>
            <a:endParaRPr lang="en-GB" dirty="0"/>
          </a:p>
          <a:p>
            <a:pPr lvl="1"/>
            <a:r>
              <a:rPr lang="en-GB" dirty="0"/>
              <a:t> 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                       n-</a:t>
            </a:r>
            <a:r>
              <a:rPr lang="en-GB" dirty="0" err="1"/>
              <a:t>trit</a:t>
            </a:r>
            <a:r>
              <a:rPr lang="en-GB" dirty="0"/>
              <a:t>-strings and beyond?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 Maximising largest eigenvalue     optimal purity enhancement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FB30B-5D93-6503-E36B-5E87EF469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work 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1DD59A6-999E-3E47-65C8-158654DA0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984" y="2105353"/>
            <a:ext cx="3443044" cy="45907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8848CCC-B4B5-92C3-7A40-CBC90E794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5520" y="2160244"/>
            <a:ext cx="1533028" cy="2759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26E246-038B-5C7D-63C5-EC71A4710603}"/>
              </a:ext>
            </a:extLst>
          </p:cNvPr>
          <p:cNvSpPr txBox="1"/>
          <p:nvPr/>
        </p:nvSpPr>
        <p:spPr>
          <a:xfrm>
            <a:off x="4409440" y="2160244"/>
            <a:ext cx="934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,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E0327ED-0AF0-0130-EBAD-00B9160BC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0984" y="2725767"/>
            <a:ext cx="1299502" cy="2923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0A41D76-4A06-8A78-F076-541C3D8F88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85285" y="3377066"/>
            <a:ext cx="154940" cy="18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6243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49226-A9E9-4821-5959-10D395C1A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600180"/>
            <a:ext cx="5259600" cy="1101600"/>
          </a:xfrm>
        </p:spPr>
        <p:txBody>
          <a:bodyPr/>
          <a:lstStyle/>
          <a:p>
            <a:r>
              <a:rPr lang="en-US"/>
              <a:t>Thank you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1E844-3572-12AE-58DF-DCE21AF83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447" y="3307293"/>
            <a:ext cx="5607810" cy="1042601"/>
          </a:xfrm>
        </p:spPr>
        <p:txBody>
          <a:bodyPr/>
          <a:lstStyle/>
          <a:p>
            <a:r>
              <a:rPr lang="en-GB" sz="1600" b="1" i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Informational non-equilibrium concentration, </a:t>
            </a:r>
          </a:p>
          <a:p>
            <a:r>
              <a:rPr lang="en-US" sz="1600" dirty="0">
                <a:latin typeface="Rockwell" panose="02060603020205020403" pitchFamily="18" charset="0"/>
              </a:rPr>
              <a:t>Phys. Rev. A </a:t>
            </a:r>
            <a:r>
              <a:rPr lang="en-US" sz="1600" b="1" dirty="0">
                <a:latin typeface="Rockwell" panose="02060603020205020403" pitchFamily="18" charset="0"/>
              </a:rPr>
              <a:t>111</a:t>
            </a:r>
            <a:r>
              <a:rPr lang="en-US" sz="1600" dirty="0">
                <a:latin typeface="Rockwell" panose="02060603020205020403" pitchFamily="18" charset="0"/>
              </a:rPr>
              <a:t>, 052423</a:t>
            </a:r>
            <a:endParaRPr lang="en-GB" sz="1600" dirty="0">
              <a:latin typeface="Rockwell" panose="02060603020205020403" pitchFamily="18" charset="0"/>
            </a:endParaRPr>
          </a:p>
          <a:p>
            <a:r>
              <a:rPr lang="en-GB" sz="1600" i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Chung-Yun Hsieh, </a:t>
            </a:r>
            <a:r>
              <a:rPr lang="en-GB" sz="1600" b="1" i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Benjamin Stratton</a:t>
            </a:r>
            <a:r>
              <a:rPr lang="en-GB" sz="1600" i="0" dirty="0">
                <a:solidFill>
                  <a:srgbClr val="000000"/>
                </a:solidFill>
                <a:effectLst/>
                <a:latin typeface="Rockwell" panose="02060603020205020403" pitchFamily="18" charset="0"/>
              </a:rPr>
              <a:t>, Hao-Cheng Weng, Valerio Scarani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2AED93-080C-3197-6BFC-91364C0735E5}"/>
              </a:ext>
            </a:extLst>
          </p:cNvPr>
          <p:cNvSpPr txBox="1"/>
          <p:nvPr/>
        </p:nvSpPr>
        <p:spPr>
          <a:xfrm>
            <a:off x="368447" y="1865900"/>
            <a:ext cx="510978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Rockwell" panose="02060603020205020403" pitchFamily="18" charset="0"/>
                <a:cs typeface="Arial" panose="020B0604020202020204" pitchFamily="34" charset="0"/>
              </a:rPr>
              <a:t>Cooling a Qubit using n Others, </a:t>
            </a:r>
            <a:r>
              <a:rPr lang="en-US" altLang="en-US" sz="1600" dirty="0">
                <a:latin typeface="Rockwell" panose="02060603020205020403" pitchFamily="18" charset="0"/>
              </a:rPr>
              <a:t>arXiv:2506.10059</a:t>
            </a:r>
          </a:p>
          <a:p>
            <a:endParaRPr lang="en-US" altLang="en-US" sz="1600" dirty="0">
              <a:latin typeface="Rockwell" panose="02060603020205020403" pitchFamily="18" charset="0"/>
            </a:endParaRPr>
          </a:p>
          <a:p>
            <a:r>
              <a:rPr lang="en-US" altLang="en-US" sz="1600" dirty="0">
                <a:latin typeface="Rockwell" panose="02060603020205020403" pitchFamily="18" charset="0"/>
              </a:rPr>
              <a:t>Jake Xuereb, </a:t>
            </a:r>
            <a:r>
              <a:rPr lang="en-US" altLang="en-US" sz="1600" b="1" dirty="0">
                <a:latin typeface="Rockwell" panose="02060603020205020403" pitchFamily="18" charset="0"/>
              </a:rPr>
              <a:t>Benjamin Stratton</a:t>
            </a:r>
            <a:r>
              <a:rPr lang="en-US" altLang="en-US" sz="1600" dirty="0">
                <a:latin typeface="Rockwell" panose="02060603020205020403" pitchFamily="18" charset="0"/>
              </a:rPr>
              <a:t>, Alberto Rolandi, Jinming He, Marcus Huber, </a:t>
            </a:r>
            <a:r>
              <a:rPr lang="en-US" altLang="en-US" sz="1600" dirty="0" err="1">
                <a:latin typeface="Rockwell" panose="02060603020205020403" pitchFamily="18" charset="0"/>
              </a:rPr>
              <a:t>Pharnam</a:t>
            </a:r>
            <a:r>
              <a:rPr lang="en-US" altLang="en-US" sz="1600" dirty="0">
                <a:latin typeface="Rockwell" panose="02060603020205020403" pitchFamily="18" charset="0"/>
              </a:rPr>
              <a:t> </a:t>
            </a:r>
            <a:r>
              <a:rPr lang="en-US" altLang="en-US" sz="1600" dirty="0" err="1">
                <a:latin typeface="Rockwell" panose="02060603020205020403" pitchFamily="18" charset="0"/>
              </a:rPr>
              <a:t>Bakhshinezhad</a:t>
            </a:r>
            <a:endParaRPr lang="en-US" altLang="en-US" sz="1600" dirty="0">
              <a:latin typeface="Rockwell" panose="020606030202050204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0935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565B9-F9ED-C564-3E17-518BFD5D7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BF971-2EC6-9237-D969-03AE98A01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Minimum Weight Perfect Matching   </a:t>
            </a:r>
          </a:p>
        </p:txBody>
      </p:sp>
      <p:pic>
        <p:nvPicPr>
          <p:cNvPr id="6" name="Picture 5" descr="A diagram of a network&#10;&#10;AI-generated content may be incorrect.">
            <a:extLst>
              <a:ext uri="{FF2B5EF4-FFF2-40B4-BE49-F238E27FC236}">
                <a16:creationId xmlns:a16="http://schemas.microsoft.com/office/drawing/2014/main" id="{AE9CD594-BF6A-0AA2-3458-85D4DA149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56" y="1470848"/>
            <a:ext cx="3800594" cy="27996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DD71FE-2E21-1342-15E1-9C1C755CB175}"/>
              </a:ext>
            </a:extLst>
          </p:cNvPr>
          <p:cNvSpPr txBox="1"/>
          <p:nvPr/>
        </p:nvSpPr>
        <p:spPr>
          <a:xfrm>
            <a:off x="869715" y="2670600"/>
            <a:ext cx="2101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Permute these 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C801342-7444-3AE3-03B5-7EB189F0EE79}"/>
              </a:ext>
            </a:extLst>
          </p:cNvPr>
          <p:cNvSpPr/>
          <p:nvPr/>
        </p:nvSpPr>
        <p:spPr>
          <a:xfrm rot="10800000">
            <a:off x="2743434" y="1640485"/>
            <a:ext cx="228131" cy="2460339"/>
          </a:xfrm>
          <a:prstGeom prst="rightBrac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F4DB2B-0A76-4EFB-482D-91E8BB43DF3C}"/>
              </a:ext>
            </a:extLst>
          </p:cNvPr>
          <p:cNvSpPr txBox="1"/>
          <p:nvPr/>
        </p:nvSpPr>
        <p:spPr>
          <a:xfrm>
            <a:off x="6595150" y="2670600"/>
            <a:ext cx="2101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With these 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D15596A8-5C18-455D-7A1A-EBA5CC01CD58}"/>
              </a:ext>
            </a:extLst>
          </p:cNvPr>
          <p:cNvSpPr/>
          <p:nvPr/>
        </p:nvSpPr>
        <p:spPr>
          <a:xfrm>
            <a:off x="6318719" y="1640486"/>
            <a:ext cx="228131" cy="2460339"/>
          </a:xfrm>
          <a:prstGeom prst="rightBrac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57C1CA-9EE7-935B-2BE9-781F7FB13CC2}"/>
              </a:ext>
            </a:extLst>
          </p:cNvPr>
          <p:cNvCxnSpPr>
            <a:cxnSpLocks/>
          </p:cNvCxnSpPr>
          <p:nvPr/>
        </p:nvCxnSpPr>
        <p:spPr>
          <a:xfrm>
            <a:off x="3788833" y="2154767"/>
            <a:ext cx="1735667" cy="5905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BA8E9C-6A5F-4FAF-34E4-16104E83EB88}"/>
              </a:ext>
            </a:extLst>
          </p:cNvPr>
          <p:cNvCxnSpPr>
            <a:cxnSpLocks/>
          </p:cNvCxnSpPr>
          <p:nvPr/>
        </p:nvCxnSpPr>
        <p:spPr>
          <a:xfrm>
            <a:off x="3786951" y="2984501"/>
            <a:ext cx="1757377" cy="58843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3DA1DD-94E6-5CE4-B6DA-9BAD9742216C}"/>
              </a:ext>
            </a:extLst>
          </p:cNvPr>
          <p:cNvCxnSpPr>
            <a:cxnSpLocks/>
          </p:cNvCxnSpPr>
          <p:nvPr/>
        </p:nvCxnSpPr>
        <p:spPr>
          <a:xfrm flipV="1">
            <a:off x="3738651" y="2255838"/>
            <a:ext cx="1833474" cy="122571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035CE13-02B5-5D24-FF05-46FCECAB2D39}"/>
              </a:ext>
            </a:extLst>
          </p:cNvPr>
          <p:cNvSpPr txBox="1"/>
          <p:nvPr/>
        </p:nvSpPr>
        <p:spPr>
          <a:xfrm>
            <a:off x="3264517" y="4500935"/>
            <a:ext cx="3999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Three ways to achieve it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B01B0AC-16F2-407E-E2EB-BCD1C7AB7DC0}"/>
              </a:ext>
            </a:extLst>
          </p:cNvPr>
          <p:cNvCxnSpPr>
            <a:cxnSpLocks/>
          </p:cNvCxnSpPr>
          <p:nvPr/>
        </p:nvCxnSpPr>
        <p:spPr>
          <a:xfrm flipV="1">
            <a:off x="4639733" y="3920067"/>
            <a:ext cx="0" cy="531153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8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21" grpId="0"/>
    </p:bldLst>
  </p:timing>
</p:sld>
</file>

<file path=ppt/theme/theme1.xml><?xml version="1.0" encoding="utf-8"?>
<a:theme xmlns:a="http://schemas.openxmlformats.org/drawingml/2006/main" name="University of Bristol (Main URL)">
  <a:themeElements>
    <a:clrScheme name="University of Bristol">
      <a:dk1>
        <a:sysClr val="windowText" lastClr="000000"/>
      </a:dk1>
      <a:lt1>
        <a:sysClr val="window" lastClr="FFFFFF"/>
      </a:lt1>
      <a:dk2>
        <a:srgbClr val="AB1F2D"/>
      </a:dk2>
      <a:lt2>
        <a:srgbClr val="E3E6E5"/>
      </a:lt2>
      <a:accent1>
        <a:srgbClr val="00C0B5"/>
      </a:accent1>
      <a:accent2>
        <a:srgbClr val="0CC6DE"/>
      </a:accent2>
      <a:accent3>
        <a:srgbClr val="EE7219"/>
      </a:accent3>
      <a:accent4>
        <a:srgbClr val="9278D1"/>
      </a:accent4>
      <a:accent5>
        <a:srgbClr val="E0249A"/>
      </a:accent5>
      <a:accent6>
        <a:srgbClr val="BED600"/>
      </a:accent6>
      <a:hlink>
        <a:srgbClr val="0563C1"/>
      </a:hlink>
      <a:folHlink>
        <a:srgbClr val="954F72"/>
      </a:folHlink>
    </a:clrScheme>
    <a:fontScheme name="University of Bristol">
      <a:majorFont>
        <a:latin typeface="Sanchez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B RED wide screen" id="{A9E127F2-D036-4B24-928F-408BEB48E9EE}" vid="{481E737D-32D0-410B-B988-CD751A70F32B}"/>
    </a:ext>
  </a:extLst>
</a:theme>
</file>

<file path=ppt/theme/theme2.xml><?xml version="1.0" encoding="utf-8"?>
<a:theme xmlns:a="http://schemas.openxmlformats.org/drawingml/2006/main" name="University of Bristol (Custom URL)">
  <a:themeElements>
    <a:clrScheme name="University of Bristol">
      <a:dk1>
        <a:sysClr val="windowText" lastClr="000000"/>
      </a:dk1>
      <a:lt1>
        <a:sysClr val="window" lastClr="FFFFFF"/>
      </a:lt1>
      <a:dk2>
        <a:srgbClr val="AB1F2D"/>
      </a:dk2>
      <a:lt2>
        <a:srgbClr val="E3E6E5"/>
      </a:lt2>
      <a:accent1>
        <a:srgbClr val="00C0B5"/>
      </a:accent1>
      <a:accent2>
        <a:srgbClr val="0CC6DE"/>
      </a:accent2>
      <a:accent3>
        <a:srgbClr val="EE7219"/>
      </a:accent3>
      <a:accent4>
        <a:srgbClr val="9278D1"/>
      </a:accent4>
      <a:accent5>
        <a:srgbClr val="E0249A"/>
      </a:accent5>
      <a:accent6>
        <a:srgbClr val="BED600"/>
      </a:accent6>
      <a:hlink>
        <a:srgbClr val="0563C1"/>
      </a:hlink>
      <a:folHlink>
        <a:srgbClr val="954F72"/>
      </a:folHlink>
    </a:clrScheme>
    <a:fontScheme name="University of Bristol">
      <a:majorFont>
        <a:latin typeface="Sanchez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B RED wide screen" id="{A9E127F2-D036-4B24-928F-408BEB48E9EE}" vid="{1F9DA122-9E5D-491F-8891-F8721B4DBD8A}"/>
    </a:ext>
  </a:extLst>
</a:theme>
</file>

<file path=ppt/theme/theme3.xml><?xml version="1.0" encoding="utf-8"?>
<a:theme xmlns:a="http://schemas.openxmlformats.org/drawingml/2006/main" name="1_University of Bristol (Main URL)">
  <a:themeElements>
    <a:clrScheme name="University of Bristol">
      <a:dk1>
        <a:sysClr val="windowText" lastClr="000000"/>
      </a:dk1>
      <a:lt1>
        <a:sysClr val="window" lastClr="FFFFFF"/>
      </a:lt1>
      <a:dk2>
        <a:srgbClr val="AB1F2D"/>
      </a:dk2>
      <a:lt2>
        <a:srgbClr val="E3E6E5"/>
      </a:lt2>
      <a:accent1>
        <a:srgbClr val="00C0B5"/>
      </a:accent1>
      <a:accent2>
        <a:srgbClr val="0CC6DE"/>
      </a:accent2>
      <a:accent3>
        <a:srgbClr val="EE7219"/>
      </a:accent3>
      <a:accent4>
        <a:srgbClr val="9278D1"/>
      </a:accent4>
      <a:accent5>
        <a:srgbClr val="E0249A"/>
      </a:accent5>
      <a:accent6>
        <a:srgbClr val="BED600"/>
      </a:accent6>
      <a:hlink>
        <a:srgbClr val="0563C1"/>
      </a:hlink>
      <a:folHlink>
        <a:srgbClr val="954F72"/>
      </a:folHlink>
    </a:clrScheme>
    <a:fontScheme name="University of Bristol">
      <a:majorFont>
        <a:latin typeface="Sanchez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B RED wide screen" id="{A9E127F2-D036-4B24-928F-408BEB48E9EE}" vid="{481E737D-32D0-410B-B988-CD751A70F32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E8F033A155E54FAA6A753A2B21FB87" ma:contentTypeVersion="15" ma:contentTypeDescription="Create a new document." ma:contentTypeScope="" ma:versionID="15acdc0934a26651f1b757a5755eec6d">
  <xsd:schema xmlns:xsd="http://www.w3.org/2001/XMLSchema" xmlns:xs="http://www.w3.org/2001/XMLSchema" xmlns:p="http://schemas.microsoft.com/office/2006/metadata/properties" xmlns:ns2="44716eee-51e5-4283-ac89-4c40ca56fafe" xmlns:ns3="ed58a49d-4761-4f68-b510-50f34ca66aa7" xmlns:ns4="edb9d0e4-5370-4cfb-9e4e-bdf6de379f60" targetNamespace="http://schemas.microsoft.com/office/2006/metadata/properties" ma:root="true" ma:fieldsID="b6482cd3b8b08e2938b77d571722a7fd" ns2:_="" ns3:_="" ns4:_="">
    <xsd:import namespace="44716eee-51e5-4283-ac89-4c40ca56fafe"/>
    <xsd:import namespace="ed58a49d-4761-4f68-b510-50f34ca66aa7"/>
    <xsd:import namespace="edb9d0e4-5370-4cfb-9e4e-bdf6de379f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16eee-51e5-4283-ac89-4c40ca56fa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d084387-097e-4aef-8f33-0dee7b0eb5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8a49d-4761-4f68-b510-50f34ca66aa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9d0e4-5370-4cfb-9e4e-bdf6de379f60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ef94792-3ce7-4f56-a639-8d07673bb8e9}" ma:internalName="TaxCatchAll" ma:showField="CatchAllData" ma:web="ed58a49d-4761-4f68-b510-50f34ca66a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0BCD74-1E4F-44D9-B754-6BB8C2F4F662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edb9d0e4-5370-4cfb-9e4e-bdf6de379f60"/>
    <ds:schemaRef ds:uri="ed58a49d-4761-4f68-b510-50f34ca66aa7"/>
    <ds:schemaRef ds:uri="44716eee-51e5-4283-ac89-4c40ca56faf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1ECC736-502A-4065-B5CF-50025DC2EC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716eee-51e5-4283-ac89-4c40ca56fafe"/>
    <ds:schemaRef ds:uri="ed58a49d-4761-4f68-b510-50f34ca66aa7"/>
    <ds:schemaRef ds:uri="edb9d0e4-5370-4cfb-9e4e-bdf6de379f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B3681E-0517-474E-91E4-A6CFD4E87F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Operational Interpretation of the Choi Rank Through Exclusion Tasks</Template>
  <TotalTime>0</TotalTime>
  <Words>2045</Words>
  <Application>Microsoft Office PowerPoint</Application>
  <PresentationFormat>On-screen Show (16:9)</PresentationFormat>
  <Paragraphs>409</Paragraphs>
  <Slides>102</Slides>
  <Notes>6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102</vt:i4>
      </vt:variant>
    </vt:vector>
  </HeadingPairs>
  <TitlesOfParts>
    <vt:vector size="110" baseType="lpstr">
      <vt:lpstr>Arial</vt:lpstr>
      <vt:lpstr>Calibri</vt:lpstr>
      <vt:lpstr>Courier New</vt:lpstr>
      <vt:lpstr>Rockwell</vt:lpstr>
      <vt:lpstr>Wingdings</vt:lpstr>
      <vt:lpstr>University of Bristol (Main URL)</vt:lpstr>
      <vt:lpstr>University of Bristol (Custom URL)</vt:lpstr>
      <vt:lpstr>1_University of Bristol (Main URL)</vt:lpstr>
      <vt:lpstr>Purity Enhancement from Athermaility Enhancement</vt:lpstr>
      <vt:lpstr>Aim</vt:lpstr>
      <vt:lpstr>Purity</vt:lpstr>
      <vt:lpstr>We developed a framework for purity enhancement  by considering:  athermaility enhancement   </vt:lpstr>
      <vt:lpstr>Athermaility </vt:lpstr>
      <vt:lpstr>Purity vs Athermaility  </vt:lpstr>
      <vt:lpstr>Athermaility           Purity </vt:lpstr>
      <vt:lpstr>Purity and athermaility are distinct resource      </vt:lpstr>
      <vt:lpstr>Cooling Thermal States via Unitary Dynamics</vt:lpstr>
      <vt:lpstr>What does it mean to cool a qubit? </vt:lpstr>
      <vt:lpstr>What does it mean to cool a qubit? </vt:lpstr>
      <vt:lpstr>     Increasing its ground state population   </vt:lpstr>
      <vt:lpstr>     The new temperature is an effective temperature   State has been driven away from the thermal state     </vt:lpstr>
      <vt:lpstr>Setup</vt:lpstr>
      <vt:lpstr>Setup</vt:lpstr>
      <vt:lpstr>Setup</vt:lpstr>
      <vt:lpstr>Setup</vt:lpstr>
      <vt:lpstr>Setup</vt:lpstr>
      <vt:lpstr>Setup</vt:lpstr>
      <vt:lpstr>PowerPoint Presentation</vt:lpstr>
      <vt:lpstr>Aim</vt:lpstr>
      <vt:lpstr>Aside on Dynamics – Permutations</vt:lpstr>
      <vt:lpstr>Aside on Dynamics – Permutations</vt:lpstr>
      <vt:lpstr>     Finding a set of two-level permutations that assign the maximum populations of the global state to the basis states that contribute to the local ground state population </vt:lpstr>
      <vt:lpstr>Motivation for this problem </vt:lpstr>
      <vt:lpstr>3 qubit example </vt:lpstr>
      <vt:lpstr>3 qubit example </vt:lpstr>
      <vt:lpstr>Motivation for this problem </vt:lpstr>
      <vt:lpstr>Motivation for this problem </vt:lpstr>
      <vt:lpstr>3 qubit example </vt:lpstr>
      <vt:lpstr>3 qubit example </vt:lpstr>
      <vt:lpstr>3 qubit example </vt:lpstr>
      <vt:lpstr>3 qubit example </vt:lpstr>
      <vt:lpstr>3 qubit example </vt:lpstr>
      <vt:lpstr>3 qubit example </vt:lpstr>
      <vt:lpstr>3 qubit example </vt:lpstr>
      <vt:lpstr>3 qubit example </vt:lpstr>
      <vt:lpstr>3 qubit example </vt:lpstr>
      <vt:lpstr>3 qubit example </vt:lpstr>
      <vt:lpstr>3 qubit example </vt:lpstr>
      <vt:lpstr>3 qubit example - Summary </vt:lpstr>
      <vt:lpstr>n-qubit Machines</vt:lpstr>
      <vt:lpstr>n-qubit Machines</vt:lpstr>
      <vt:lpstr>n-qubit Machines</vt:lpstr>
      <vt:lpstr>n-qubit Machines</vt:lpstr>
      <vt:lpstr>n-qubit Machines</vt:lpstr>
      <vt:lpstr>n-qubit Machines</vt:lpstr>
      <vt:lpstr>n-qubit Machines</vt:lpstr>
      <vt:lpstr>n-qubit Machines</vt:lpstr>
      <vt:lpstr>How to find all the necessary permutations? </vt:lpstr>
      <vt:lpstr>How to find all the necessary permutations? </vt:lpstr>
      <vt:lpstr>How to find all the necessary permutations? </vt:lpstr>
      <vt:lpstr>How to find all the necessary permutations? </vt:lpstr>
      <vt:lpstr>How to find all the necessary permutations? </vt:lpstr>
      <vt:lpstr>How to find all the necessary permutations? </vt:lpstr>
      <vt:lpstr>How to find all the necessary permutations? </vt:lpstr>
      <vt:lpstr>How to find all the necessary permutations? </vt:lpstr>
      <vt:lpstr>How to find all the necessary permutations? </vt:lpstr>
      <vt:lpstr>Physical Interpretation</vt:lpstr>
      <vt:lpstr>Physical Interpretation</vt:lpstr>
      <vt:lpstr>All necessary permutations</vt:lpstr>
      <vt:lpstr>Optimal Cooling</vt:lpstr>
      <vt:lpstr>     The two-level permutations necessary for optimal cooling</vt:lpstr>
      <vt:lpstr>What new can we learn from this framework? </vt:lpstr>
      <vt:lpstr>Reducibility  </vt:lpstr>
      <vt:lpstr>Reducibility  </vt:lpstr>
      <vt:lpstr>Reducibility  </vt:lpstr>
      <vt:lpstr>Midpoint Summary</vt:lpstr>
      <vt:lpstr>Cooling Thermal States via Unitary Dynamics</vt:lpstr>
      <vt:lpstr>Setup</vt:lpstr>
      <vt:lpstr>Setup</vt:lpstr>
      <vt:lpstr>Setup</vt:lpstr>
      <vt:lpstr>Setup</vt:lpstr>
      <vt:lpstr>Setup</vt:lpstr>
      <vt:lpstr>Setup</vt:lpstr>
      <vt:lpstr>Setup</vt:lpstr>
      <vt:lpstr>Setup</vt:lpstr>
      <vt:lpstr>Setup</vt:lpstr>
      <vt:lpstr>Setup</vt:lpstr>
      <vt:lpstr>Setup</vt:lpstr>
      <vt:lpstr>Why use this protocol? </vt:lpstr>
      <vt:lpstr>Is this optimal purity enhancement? </vt:lpstr>
      <vt:lpstr>Resource Concentration</vt:lpstr>
      <vt:lpstr>Resource Concentration</vt:lpstr>
      <vt:lpstr>In this work, we considered concentration in the resource theory of informational non-equilibrium. </vt:lpstr>
      <vt:lpstr>Informational Non-equilibrium </vt:lpstr>
      <vt:lpstr>Informational Non-equilibrium </vt:lpstr>
      <vt:lpstr>Measuring Informational Non-equilibrium</vt:lpstr>
      <vt:lpstr>Informational Non-equilibrium Concentration</vt:lpstr>
      <vt:lpstr>Informational Non-equilibrium Concentration</vt:lpstr>
      <vt:lpstr>Maximising Local Eigenvalue </vt:lpstr>
      <vt:lpstr>Maximising Local Eigenvalue </vt:lpstr>
      <vt:lpstr>For qubits   Optimally increasing the maximum eigenvalue   =  Optimally increasing purity </vt:lpstr>
      <vt:lpstr>Purity Increase </vt:lpstr>
      <vt:lpstr>Purity Increase </vt:lpstr>
      <vt:lpstr>Summary </vt:lpstr>
      <vt:lpstr>Future work  </vt:lpstr>
      <vt:lpstr>Thank you</vt:lpstr>
      <vt:lpstr>Minimum Weight Perfect Matching   </vt:lpstr>
      <vt:lpstr>Reducibility – Details </vt:lpstr>
      <vt:lpstr>Irreducibility – Details </vt:lpstr>
      <vt:lpstr>Cooling With Symmetries – Energy Conservation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Interpretation of the Choi Rank Through Exclusion Tasks</dc:title>
  <dc:creator>Benjamin Stratton</dc:creator>
  <cp:lastModifiedBy>Benjamin Stratton</cp:lastModifiedBy>
  <cp:revision>11</cp:revision>
  <dcterms:created xsi:type="dcterms:W3CDTF">2024-06-27T10:43:16Z</dcterms:created>
  <dcterms:modified xsi:type="dcterms:W3CDTF">2025-09-30T08:08:14Z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0x0101001F18CF241A90FF499F246F937C358300</vt:lpwstr>
  </property>
</Properties>
</file>