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  <p:sldMasterId id="2147483865" r:id="rId6"/>
  </p:sldMasterIdLst>
  <p:notesMasterIdLst>
    <p:notesMasterId r:id="rId56"/>
  </p:notesMasterIdLst>
  <p:sldIdLst>
    <p:sldId id="259" r:id="rId7"/>
    <p:sldId id="285" r:id="rId8"/>
    <p:sldId id="286" r:id="rId9"/>
    <p:sldId id="287" r:id="rId10"/>
    <p:sldId id="290" r:id="rId11"/>
    <p:sldId id="288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328" r:id="rId21"/>
    <p:sldId id="320" r:id="rId22"/>
    <p:sldId id="333" r:id="rId23"/>
    <p:sldId id="330" r:id="rId24"/>
    <p:sldId id="331" r:id="rId25"/>
    <p:sldId id="298" r:id="rId26"/>
    <p:sldId id="332" r:id="rId27"/>
    <p:sldId id="312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300" r:id="rId36"/>
    <p:sldId id="307" r:id="rId37"/>
    <p:sldId id="308" r:id="rId38"/>
    <p:sldId id="309" r:id="rId39"/>
    <p:sldId id="310" r:id="rId40"/>
    <p:sldId id="313" r:id="rId41"/>
    <p:sldId id="314" r:id="rId42"/>
    <p:sldId id="315" r:id="rId43"/>
    <p:sldId id="316" r:id="rId44"/>
    <p:sldId id="323" r:id="rId45"/>
    <p:sldId id="324" r:id="rId46"/>
    <p:sldId id="325" r:id="rId47"/>
    <p:sldId id="326" r:id="rId48"/>
    <p:sldId id="327" r:id="rId49"/>
    <p:sldId id="321" r:id="rId50"/>
    <p:sldId id="318" r:id="rId51"/>
    <p:sldId id="319" r:id="rId52"/>
    <p:sldId id="317" r:id="rId53"/>
    <p:sldId id="322" r:id="rId54"/>
    <p:sldId id="311" r:id="rId55"/>
  </p:sldIdLst>
  <p:sldSz cx="9144000" cy="5143500" type="screen16x9"/>
  <p:notesSz cx="6858000" cy="9144000"/>
  <p:defaultTextStyle>
    <a:defPPr>
      <a:defRPr lang="en-GB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EEA5F-12DF-4F44-8F28-7EB7DB29BAB4}" v="4" dt="2024-12-10T14:19:34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Stratton" userId="9cfe98d5fab7370f" providerId="LiveId" clId="{31EEEA5F-12DF-4F44-8F28-7EB7DB29BAB4}"/>
    <pc:docChg chg="undo custSel modSld sldOrd">
      <pc:chgData name="Benjamin Stratton" userId="9cfe98d5fab7370f" providerId="LiveId" clId="{31EEEA5F-12DF-4F44-8F28-7EB7DB29BAB4}" dt="2024-12-12T04:05:46.791" v="30"/>
      <pc:docMkLst>
        <pc:docMk/>
      </pc:docMkLst>
      <pc:sldChg chg="ord">
        <pc:chgData name="Benjamin Stratton" userId="9cfe98d5fab7370f" providerId="LiveId" clId="{31EEEA5F-12DF-4F44-8F28-7EB7DB29BAB4}" dt="2024-12-12T04:05:46.791" v="30"/>
        <pc:sldMkLst>
          <pc:docMk/>
          <pc:sldMk cId="148384233" sldId="311"/>
        </pc:sldMkLst>
      </pc:sldChg>
      <pc:sldChg chg="modSp">
        <pc:chgData name="Benjamin Stratton" userId="9cfe98d5fab7370f" providerId="LiveId" clId="{31EEEA5F-12DF-4F44-8F28-7EB7DB29BAB4}" dt="2024-12-10T14:19:34.762" v="26" actId="1076"/>
        <pc:sldMkLst>
          <pc:docMk/>
          <pc:sldMk cId="633580083" sldId="316"/>
        </pc:sldMkLst>
        <pc:spChg chg="mod">
          <ac:chgData name="Benjamin Stratton" userId="9cfe98d5fab7370f" providerId="LiveId" clId="{31EEEA5F-12DF-4F44-8F28-7EB7DB29BAB4}" dt="2024-12-10T14:19:29.100" v="25" actId="20577"/>
          <ac:spMkLst>
            <pc:docMk/>
            <pc:sldMk cId="633580083" sldId="316"/>
            <ac:spMk id="3" creationId="{4064D4A0-9D6E-8372-ECCB-70985716DEC8}"/>
          </ac:spMkLst>
        </pc:spChg>
        <pc:spChg chg="mod">
          <ac:chgData name="Benjamin Stratton" userId="9cfe98d5fab7370f" providerId="LiveId" clId="{31EEEA5F-12DF-4F44-8F28-7EB7DB29BAB4}" dt="2024-12-10T14:19:34.762" v="26" actId="1076"/>
          <ac:spMkLst>
            <pc:docMk/>
            <pc:sldMk cId="633580083" sldId="316"/>
            <ac:spMk id="7" creationId="{6F0D63C9-2DB5-09FC-6A15-6128E7D1B663}"/>
          </ac:spMkLst>
        </pc:spChg>
      </pc:sldChg>
      <pc:sldChg chg="modSp mod">
        <pc:chgData name="Benjamin Stratton" userId="9cfe98d5fab7370f" providerId="LiveId" clId="{31EEEA5F-12DF-4F44-8F28-7EB7DB29BAB4}" dt="2024-12-10T13:54:21.766" v="7" actId="6549"/>
        <pc:sldMkLst>
          <pc:docMk/>
          <pc:sldMk cId="2958587756" sldId="318"/>
        </pc:sldMkLst>
        <pc:spChg chg="mod">
          <ac:chgData name="Benjamin Stratton" userId="9cfe98d5fab7370f" providerId="LiveId" clId="{31EEEA5F-12DF-4F44-8F28-7EB7DB29BAB4}" dt="2024-12-10T13:54:21.766" v="7" actId="6549"/>
          <ac:spMkLst>
            <pc:docMk/>
            <pc:sldMk cId="2958587756" sldId="318"/>
            <ac:spMk id="6" creationId="{75269B94-FF40-3DD5-73CB-6021577DBF92}"/>
          </ac:spMkLst>
        </pc:spChg>
      </pc:sldChg>
      <pc:sldChg chg="delSp modSp mod delAnim">
        <pc:chgData name="Benjamin Stratton" userId="9cfe98d5fab7370f" providerId="LiveId" clId="{31EEEA5F-12DF-4F44-8F28-7EB7DB29BAB4}" dt="2024-12-10T14:22:39.369" v="28" actId="21"/>
        <pc:sldMkLst>
          <pc:docMk/>
          <pc:sldMk cId="2778428940" sldId="326"/>
        </pc:sldMkLst>
        <pc:spChg chg="del">
          <ac:chgData name="Benjamin Stratton" userId="9cfe98d5fab7370f" providerId="LiveId" clId="{31EEEA5F-12DF-4F44-8F28-7EB7DB29BAB4}" dt="2024-12-10T14:22:39.369" v="28" actId="21"/>
          <ac:spMkLst>
            <pc:docMk/>
            <pc:sldMk cId="2778428940" sldId="326"/>
            <ac:spMk id="21" creationId="{D860AE05-FDFD-E2EF-59FD-9F53C5B38A58}"/>
          </ac:spMkLst>
        </pc:spChg>
        <pc:cxnChg chg="del mod">
          <ac:chgData name="Benjamin Stratton" userId="9cfe98d5fab7370f" providerId="LiveId" clId="{31EEEA5F-12DF-4F44-8F28-7EB7DB29BAB4}" dt="2024-12-10T14:22:35.725" v="27" actId="478"/>
          <ac:cxnSpMkLst>
            <pc:docMk/>
            <pc:sldMk cId="2778428940" sldId="326"/>
            <ac:cxnSpMk id="20" creationId="{0421FE42-30BB-6696-29FA-8E3095660500}"/>
          </ac:cxnSpMkLst>
        </pc:cxnChg>
      </pc:sldChg>
      <pc:sldChg chg="modSp mod">
        <pc:chgData name="Benjamin Stratton" userId="9cfe98d5fab7370f" providerId="LiveId" clId="{31EEEA5F-12DF-4F44-8F28-7EB7DB29BAB4}" dt="2024-12-10T14:12:09.069" v="22" actId="108"/>
        <pc:sldMkLst>
          <pc:docMk/>
          <pc:sldMk cId="51214041" sldId="332"/>
        </pc:sldMkLst>
        <pc:spChg chg="mod">
          <ac:chgData name="Benjamin Stratton" userId="9cfe98d5fab7370f" providerId="LiveId" clId="{31EEEA5F-12DF-4F44-8F28-7EB7DB29BAB4}" dt="2024-12-10T14:12:09.069" v="22" actId="108"/>
          <ac:spMkLst>
            <pc:docMk/>
            <pc:sldMk cId="51214041" sldId="332"/>
            <ac:spMk id="3" creationId="{2B384E7C-D22A-954F-1455-FB5615FE9E9E}"/>
          </ac:spMkLst>
        </pc:spChg>
      </pc:sldChg>
    </pc:docChg>
  </pc:docChgLst>
  <pc:docChgLst>
    <pc:chgData name="Benjamin Stratton" userId="9cfe98d5fab7370f" providerId="LiveId" clId="{2E7A1CBF-1C70-4DB2-9FE2-AD284D13F388}"/>
    <pc:docChg chg="undo custSel modSld">
      <pc:chgData name="Benjamin Stratton" userId="9cfe98d5fab7370f" providerId="LiveId" clId="{2E7A1CBF-1C70-4DB2-9FE2-AD284D13F388}" dt="2024-07-03T08:39:47.259" v="70"/>
      <pc:docMkLst>
        <pc:docMk/>
      </pc:docMkLst>
      <pc:sldChg chg="modSp mod">
        <pc:chgData name="Benjamin Stratton" userId="9cfe98d5fab7370f" providerId="LiveId" clId="{2E7A1CBF-1C70-4DB2-9FE2-AD284D13F388}" dt="2024-07-02T15:17:04.597" v="12" actId="20577"/>
        <pc:sldMkLst>
          <pc:docMk/>
          <pc:sldMk cId="2495589622" sldId="287"/>
        </pc:sldMkLst>
        <pc:spChg chg="mod">
          <ac:chgData name="Benjamin Stratton" userId="9cfe98d5fab7370f" providerId="LiveId" clId="{2E7A1CBF-1C70-4DB2-9FE2-AD284D13F388}" dt="2024-07-02T15:17:02.516" v="9" actId="20577"/>
          <ac:spMkLst>
            <pc:docMk/>
            <pc:sldMk cId="2495589622" sldId="287"/>
            <ac:spMk id="28" creationId="{BCBABE1F-2767-93B2-021B-624D345EB8F8}"/>
          </ac:spMkLst>
        </pc:spChg>
        <pc:spChg chg="mod">
          <ac:chgData name="Benjamin Stratton" userId="9cfe98d5fab7370f" providerId="LiveId" clId="{2E7A1CBF-1C70-4DB2-9FE2-AD284D13F388}" dt="2024-07-02T15:17:04.597" v="12" actId="20577"/>
          <ac:spMkLst>
            <pc:docMk/>
            <pc:sldMk cId="2495589622" sldId="287"/>
            <ac:spMk id="62" creationId="{6A997349-33BE-020B-BDA6-557DCE41F4C1}"/>
          </ac:spMkLst>
        </pc:spChg>
      </pc:sldChg>
      <pc:sldChg chg="modSp mod">
        <pc:chgData name="Benjamin Stratton" userId="9cfe98d5fab7370f" providerId="LiveId" clId="{2E7A1CBF-1C70-4DB2-9FE2-AD284D13F388}" dt="2024-07-02T15:17:43.707" v="21" actId="1076"/>
        <pc:sldMkLst>
          <pc:docMk/>
          <pc:sldMk cId="1340703256" sldId="288"/>
        </pc:sldMkLst>
        <pc:spChg chg="mod">
          <ac:chgData name="Benjamin Stratton" userId="9cfe98d5fab7370f" providerId="LiveId" clId="{2E7A1CBF-1C70-4DB2-9FE2-AD284D13F388}" dt="2024-07-02T15:17:37.234" v="18" actId="1076"/>
          <ac:spMkLst>
            <pc:docMk/>
            <pc:sldMk cId="1340703256" sldId="288"/>
            <ac:spMk id="46" creationId="{CABDC036-929A-8050-7D15-B6F75C4C8DCF}"/>
          </ac:spMkLst>
        </pc:spChg>
        <pc:picChg chg="mod ord">
          <ac:chgData name="Benjamin Stratton" userId="9cfe98d5fab7370f" providerId="LiveId" clId="{2E7A1CBF-1C70-4DB2-9FE2-AD284D13F388}" dt="2024-07-02T15:17:43.707" v="21" actId="1076"/>
          <ac:picMkLst>
            <pc:docMk/>
            <pc:sldMk cId="1340703256" sldId="288"/>
            <ac:picMk id="44" creationId="{471A2A2E-D176-B59C-172C-E7EA1B60F309}"/>
          </ac:picMkLst>
        </pc:picChg>
      </pc:sldChg>
      <pc:sldChg chg="modSp mod">
        <pc:chgData name="Benjamin Stratton" userId="9cfe98d5fab7370f" providerId="LiveId" clId="{2E7A1CBF-1C70-4DB2-9FE2-AD284D13F388}" dt="2024-07-02T15:17:25.502" v="17" actId="1076"/>
        <pc:sldMkLst>
          <pc:docMk/>
          <pc:sldMk cId="883723430" sldId="290"/>
        </pc:sldMkLst>
        <pc:spChg chg="mod">
          <ac:chgData name="Benjamin Stratton" userId="9cfe98d5fab7370f" providerId="LiveId" clId="{2E7A1CBF-1C70-4DB2-9FE2-AD284D13F388}" dt="2024-07-02T15:17:22.965" v="16" actId="1076"/>
          <ac:spMkLst>
            <pc:docMk/>
            <pc:sldMk cId="883723430" sldId="290"/>
            <ac:spMk id="46" creationId="{CABDC036-929A-8050-7D15-B6F75C4C8DCF}"/>
          </ac:spMkLst>
        </pc:spChg>
        <pc:picChg chg="mod ord">
          <ac:chgData name="Benjamin Stratton" userId="9cfe98d5fab7370f" providerId="LiveId" clId="{2E7A1CBF-1C70-4DB2-9FE2-AD284D13F388}" dt="2024-07-02T15:17:25.502" v="17" actId="1076"/>
          <ac:picMkLst>
            <pc:docMk/>
            <pc:sldMk cId="883723430" sldId="290"/>
            <ac:picMk id="44" creationId="{471A2A2E-D176-B59C-172C-E7EA1B60F309}"/>
          </ac:picMkLst>
        </pc:picChg>
      </pc:sldChg>
      <pc:sldChg chg="modSp mod">
        <pc:chgData name="Benjamin Stratton" userId="9cfe98d5fab7370f" providerId="LiveId" clId="{2E7A1CBF-1C70-4DB2-9FE2-AD284D13F388}" dt="2024-07-02T15:17:55.275" v="25" actId="1076"/>
        <pc:sldMkLst>
          <pc:docMk/>
          <pc:sldMk cId="2789745753" sldId="291"/>
        </pc:sldMkLst>
        <pc:spChg chg="mod">
          <ac:chgData name="Benjamin Stratton" userId="9cfe98d5fab7370f" providerId="LiveId" clId="{2E7A1CBF-1C70-4DB2-9FE2-AD284D13F388}" dt="2024-07-02T15:17:48.383" v="22" actId="1076"/>
          <ac:spMkLst>
            <pc:docMk/>
            <pc:sldMk cId="2789745753" sldId="291"/>
            <ac:spMk id="46" creationId="{CABDC036-929A-8050-7D15-B6F75C4C8DCF}"/>
          </ac:spMkLst>
        </pc:spChg>
        <pc:picChg chg="mod ord">
          <ac:chgData name="Benjamin Stratton" userId="9cfe98d5fab7370f" providerId="LiveId" clId="{2E7A1CBF-1C70-4DB2-9FE2-AD284D13F388}" dt="2024-07-02T15:17:55.275" v="25" actId="1076"/>
          <ac:picMkLst>
            <pc:docMk/>
            <pc:sldMk cId="2789745753" sldId="291"/>
            <ac:picMk id="44" creationId="{471A2A2E-D176-B59C-172C-E7EA1B60F309}"/>
          </ac:picMkLst>
        </pc:picChg>
      </pc:sldChg>
      <pc:sldChg chg="modSp">
        <pc:chgData name="Benjamin Stratton" userId="9cfe98d5fab7370f" providerId="LiveId" clId="{2E7A1CBF-1C70-4DB2-9FE2-AD284D13F388}" dt="2024-07-02T15:26:23.122" v="49" actId="20577"/>
        <pc:sldMkLst>
          <pc:docMk/>
          <pc:sldMk cId="3107251790" sldId="292"/>
        </pc:sldMkLst>
        <pc:spChg chg="mod">
          <ac:chgData name="Benjamin Stratton" userId="9cfe98d5fab7370f" providerId="LiveId" clId="{2E7A1CBF-1C70-4DB2-9FE2-AD284D13F388}" dt="2024-07-02T15:26:23.122" v="49" actId="20577"/>
          <ac:spMkLst>
            <pc:docMk/>
            <pc:sldMk cId="3107251790" sldId="292"/>
            <ac:spMk id="3" creationId="{EA9A7F87-D5C0-7873-17EE-49A004229338}"/>
          </ac:spMkLst>
        </pc:spChg>
      </pc:sldChg>
      <pc:sldChg chg="modSp">
        <pc:chgData name="Benjamin Stratton" userId="9cfe98d5fab7370f" providerId="LiveId" clId="{2E7A1CBF-1C70-4DB2-9FE2-AD284D13F388}" dt="2024-07-02T15:18:02.548" v="28" actId="20577"/>
        <pc:sldMkLst>
          <pc:docMk/>
          <pc:sldMk cId="691629544" sldId="296"/>
        </pc:sldMkLst>
        <pc:spChg chg="mod">
          <ac:chgData name="Benjamin Stratton" userId="9cfe98d5fab7370f" providerId="LiveId" clId="{2E7A1CBF-1C70-4DB2-9FE2-AD284D13F388}" dt="2024-07-02T15:18:02.548" v="28" actId="20577"/>
          <ac:spMkLst>
            <pc:docMk/>
            <pc:sldMk cId="691629544" sldId="296"/>
            <ac:spMk id="62" creationId="{6A997349-33BE-020B-BDA6-557DCE41F4C1}"/>
          </ac:spMkLst>
        </pc:spChg>
      </pc:sldChg>
      <pc:sldChg chg="modSp">
        <pc:chgData name="Benjamin Stratton" userId="9cfe98d5fab7370f" providerId="LiveId" clId="{2E7A1CBF-1C70-4DB2-9FE2-AD284D13F388}" dt="2024-07-03T08:32:52.526" v="53" actId="20577"/>
        <pc:sldMkLst>
          <pc:docMk/>
          <pc:sldMk cId="3699576961" sldId="297"/>
        </pc:sldMkLst>
        <pc:spChg chg="mod">
          <ac:chgData name="Benjamin Stratton" userId="9cfe98d5fab7370f" providerId="LiveId" clId="{2E7A1CBF-1C70-4DB2-9FE2-AD284D13F388}" dt="2024-07-03T08:32:52.526" v="53" actId="20577"/>
          <ac:spMkLst>
            <pc:docMk/>
            <pc:sldMk cId="3699576961" sldId="297"/>
            <ac:spMk id="15" creationId="{0F14DAF7-908A-DEEF-39A8-559CE8CF82EA}"/>
          </ac:spMkLst>
        </pc:spChg>
      </pc:sldChg>
      <pc:sldChg chg="modSp mod">
        <pc:chgData name="Benjamin Stratton" userId="9cfe98d5fab7370f" providerId="LiveId" clId="{2E7A1CBF-1C70-4DB2-9FE2-AD284D13F388}" dt="2024-07-02T15:31:01.192" v="50" actId="207"/>
        <pc:sldMkLst>
          <pc:docMk/>
          <pc:sldMk cId="2376234183" sldId="298"/>
        </pc:sldMkLst>
        <pc:spChg chg="mod">
          <ac:chgData name="Benjamin Stratton" userId="9cfe98d5fab7370f" providerId="LiveId" clId="{2E7A1CBF-1C70-4DB2-9FE2-AD284D13F388}" dt="2024-07-02T15:31:01.192" v="50" actId="207"/>
          <ac:spMkLst>
            <pc:docMk/>
            <pc:sldMk cId="2376234183" sldId="298"/>
            <ac:spMk id="3" creationId="{BA1D1F60-A221-2D0E-A9D3-23C0B1A5DC05}"/>
          </ac:spMkLst>
        </pc:spChg>
        <pc:spChg chg="mod">
          <ac:chgData name="Benjamin Stratton" userId="9cfe98d5fab7370f" providerId="LiveId" clId="{2E7A1CBF-1C70-4DB2-9FE2-AD284D13F388}" dt="2024-07-02T15:18:08.101" v="29" actId="1076"/>
          <ac:spMkLst>
            <pc:docMk/>
            <pc:sldMk cId="2376234183" sldId="298"/>
            <ac:spMk id="46" creationId="{CABDC036-929A-8050-7D15-B6F75C4C8DCF}"/>
          </ac:spMkLst>
        </pc:spChg>
        <pc:picChg chg="mod ord">
          <ac:chgData name="Benjamin Stratton" userId="9cfe98d5fab7370f" providerId="LiveId" clId="{2E7A1CBF-1C70-4DB2-9FE2-AD284D13F388}" dt="2024-07-02T15:18:14.196" v="32" actId="1076"/>
          <ac:picMkLst>
            <pc:docMk/>
            <pc:sldMk cId="2376234183" sldId="298"/>
            <ac:picMk id="44" creationId="{471A2A2E-D176-B59C-172C-E7EA1B60F309}"/>
          </ac:picMkLst>
        </pc:picChg>
      </pc:sldChg>
      <pc:sldChg chg="addSp delSp modSp mod delAnim modAnim">
        <pc:chgData name="Benjamin Stratton" userId="9cfe98d5fab7370f" providerId="LiveId" clId="{2E7A1CBF-1C70-4DB2-9FE2-AD284D13F388}" dt="2024-07-03T08:39:47.259" v="70"/>
        <pc:sldMkLst>
          <pc:docMk/>
          <pc:sldMk cId="2528985991" sldId="300"/>
        </pc:sldMkLst>
        <pc:spChg chg="add del">
          <ac:chgData name="Benjamin Stratton" userId="9cfe98d5fab7370f" providerId="LiveId" clId="{2E7A1CBF-1C70-4DB2-9FE2-AD284D13F388}" dt="2024-07-03T08:39:23.425" v="59" actId="22"/>
          <ac:spMkLst>
            <pc:docMk/>
            <pc:sldMk cId="2528985991" sldId="300"/>
            <ac:spMk id="7" creationId="{29D7C5A4-C820-5B24-C389-1BA92260E6E1}"/>
          </ac:spMkLst>
        </pc:spChg>
        <pc:picChg chg="mod">
          <ac:chgData name="Benjamin Stratton" userId="9cfe98d5fab7370f" providerId="LiveId" clId="{2E7A1CBF-1C70-4DB2-9FE2-AD284D13F388}" dt="2024-07-02T15:18:23.427" v="34" actId="1076"/>
          <ac:picMkLst>
            <pc:docMk/>
            <pc:sldMk cId="2528985991" sldId="300"/>
            <ac:picMk id="4" creationId="{EA225589-FB37-F241-AC97-C39B4DC886FA}"/>
          </ac:picMkLst>
        </pc:picChg>
        <pc:picChg chg="add mod">
          <ac:chgData name="Benjamin Stratton" userId="9cfe98d5fab7370f" providerId="LiveId" clId="{2E7A1CBF-1C70-4DB2-9FE2-AD284D13F388}" dt="2024-07-03T08:39:11.169" v="55"/>
          <ac:picMkLst>
            <pc:docMk/>
            <pc:sldMk cId="2528985991" sldId="300"/>
            <ac:picMk id="5" creationId="{2E5F0D13-8CB0-91D7-708F-E9EEB59B39FB}"/>
          </ac:picMkLst>
        </pc:picChg>
        <pc:picChg chg="add mod">
          <ac:chgData name="Benjamin Stratton" userId="9cfe98d5fab7370f" providerId="LiveId" clId="{2E7A1CBF-1C70-4DB2-9FE2-AD284D13F388}" dt="2024-07-03T08:39:34.861" v="63" actId="1076"/>
          <ac:picMkLst>
            <pc:docMk/>
            <pc:sldMk cId="2528985991" sldId="300"/>
            <ac:picMk id="9" creationId="{8B046E06-EF87-6193-2A72-E0C9282DD2BC}"/>
          </ac:picMkLst>
        </pc:picChg>
        <pc:picChg chg="mod">
          <ac:chgData name="Benjamin Stratton" userId="9cfe98d5fab7370f" providerId="LiveId" clId="{2E7A1CBF-1C70-4DB2-9FE2-AD284D13F388}" dt="2024-07-03T08:39:13.741" v="57" actId="1076"/>
          <ac:picMkLst>
            <pc:docMk/>
            <pc:sldMk cId="2528985991" sldId="300"/>
            <ac:picMk id="12" creationId="{5FCF4DD1-CF3A-610A-B24B-DD7CA8CB650D}"/>
          </ac:picMkLst>
        </pc:picChg>
        <pc:picChg chg="mod">
          <ac:chgData name="Benjamin Stratton" userId="9cfe98d5fab7370f" providerId="LiveId" clId="{2E7A1CBF-1C70-4DB2-9FE2-AD284D13F388}" dt="2024-07-02T15:18:23.427" v="34" actId="1076"/>
          <ac:picMkLst>
            <pc:docMk/>
            <pc:sldMk cId="2528985991" sldId="300"/>
            <ac:picMk id="44" creationId="{471A2A2E-D176-B59C-172C-E7EA1B60F309}"/>
          </ac:picMkLst>
        </pc:picChg>
        <pc:picChg chg="mod">
          <ac:chgData name="Benjamin Stratton" userId="9cfe98d5fab7370f" providerId="LiveId" clId="{2E7A1CBF-1C70-4DB2-9FE2-AD284D13F388}" dt="2024-07-02T15:18:25.535" v="35" actId="1076"/>
          <ac:picMkLst>
            <pc:docMk/>
            <pc:sldMk cId="2528985991" sldId="300"/>
            <ac:picMk id="45" creationId="{5FBD56DB-9EB5-99AC-C80F-BBBA3774A407}"/>
          </ac:picMkLst>
        </pc:picChg>
        <pc:picChg chg="del">
          <ac:chgData name="Benjamin Stratton" userId="9cfe98d5fab7370f" providerId="LiveId" clId="{2E7A1CBF-1C70-4DB2-9FE2-AD284D13F388}" dt="2024-07-03T08:39:07.423" v="54" actId="478"/>
          <ac:picMkLst>
            <pc:docMk/>
            <pc:sldMk cId="2528985991" sldId="300"/>
            <ac:picMk id="53" creationId="{7D093F6E-E65F-B376-C02B-15D9F3EBD918}"/>
          </ac:picMkLst>
        </pc:picChg>
      </pc:sldChg>
      <pc:sldChg chg="modSp">
        <pc:chgData name="Benjamin Stratton" userId="9cfe98d5fab7370f" providerId="LiveId" clId="{2E7A1CBF-1C70-4DB2-9FE2-AD284D13F388}" dt="2024-07-02T15:18:34.165" v="38" actId="1076"/>
        <pc:sldMkLst>
          <pc:docMk/>
          <pc:sldMk cId="1301258908" sldId="307"/>
        </pc:sldMkLst>
        <pc:picChg chg="mod">
          <ac:chgData name="Benjamin Stratton" userId="9cfe98d5fab7370f" providerId="LiveId" clId="{2E7A1CBF-1C70-4DB2-9FE2-AD284D13F388}" dt="2024-07-02T15:18:34.165" v="38" actId="1076"/>
          <ac:picMkLst>
            <pc:docMk/>
            <pc:sldMk cId="1301258908" sldId="307"/>
            <ac:picMk id="4" creationId="{EA225589-FB37-F241-AC97-C39B4DC886FA}"/>
          </ac:picMkLst>
        </pc:picChg>
        <pc:picChg chg="mod">
          <ac:chgData name="Benjamin Stratton" userId="9cfe98d5fab7370f" providerId="LiveId" clId="{2E7A1CBF-1C70-4DB2-9FE2-AD284D13F388}" dt="2024-07-02T15:18:34.165" v="38" actId="1076"/>
          <ac:picMkLst>
            <pc:docMk/>
            <pc:sldMk cId="1301258908" sldId="307"/>
            <ac:picMk id="44" creationId="{471A2A2E-D176-B59C-172C-E7EA1B60F309}"/>
          </ac:picMkLst>
        </pc:picChg>
        <pc:picChg chg="mod">
          <ac:chgData name="Benjamin Stratton" userId="9cfe98d5fab7370f" providerId="LiveId" clId="{2E7A1CBF-1C70-4DB2-9FE2-AD284D13F388}" dt="2024-07-02T15:18:31.205" v="37" actId="1076"/>
          <ac:picMkLst>
            <pc:docMk/>
            <pc:sldMk cId="1301258908" sldId="307"/>
            <ac:picMk id="45" creationId="{5FBD56DB-9EB5-99AC-C80F-BBBA3774A407}"/>
          </ac:picMkLst>
        </pc:picChg>
      </pc:sldChg>
      <pc:sldChg chg="modSp">
        <pc:chgData name="Benjamin Stratton" userId="9cfe98d5fab7370f" providerId="LiveId" clId="{2E7A1CBF-1C70-4DB2-9FE2-AD284D13F388}" dt="2024-07-02T15:18:44.856" v="41" actId="1076"/>
        <pc:sldMkLst>
          <pc:docMk/>
          <pc:sldMk cId="1283057542" sldId="308"/>
        </pc:sldMkLst>
        <pc:picChg chg="mod">
          <ac:chgData name="Benjamin Stratton" userId="9cfe98d5fab7370f" providerId="LiveId" clId="{2E7A1CBF-1C70-4DB2-9FE2-AD284D13F388}" dt="2024-07-02T15:18:44.856" v="41" actId="1076"/>
          <ac:picMkLst>
            <pc:docMk/>
            <pc:sldMk cId="1283057542" sldId="308"/>
            <ac:picMk id="4" creationId="{EA225589-FB37-F241-AC97-C39B4DC886FA}"/>
          </ac:picMkLst>
        </pc:picChg>
        <pc:picChg chg="mod">
          <ac:chgData name="Benjamin Stratton" userId="9cfe98d5fab7370f" providerId="LiveId" clId="{2E7A1CBF-1C70-4DB2-9FE2-AD284D13F388}" dt="2024-07-02T15:18:44.856" v="41" actId="1076"/>
          <ac:picMkLst>
            <pc:docMk/>
            <pc:sldMk cId="1283057542" sldId="308"/>
            <ac:picMk id="44" creationId="{471A2A2E-D176-B59C-172C-E7EA1B60F309}"/>
          </ac:picMkLst>
        </pc:picChg>
        <pc:picChg chg="mod">
          <ac:chgData name="Benjamin Stratton" userId="9cfe98d5fab7370f" providerId="LiveId" clId="{2E7A1CBF-1C70-4DB2-9FE2-AD284D13F388}" dt="2024-07-02T15:18:40.995" v="40" actId="1076"/>
          <ac:picMkLst>
            <pc:docMk/>
            <pc:sldMk cId="1283057542" sldId="308"/>
            <ac:picMk id="45" creationId="{5FBD56DB-9EB5-99AC-C80F-BBBA3774A407}"/>
          </ac:picMkLst>
        </pc:picChg>
      </pc:sldChg>
    </pc:docChg>
  </pc:docChgLst>
  <pc:docChgLst>
    <pc:chgData name="Benjamin Stratton" userId="9cfe98d5fab7370f" providerId="LiveId" clId="{CD3A01C2-205A-45E3-B7AD-DC1DFFE47679}"/>
    <pc:docChg chg="undo redo custSel addSld delSld modSld sldOrd">
      <pc:chgData name="Benjamin Stratton" userId="9cfe98d5fab7370f" providerId="LiveId" clId="{CD3A01C2-205A-45E3-B7AD-DC1DFFE47679}" dt="2024-10-14T16:39:12.022" v="4462" actId="20577"/>
      <pc:docMkLst>
        <pc:docMk/>
      </pc:docMkLst>
      <pc:sldChg chg="delSp modSp ord modAnim">
        <pc:chgData name="Benjamin Stratton" userId="9cfe98d5fab7370f" providerId="LiveId" clId="{CD3A01C2-205A-45E3-B7AD-DC1DFFE47679}" dt="2024-10-11T08:35:14.064" v="11" actId="1076"/>
        <pc:sldMkLst>
          <pc:docMk/>
          <pc:sldMk cId="1120328681" sldId="285"/>
        </pc:sldMkLst>
        <pc:spChg chg="del mod">
          <ac:chgData name="Benjamin Stratton" userId="9cfe98d5fab7370f" providerId="LiveId" clId="{CD3A01C2-205A-45E3-B7AD-DC1DFFE47679}" dt="2024-10-11T08:34:09.667" v="5" actId="478"/>
          <ac:spMkLst>
            <pc:docMk/>
            <pc:sldMk cId="1120328681" sldId="285"/>
            <ac:spMk id="6" creationId="{32DF0B46-61E9-0C5B-4AD0-FBFFCC696866}"/>
          </ac:spMkLst>
        </pc:spChg>
        <pc:spChg chg="mod">
          <ac:chgData name="Benjamin Stratton" userId="9cfe98d5fab7370f" providerId="LiveId" clId="{CD3A01C2-205A-45E3-B7AD-DC1DFFE47679}" dt="2024-10-11T08:35:14.064" v="11" actId="1076"/>
          <ac:spMkLst>
            <pc:docMk/>
            <pc:sldMk cId="1120328681" sldId="285"/>
            <ac:spMk id="10" creationId="{5D4A3DB4-7005-9E64-7D4D-67E6C0E92627}"/>
          </ac:spMkLst>
        </pc:spChg>
      </pc:sldChg>
      <pc:sldChg chg="addSp delSp modSp mod delAnim modAnim">
        <pc:chgData name="Benjamin Stratton" userId="9cfe98d5fab7370f" providerId="LiveId" clId="{CD3A01C2-205A-45E3-B7AD-DC1DFFE47679}" dt="2024-10-14T16:36:28.505" v="4460" actId="1076"/>
        <pc:sldMkLst>
          <pc:docMk/>
          <pc:sldMk cId="3699576961" sldId="297"/>
        </pc:sldMkLst>
        <pc:picChg chg="add del mod">
          <ac:chgData name="Benjamin Stratton" userId="9cfe98d5fab7370f" providerId="LiveId" clId="{CD3A01C2-205A-45E3-B7AD-DC1DFFE47679}" dt="2024-10-14T16:36:26.158" v="4459" actId="478"/>
          <ac:picMkLst>
            <pc:docMk/>
            <pc:sldMk cId="3699576961" sldId="297"/>
            <ac:picMk id="5" creationId="{EB5D1A90-41A7-EB74-62C7-0F09384EB146}"/>
          </ac:picMkLst>
        </pc:picChg>
        <pc:picChg chg="add mod">
          <ac:chgData name="Benjamin Stratton" userId="9cfe98d5fab7370f" providerId="LiveId" clId="{CD3A01C2-205A-45E3-B7AD-DC1DFFE47679}" dt="2024-10-14T16:36:28.505" v="4460" actId="1076"/>
          <ac:picMkLst>
            <pc:docMk/>
            <pc:sldMk cId="3699576961" sldId="297"/>
            <ac:picMk id="6" creationId="{621D46B8-1ABC-21E0-9CA7-562C9985AB26}"/>
          </ac:picMkLst>
        </pc:picChg>
        <pc:picChg chg="del">
          <ac:chgData name="Benjamin Stratton" userId="9cfe98d5fab7370f" providerId="LiveId" clId="{CD3A01C2-205A-45E3-B7AD-DC1DFFE47679}" dt="2024-10-13T18:27:52.742" v="4415" actId="478"/>
          <ac:picMkLst>
            <pc:docMk/>
            <pc:sldMk cId="3699576961" sldId="297"/>
            <ac:picMk id="20" creationId="{E56AC919-E127-2B1F-C351-16B1BEA52B8F}"/>
          </ac:picMkLst>
        </pc:picChg>
      </pc:sldChg>
      <pc:sldChg chg="addSp delSp modSp mod ord">
        <pc:chgData name="Benjamin Stratton" userId="9cfe98d5fab7370f" providerId="LiveId" clId="{CD3A01C2-205A-45E3-B7AD-DC1DFFE47679}" dt="2024-10-11T13:20:20.037" v="3611" actId="478"/>
        <pc:sldMkLst>
          <pc:docMk/>
          <pc:sldMk cId="2376234183" sldId="298"/>
        </pc:sldMkLst>
        <pc:spChg chg="mod">
          <ac:chgData name="Benjamin Stratton" userId="9cfe98d5fab7370f" providerId="LiveId" clId="{CD3A01C2-205A-45E3-B7AD-DC1DFFE47679}" dt="2024-10-11T12:21:48.825" v="3003" actId="20577"/>
          <ac:spMkLst>
            <pc:docMk/>
            <pc:sldMk cId="2376234183" sldId="298"/>
            <ac:spMk id="2" creationId="{4A9CF580-9D6E-4AD0-AC8B-B3CDA5763CC6}"/>
          </ac:spMkLst>
        </pc:spChg>
        <pc:spChg chg="mod">
          <ac:chgData name="Benjamin Stratton" userId="9cfe98d5fab7370f" providerId="LiveId" clId="{CD3A01C2-205A-45E3-B7AD-DC1DFFE47679}" dt="2024-10-11T13:13:02.791" v="3161" actId="20577"/>
          <ac:spMkLst>
            <pc:docMk/>
            <pc:sldMk cId="2376234183" sldId="298"/>
            <ac:spMk id="3" creationId="{BA1D1F60-A221-2D0E-A9D3-23C0B1A5DC05}"/>
          </ac:spMkLst>
        </pc:spChg>
        <pc:spChg chg="add del mod">
          <ac:chgData name="Benjamin Stratton" userId="9cfe98d5fab7370f" providerId="LiveId" clId="{CD3A01C2-205A-45E3-B7AD-DC1DFFE47679}" dt="2024-10-11T13:20:20.037" v="3611" actId="478"/>
          <ac:spMkLst>
            <pc:docMk/>
            <pc:sldMk cId="2376234183" sldId="298"/>
            <ac:spMk id="5" creationId="{3757C059-2A88-D98D-B036-634373F5C680}"/>
          </ac:spMkLst>
        </pc:spChg>
        <pc:spChg chg="mod">
          <ac:chgData name="Benjamin Stratton" userId="9cfe98d5fab7370f" providerId="LiveId" clId="{CD3A01C2-205A-45E3-B7AD-DC1DFFE47679}" dt="2024-10-11T13:12:45.921" v="3160" actId="20577"/>
          <ac:spMkLst>
            <pc:docMk/>
            <pc:sldMk cId="2376234183" sldId="298"/>
            <ac:spMk id="9" creationId="{955BC02A-8878-7493-584E-791F8577B30A}"/>
          </ac:spMkLst>
        </pc:spChg>
      </pc:sldChg>
      <pc:sldChg chg="addSp delSp modSp mod">
        <pc:chgData name="Benjamin Stratton" userId="9cfe98d5fab7370f" providerId="LiveId" clId="{CD3A01C2-205A-45E3-B7AD-DC1DFFE47679}" dt="2024-10-11T10:37:44.292" v="1099" actId="478"/>
        <pc:sldMkLst>
          <pc:docMk/>
          <pc:sldMk cId="2557575741" sldId="310"/>
        </pc:sldMkLst>
        <pc:picChg chg="del mod">
          <ac:chgData name="Benjamin Stratton" userId="9cfe98d5fab7370f" providerId="LiveId" clId="{CD3A01C2-205A-45E3-B7AD-DC1DFFE47679}" dt="2024-10-11T10:37:44.292" v="1099" actId="478"/>
          <ac:picMkLst>
            <pc:docMk/>
            <pc:sldMk cId="2557575741" sldId="310"/>
            <ac:picMk id="5" creationId="{E75A7778-8B3B-5B3A-D374-BB5D351F34DB}"/>
          </ac:picMkLst>
        </pc:picChg>
        <pc:picChg chg="add del mod">
          <ac:chgData name="Benjamin Stratton" userId="9cfe98d5fab7370f" providerId="LiveId" clId="{CD3A01C2-205A-45E3-B7AD-DC1DFFE47679}" dt="2024-10-11T10:36:57.556" v="1089" actId="478"/>
          <ac:picMkLst>
            <pc:docMk/>
            <pc:sldMk cId="2557575741" sldId="310"/>
            <ac:picMk id="7" creationId="{FE0BD8E2-419E-300F-1A3E-61FAFCA4DCA8}"/>
          </ac:picMkLst>
        </pc:picChg>
        <pc:picChg chg="add mod">
          <ac:chgData name="Benjamin Stratton" userId="9cfe98d5fab7370f" providerId="LiveId" clId="{CD3A01C2-205A-45E3-B7AD-DC1DFFE47679}" dt="2024-10-11T10:37:34.275" v="1097" actId="1076"/>
          <ac:picMkLst>
            <pc:docMk/>
            <pc:sldMk cId="2557575741" sldId="310"/>
            <ac:picMk id="12" creationId="{CFC7B8B6-8D41-57A8-D0C8-10DBADE5197C}"/>
          </ac:picMkLst>
        </pc:picChg>
        <pc:cxnChg chg="mod">
          <ac:chgData name="Benjamin Stratton" userId="9cfe98d5fab7370f" providerId="LiveId" clId="{CD3A01C2-205A-45E3-B7AD-DC1DFFE47679}" dt="2024-10-11T10:37:38.753" v="1098" actId="14100"/>
          <ac:cxnSpMkLst>
            <pc:docMk/>
            <pc:sldMk cId="2557575741" sldId="310"/>
            <ac:cxnSpMk id="13" creationId="{5C054C39-5C68-FDEC-C757-E04C5F76B0B1}"/>
          </ac:cxnSpMkLst>
        </pc:cxnChg>
      </pc:sldChg>
      <pc:sldChg chg="mod modShow">
        <pc:chgData name="Benjamin Stratton" userId="9cfe98d5fab7370f" providerId="LiveId" clId="{CD3A01C2-205A-45E3-B7AD-DC1DFFE47679}" dt="2024-10-13T16:04:49.822" v="4387" actId="729"/>
        <pc:sldMkLst>
          <pc:docMk/>
          <pc:sldMk cId="148384233" sldId="311"/>
        </pc:sldMkLst>
      </pc:sldChg>
      <pc:sldChg chg="mod modShow">
        <pc:chgData name="Benjamin Stratton" userId="9cfe98d5fab7370f" providerId="LiveId" clId="{CD3A01C2-205A-45E3-B7AD-DC1DFFE47679}" dt="2024-10-11T13:20:59.638" v="3613" actId="729"/>
        <pc:sldMkLst>
          <pc:docMk/>
          <pc:sldMk cId="3895391594" sldId="312"/>
        </pc:sldMkLst>
      </pc:sldChg>
      <pc:sldChg chg="addSp delSp modSp mod modAnim">
        <pc:chgData name="Benjamin Stratton" userId="9cfe98d5fab7370f" providerId="LiveId" clId="{CD3A01C2-205A-45E3-B7AD-DC1DFFE47679}" dt="2024-10-11T10:39:08.483" v="1130" actId="1076"/>
        <pc:sldMkLst>
          <pc:docMk/>
          <pc:sldMk cId="633580083" sldId="316"/>
        </pc:sldMkLst>
        <pc:spChg chg="mod">
          <ac:chgData name="Benjamin Stratton" userId="9cfe98d5fab7370f" providerId="LiveId" clId="{CD3A01C2-205A-45E3-B7AD-DC1DFFE47679}" dt="2024-10-11T10:38:46.905" v="1121" actId="1076"/>
          <ac:spMkLst>
            <pc:docMk/>
            <pc:sldMk cId="633580083" sldId="316"/>
            <ac:spMk id="3" creationId="{4064D4A0-9D6E-8372-ECCB-70985716DEC8}"/>
          </ac:spMkLst>
        </pc:spChg>
        <pc:spChg chg="add del mod">
          <ac:chgData name="Benjamin Stratton" userId="9cfe98d5fab7370f" providerId="LiveId" clId="{CD3A01C2-205A-45E3-B7AD-DC1DFFE47679}" dt="2024-10-11T08:37:30.337" v="24"/>
          <ac:spMkLst>
            <pc:docMk/>
            <pc:sldMk cId="633580083" sldId="316"/>
            <ac:spMk id="4" creationId="{0CB2CD1E-C9BC-25BF-AA2D-8570ADE1BC73}"/>
          </ac:spMkLst>
        </pc:spChg>
        <pc:spChg chg="add del mod">
          <ac:chgData name="Benjamin Stratton" userId="9cfe98d5fab7370f" providerId="LiveId" clId="{CD3A01C2-205A-45E3-B7AD-DC1DFFE47679}" dt="2024-10-11T08:37:30.337" v="22" actId="478"/>
          <ac:spMkLst>
            <pc:docMk/>
            <pc:sldMk cId="633580083" sldId="316"/>
            <ac:spMk id="6" creationId="{542631C1-3B4E-A5C9-F77C-13D39B1EA7AC}"/>
          </ac:spMkLst>
        </pc:spChg>
        <pc:spChg chg="add mod">
          <ac:chgData name="Benjamin Stratton" userId="9cfe98d5fab7370f" providerId="LiveId" clId="{CD3A01C2-205A-45E3-B7AD-DC1DFFE47679}" dt="2024-10-11T10:38:51.052" v="1123" actId="14100"/>
          <ac:spMkLst>
            <pc:docMk/>
            <pc:sldMk cId="633580083" sldId="316"/>
            <ac:spMk id="7" creationId="{6F0D63C9-2DB5-09FC-6A15-6128E7D1B663}"/>
          </ac:spMkLst>
        </pc:spChg>
        <pc:picChg chg="del ord">
          <ac:chgData name="Benjamin Stratton" userId="9cfe98d5fab7370f" providerId="LiveId" clId="{CD3A01C2-205A-45E3-B7AD-DC1DFFE47679}" dt="2024-10-11T10:39:05.204" v="1129" actId="478"/>
          <ac:picMkLst>
            <pc:docMk/>
            <pc:sldMk cId="633580083" sldId="316"/>
            <ac:picMk id="5" creationId="{E75A7778-8B3B-5B3A-D374-BB5D351F34DB}"/>
          </ac:picMkLst>
        </pc:picChg>
        <pc:picChg chg="add del mod">
          <ac:chgData name="Benjamin Stratton" userId="9cfe98d5fab7370f" providerId="LiveId" clId="{CD3A01C2-205A-45E3-B7AD-DC1DFFE47679}" dt="2024-10-11T10:37:54.263" v="1101" actId="478"/>
          <ac:picMkLst>
            <pc:docMk/>
            <pc:sldMk cId="633580083" sldId="316"/>
            <ac:picMk id="9" creationId="{18DAE468-B54F-D22A-5487-96C5F76206D4}"/>
          </ac:picMkLst>
        </pc:picChg>
        <pc:picChg chg="add mod">
          <ac:chgData name="Benjamin Stratton" userId="9cfe98d5fab7370f" providerId="LiveId" clId="{CD3A01C2-205A-45E3-B7AD-DC1DFFE47679}" dt="2024-10-11T10:38:01.845" v="1102"/>
          <ac:picMkLst>
            <pc:docMk/>
            <pc:sldMk cId="633580083" sldId="316"/>
            <ac:picMk id="10" creationId="{F9D386B5-4A65-692C-0EAD-A83B2A8F96A8}"/>
          </ac:picMkLst>
        </pc:picChg>
        <pc:picChg chg="add del mod">
          <ac:chgData name="Benjamin Stratton" userId="9cfe98d5fab7370f" providerId="LiveId" clId="{CD3A01C2-205A-45E3-B7AD-DC1DFFE47679}" dt="2024-10-11T10:38:59.615" v="1126" actId="478"/>
          <ac:picMkLst>
            <pc:docMk/>
            <pc:sldMk cId="633580083" sldId="316"/>
            <ac:picMk id="12" creationId="{E6DBE2C6-5C4A-86B7-C3B8-861CF140A340}"/>
          </ac:picMkLst>
        </pc:picChg>
        <pc:picChg chg="add mod">
          <ac:chgData name="Benjamin Stratton" userId="9cfe98d5fab7370f" providerId="LiveId" clId="{CD3A01C2-205A-45E3-B7AD-DC1DFFE47679}" dt="2024-10-11T10:39:08.483" v="1130" actId="1076"/>
          <ac:picMkLst>
            <pc:docMk/>
            <pc:sldMk cId="633580083" sldId="316"/>
            <ac:picMk id="13" creationId="{B5DCB875-81BE-5D37-B459-E590A71DFBEF}"/>
          </ac:picMkLst>
        </pc:picChg>
      </pc:sldChg>
      <pc:sldChg chg="addSp delSp modSp mod ord modAnim">
        <pc:chgData name="Benjamin Stratton" userId="9cfe98d5fab7370f" providerId="LiveId" clId="{CD3A01C2-205A-45E3-B7AD-DC1DFFE47679}" dt="2024-10-13T20:44:19.986" v="4422"/>
        <pc:sldMkLst>
          <pc:docMk/>
          <pc:sldMk cId="4185230821" sldId="320"/>
        </pc:sldMkLst>
        <pc:spChg chg="mod">
          <ac:chgData name="Benjamin Stratton" userId="9cfe98d5fab7370f" providerId="LiveId" clId="{CD3A01C2-205A-45E3-B7AD-DC1DFFE47679}" dt="2024-10-11T12:03:17.995" v="2805" actId="313"/>
          <ac:spMkLst>
            <pc:docMk/>
            <pc:sldMk cId="4185230821" sldId="320"/>
            <ac:spMk id="2" creationId="{2B4D3B06-820A-0FE6-6030-3D7624C92E5C}"/>
          </ac:spMkLst>
        </pc:spChg>
        <pc:spChg chg="add mod">
          <ac:chgData name="Benjamin Stratton" userId="9cfe98d5fab7370f" providerId="LiveId" clId="{CD3A01C2-205A-45E3-B7AD-DC1DFFE47679}" dt="2024-10-11T12:06:14.998" v="2870" actId="1076"/>
          <ac:spMkLst>
            <pc:docMk/>
            <pc:sldMk cId="4185230821" sldId="320"/>
            <ac:spMk id="3" creationId="{4AC01C33-269D-6E08-9043-0FCD6CE44ABE}"/>
          </ac:spMkLst>
        </pc:spChg>
        <pc:spChg chg="add mod">
          <ac:chgData name="Benjamin Stratton" userId="9cfe98d5fab7370f" providerId="LiveId" clId="{CD3A01C2-205A-45E3-B7AD-DC1DFFE47679}" dt="2024-10-11T12:06:55.193" v="2891" actId="1076"/>
          <ac:spMkLst>
            <pc:docMk/>
            <pc:sldMk cId="4185230821" sldId="320"/>
            <ac:spMk id="7" creationId="{662FBF4A-065D-251D-B3EE-AD897837B056}"/>
          </ac:spMkLst>
        </pc:spChg>
        <pc:spChg chg="del">
          <ac:chgData name="Benjamin Stratton" userId="9cfe98d5fab7370f" providerId="LiveId" clId="{CD3A01C2-205A-45E3-B7AD-DC1DFFE47679}" dt="2024-10-11T12:03:56.404" v="2807" actId="478"/>
          <ac:spMkLst>
            <pc:docMk/>
            <pc:sldMk cId="4185230821" sldId="320"/>
            <ac:spMk id="8" creationId="{1518C585-E688-920A-7C9E-426A2D63D06C}"/>
          </ac:spMkLst>
        </pc:spChg>
        <pc:spChg chg="del">
          <ac:chgData name="Benjamin Stratton" userId="9cfe98d5fab7370f" providerId="LiveId" clId="{CD3A01C2-205A-45E3-B7AD-DC1DFFE47679}" dt="2024-10-11T12:03:54.408" v="2806" actId="478"/>
          <ac:spMkLst>
            <pc:docMk/>
            <pc:sldMk cId="4185230821" sldId="320"/>
            <ac:spMk id="9" creationId="{991ADBBA-BC84-D712-151A-914650E0BCB9}"/>
          </ac:spMkLst>
        </pc:spChg>
        <pc:spChg chg="add mod">
          <ac:chgData name="Benjamin Stratton" userId="9cfe98d5fab7370f" providerId="LiveId" clId="{CD3A01C2-205A-45E3-B7AD-DC1DFFE47679}" dt="2024-10-11T12:10:59.946" v="2900" actId="20577"/>
          <ac:spMkLst>
            <pc:docMk/>
            <pc:sldMk cId="4185230821" sldId="320"/>
            <ac:spMk id="10" creationId="{28CC26B6-5A58-3E37-415A-6955402C970C}"/>
          </ac:spMkLst>
        </pc:spChg>
        <pc:spChg chg="add del mod">
          <ac:chgData name="Benjamin Stratton" userId="9cfe98d5fab7370f" providerId="LiveId" clId="{CD3A01C2-205A-45E3-B7AD-DC1DFFE47679}" dt="2024-10-11T12:14:03.842" v="2911" actId="21"/>
          <ac:spMkLst>
            <pc:docMk/>
            <pc:sldMk cId="4185230821" sldId="320"/>
            <ac:spMk id="17" creationId="{D05FAA4C-D128-F1FE-DAF8-AD9921FE5DFE}"/>
          </ac:spMkLst>
        </pc:spChg>
        <pc:spChg chg="add mod">
          <ac:chgData name="Benjamin Stratton" userId="9cfe98d5fab7370f" providerId="LiveId" clId="{CD3A01C2-205A-45E3-B7AD-DC1DFFE47679}" dt="2024-10-11T12:17:30.251" v="2942" actId="115"/>
          <ac:spMkLst>
            <pc:docMk/>
            <pc:sldMk cId="4185230821" sldId="320"/>
            <ac:spMk id="20" creationId="{7DE49EC5-34FD-3137-E4FD-960A57F37716}"/>
          </ac:spMkLst>
        </pc:spChg>
        <pc:spChg chg="add mod">
          <ac:chgData name="Benjamin Stratton" userId="9cfe98d5fab7370f" providerId="LiveId" clId="{CD3A01C2-205A-45E3-B7AD-DC1DFFE47679}" dt="2024-10-11T12:17:32.631" v="2943" actId="115"/>
          <ac:spMkLst>
            <pc:docMk/>
            <pc:sldMk cId="4185230821" sldId="320"/>
            <ac:spMk id="21" creationId="{89213587-D69C-DBE4-94F4-CDE1EFAD0DCE}"/>
          </ac:spMkLst>
        </pc:spChg>
        <pc:picChg chg="del mod">
          <ac:chgData name="Benjamin Stratton" userId="9cfe98d5fab7370f" providerId="LiveId" clId="{CD3A01C2-205A-45E3-B7AD-DC1DFFE47679}" dt="2024-10-11T12:13:54.441" v="2909" actId="478"/>
          <ac:picMkLst>
            <pc:docMk/>
            <pc:sldMk cId="4185230821" sldId="320"/>
            <ac:picMk id="6" creationId="{7E50941C-B958-217A-4257-FB0672D79BF7}"/>
          </ac:picMkLst>
        </pc:picChg>
        <pc:picChg chg="del mod">
          <ac:chgData name="Benjamin Stratton" userId="9cfe98d5fab7370f" providerId="LiveId" clId="{CD3A01C2-205A-45E3-B7AD-DC1DFFE47679}" dt="2024-10-11T12:14:08.542" v="2912" actId="478"/>
          <ac:picMkLst>
            <pc:docMk/>
            <pc:sldMk cId="4185230821" sldId="320"/>
            <ac:picMk id="11" creationId="{217C0E86-18AA-F934-BD2B-498979578459}"/>
          </ac:picMkLst>
        </pc:picChg>
        <pc:picChg chg="mod">
          <ac:chgData name="Benjamin Stratton" userId="9cfe98d5fab7370f" providerId="LiveId" clId="{CD3A01C2-205A-45E3-B7AD-DC1DFFE47679}" dt="2024-10-11T12:17:12.468" v="2938" actId="1076"/>
          <ac:picMkLst>
            <pc:docMk/>
            <pc:sldMk cId="4185230821" sldId="320"/>
            <ac:picMk id="13" creationId="{1B06A16D-B92C-77C9-7202-6D353F44418D}"/>
          </ac:picMkLst>
        </pc:picChg>
        <pc:picChg chg="add mod">
          <ac:chgData name="Benjamin Stratton" userId="9cfe98d5fab7370f" providerId="LiveId" clId="{CD3A01C2-205A-45E3-B7AD-DC1DFFE47679}" dt="2024-10-11T12:13:59.193" v="2910" actId="1076"/>
          <ac:picMkLst>
            <pc:docMk/>
            <pc:sldMk cId="4185230821" sldId="320"/>
            <ac:picMk id="14" creationId="{4950EEB8-2E78-9D1D-4C3D-0C43D7684988}"/>
          </ac:picMkLst>
        </pc:picChg>
        <pc:picChg chg="add mod">
          <ac:chgData name="Benjamin Stratton" userId="9cfe98d5fab7370f" providerId="LiveId" clId="{CD3A01C2-205A-45E3-B7AD-DC1DFFE47679}" dt="2024-10-11T12:14:14.791" v="2913" actId="1076"/>
          <ac:picMkLst>
            <pc:docMk/>
            <pc:sldMk cId="4185230821" sldId="320"/>
            <ac:picMk id="16" creationId="{845E4C72-2925-0C82-FD37-D02ABC628AFC}"/>
          </ac:picMkLst>
        </pc:picChg>
        <pc:picChg chg="add mod">
          <ac:chgData name="Benjamin Stratton" userId="9cfe98d5fab7370f" providerId="LiveId" clId="{CD3A01C2-205A-45E3-B7AD-DC1DFFE47679}" dt="2024-10-11T12:15:39.572" v="2915" actId="1076"/>
          <ac:picMkLst>
            <pc:docMk/>
            <pc:sldMk cId="4185230821" sldId="320"/>
            <ac:picMk id="19" creationId="{12D76990-890E-4DBF-4C27-01FDCD88F3C5}"/>
          </ac:picMkLst>
        </pc:picChg>
        <pc:cxnChg chg="add mod">
          <ac:chgData name="Benjamin Stratton" userId="9cfe98d5fab7370f" providerId="LiveId" clId="{CD3A01C2-205A-45E3-B7AD-DC1DFFE47679}" dt="2024-10-11T12:06:31.993" v="2878" actId="692"/>
          <ac:cxnSpMkLst>
            <pc:docMk/>
            <pc:sldMk cId="4185230821" sldId="320"/>
            <ac:cxnSpMk id="5" creationId="{050C6D77-BAF5-B56C-222D-BDB7ACAE7F81}"/>
          </ac:cxnSpMkLst>
        </pc:cxnChg>
      </pc:sldChg>
      <pc:sldChg chg="modSp mod">
        <pc:chgData name="Benjamin Stratton" userId="9cfe98d5fab7370f" providerId="LiveId" clId="{CD3A01C2-205A-45E3-B7AD-DC1DFFE47679}" dt="2024-10-13T21:03:43.730" v="4434" actId="20577"/>
        <pc:sldMkLst>
          <pc:docMk/>
          <pc:sldMk cId="3539766952" sldId="321"/>
        </pc:sldMkLst>
        <pc:spChg chg="mod">
          <ac:chgData name="Benjamin Stratton" userId="9cfe98d5fab7370f" providerId="LiveId" clId="{CD3A01C2-205A-45E3-B7AD-DC1DFFE47679}" dt="2024-10-13T21:03:43.730" v="4434" actId="20577"/>
          <ac:spMkLst>
            <pc:docMk/>
            <pc:sldMk cId="3539766952" sldId="321"/>
            <ac:spMk id="3" creationId="{408C4FCA-A76C-2DD0-DEF4-76D647E6F32C}"/>
          </ac:spMkLst>
        </pc:spChg>
      </pc:sldChg>
      <pc:sldChg chg="addSp delSp modSp add mod modAnim">
        <pc:chgData name="Benjamin Stratton" userId="9cfe98d5fab7370f" providerId="LiveId" clId="{CD3A01C2-205A-45E3-B7AD-DC1DFFE47679}" dt="2024-10-11T10:39:35.323" v="1139" actId="1076"/>
        <pc:sldMkLst>
          <pc:docMk/>
          <pc:sldMk cId="4110320867" sldId="323"/>
        </pc:sldMkLst>
        <pc:spChg chg="del">
          <ac:chgData name="Benjamin Stratton" userId="9cfe98d5fab7370f" providerId="LiveId" clId="{CD3A01C2-205A-45E3-B7AD-DC1DFFE47679}" dt="2024-10-11T08:39:22.030" v="42" actId="21"/>
          <ac:spMkLst>
            <pc:docMk/>
            <pc:sldMk cId="4110320867" sldId="323"/>
            <ac:spMk id="2" creationId="{20D60B69-89A2-C843-6805-5DC8F8CDC556}"/>
          </ac:spMkLst>
        </pc:spChg>
        <pc:spChg chg="del mod">
          <ac:chgData name="Benjamin Stratton" userId="9cfe98d5fab7370f" providerId="LiveId" clId="{CD3A01C2-205A-45E3-B7AD-DC1DFFE47679}" dt="2024-10-11T08:39:06.416" v="39" actId="21"/>
          <ac:spMkLst>
            <pc:docMk/>
            <pc:sldMk cId="4110320867" sldId="323"/>
            <ac:spMk id="3" creationId="{4064D4A0-9D6E-8372-ECCB-70985716DEC8}"/>
          </ac:spMkLst>
        </pc:spChg>
        <pc:spChg chg="add del mod">
          <ac:chgData name="Benjamin Stratton" userId="9cfe98d5fab7370f" providerId="LiveId" clId="{CD3A01C2-205A-45E3-B7AD-DC1DFFE47679}" dt="2024-10-11T08:39:11.121" v="40" actId="21"/>
          <ac:spMkLst>
            <pc:docMk/>
            <pc:sldMk cId="4110320867" sldId="323"/>
            <ac:spMk id="4" creationId="{B550BF0C-E771-118A-6DDB-F2CC81EB181E}"/>
          </ac:spMkLst>
        </pc:spChg>
        <pc:spChg chg="add del mod">
          <ac:chgData name="Benjamin Stratton" userId="9cfe98d5fab7370f" providerId="LiveId" clId="{CD3A01C2-205A-45E3-B7AD-DC1DFFE47679}" dt="2024-10-11T08:39:25.927" v="43" actId="21"/>
          <ac:spMkLst>
            <pc:docMk/>
            <pc:sldMk cId="4110320867" sldId="323"/>
            <ac:spMk id="6" creationId="{409F321E-50F2-8A11-445C-D88E8437DCEB}"/>
          </ac:spMkLst>
        </pc:spChg>
        <pc:spChg chg="mod">
          <ac:chgData name="Benjamin Stratton" userId="9cfe98d5fab7370f" providerId="LiveId" clId="{CD3A01C2-205A-45E3-B7AD-DC1DFFE47679}" dt="2024-10-11T10:39:15.493" v="1131" actId="14100"/>
          <ac:spMkLst>
            <pc:docMk/>
            <pc:sldMk cId="4110320867" sldId="323"/>
            <ac:spMk id="7" creationId="{6F0D63C9-2DB5-09FC-6A15-6128E7D1B663}"/>
          </ac:spMkLst>
        </pc:spChg>
        <pc:spChg chg="add mod">
          <ac:chgData name="Benjamin Stratton" userId="9cfe98d5fab7370f" providerId="LiveId" clId="{CD3A01C2-205A-45E3-B7AD-DC1DFFE47679}" dt="2024-10-11T09:38:07.786" v="732" actId="20577"/>
          <ac:spMkLst>
            <pc:docMk/>
            <pc:sldMk cId="4110320867" sldId="323"/>
            <ac:spMk id="8" creationId="{F662222D-B6A6-90C6-D9C0-2DF0B61E4627}"/>
          </ac:spMkLst>
        </pc:spChg>
        <pc:picChg chg="del mod">
          <ac:chgData name="Benjamin Stratton" userId="9cfe98d5fab7370f" providerId="LiveId" clId="{CD3A01C2-205A-45E3-B7AD-DC1DFFE47679}" dt="2024-10-11T10:39:16.783" v="1132" actId="478"/>
          <ac:picMkLst>
            <pc:docMk/>
            <pc:sldMk cId="4110320867" sldId="323"/>
            <ac:picMk id="5" creationId="{E75A7778-8B3B-5B3A-D374-BB5D351F34DB}"/>
          </ac:picMkLst>
        </pc:picChg>
        <pc:picChg chg="add mod">
          <ac:chgData name="Benjamin Stratton" userId="9cfe98d5fab7370f" providerId="LiveId" clId="{CD3A01C2-205A-45E3-B7AD-DC1DFFE47679}" dt="2024-10-11T10:39:21.703" v="1135" actId="14100"/>
          <ac:picMkLst>
            <pc:docMk/>
            <pc:sldMk cId="4110320867" sldId="323"/>
            <ac:picMk id="9" creationId="{9E0E4764-9D5C-9811-09C0-7E0EFD5E2434}"/>
          </ac:picMkLst>
        </pc:picChg>
        <pc:picChg chg="add mod">
          <ac:chgData name="Benjamin Stratton" userId="9cfe98d5fab7370f" providerId="LiveId" clId="{CD3A01C2-205A-45E3-B7AD-DC1DFFE47679}" dt="2024-10-11T10:39:35.323" v="1139" actId="1076"/>
          <ac:picMkLst>
            <pc:docMk/>
            <pc:sldMk cId="4110320867" sldId="323"/>
            <ac:picMk id="10" creationId="{51DFFFD6-DA11-D006-306D-D7BABE8C4B76}"/>
          </ac:picMkLst>
        </pc:picChg>
      </pc:sldChg>
      <pc:sldChg chg="addSp delSp modSp add mod modAnim">
        <pc:chgData name="Benjamin Stratton" userId="9cfe98d5fab7370f" providerId="LiveId" clId="{CD3A01C2-205A-45E3-B7AD-DC1DFFE47679}" dt="2024-10-13T18:47:22.869" v="4418" actId="20577"/>
        <pc:sldMkLst>
          <pc:docMk/>
          <pc:sldMk cId="142671645" sldId="324"/>
        </pc:sldMkLst>
        <pc:spChg chg="add del">
          <ac:chgData name="Benjamin Stratton" userId="9cfe98d5fab7370f" providerId="LiveId" clId="{CD3A01C2-205A-45E3-B7AD-DC1DFFE47679}" dt="2024-10-11T10:01:49.372" v="741" actId="22"/>
          <ac:spMkLst>
            <pc:docMk/>
            <pc:sldMk cId="142671645" sldId="324"/>
            <ac:spMk id="3" creationId="{963D9FE2-A361-042B-DE60-9C590A22CE0F}"/>
          </ac:spMkLst>
        </pc:spChg>
        <pc:spChg chg="add del mod">
          <ac:chgData name="Benjamin Stratton" userId="9cfe98d5fab7370f" providerId="LiveId" clId="{CD3A01C2-205A-45E3-B7AD-DC1DFFE47679}" dt="2024-10-11T10:01:52.546" v="746" actId="21"/>
          <ac:spMkLst>
            <pc:docMk/>
            <pc:sldMk cId="142671645" sldId="324"/>
            <ac:spMk id="7" creationId="{6F0D63C9-2DB5-09FC-6A15-6128E7D1B663}"/>
          </ac:spMkLst>
        </pc:spChg>
        <pc:spChg chg="mod">
          <ac:chgData name="Benjamin Stratton" userId="9cfe98d5fab7370f" providerId="LiveId" clId="{CD3A01C2-205A-45E3-B7AD-DC1DFFE47679}" dt="2024-10-11T10:39:49.064" v="1143" actId="14100"/>
          <ac:spMkLst>
            <pc:docMk/>
            <pc:sldMk cId="142671645" sldId="324"/>
            <ac:spMk id="8" creationId="{F662222D-B6A6-90C6-D9C0-2DF0B61E4627}"/>
          </ac:spMkLst>
        </pc:spChg>
        <pc:spChg chg="add mod">
          <ac:chgData name="Benjamin Stratton" userId="9cfe98d5fab7370f" providerId="LiveId" clId="{CD3A01C2-205A-45E3-B7AD-DC1DFFE47679}" dt="2024-10-11T10:30:02.643" v="829" actId="1076"/>
          <ac:spMkLst>
            <pc:docMk/>
            <pc:sldMk cId="142671645" sldId="324"/>
            <ac:spMk id="9" creationId="{5A11628B-2362-648F-48AC-7B03D8F9EB01}"/>
          </ac:spMkLst>
        </pc:spChg>
        <pc:spChg chg="add mod">
          <ac:chgData name="Benjamin Stratton" userId="9cfe98d5fab7370f" providerId="LiveId" clId="{CD3A01C2-205A-45E3-B7AD-DC1DFFE47679}" dt="2024-10-11T10:30:10.099" v="831" actId="1076"/>
          <ac:spMkLst>
            <pc:docMk/>
            <pc:sldMk cId="142671645" sldId="324"/>
            <ac:spMk id="10" creationId="{C2B6B40E-4DC9-820D-513C-631E72382391}"/>
          </ac:spMkLst>
        </pc:spChg>
        <pc:spChg chg="add mod">
          <ac:chgData name="Benjamin Stratton" userId="9cfe98d5fab7370f" providerId="LiveId" clId="{CD3A01C2-205A-45E3-B7AD-DC1DFFE47679}" dt="2024-10-13T18:47:22.869" v="4418" actId="20577"/>
          <ac:spMkLst>
            <pc:docMk/>
            <pc:sldMk cId="142671645" sldId="324"/>
            <ac:spMk id="15" creationId="{193E90E4-B979-5CD5-2DF5-74F0FC6FF65A}"/>
          </ac:spMkLst>
        </pc:spChg>
        <pc:picChg chg="del mod">
          <ac:chgData name="Benjamin Stratton" userId="9cfe98d5fab7370f" providerId="LiveId" clId="{CD3A01C2-205A-45E3-B7AD-DC1DFFE47679}" dt="2024-10-11T10:39:50.211" v="1144" actId="478"/>
          <ac:picMkLst>
            <pc:docMk/>
            <pc:sldMk cId="142671645" sldId="324"/>
            <ac:picMk id="5" creationId="{E75A7778-8B3B-5B3A-D374-BB5D351F34DB}"/>
          </ac:picMkLst>
        </pc:picChg>
        <pc:picChg chg="add mod">
          <ac:chgData name="Benjamin Stratton" userId="9cfe98d5fab7370f" providerId="LiveId" clId="{CD3A01C2-205A-45E3-B7AD-DC1DFFE47679}" dt="2024-10-11T10:30:05.925" v="830" actId="1076"/>
          <ac:picMkLst>
            <pc:docMk/>
            <pc:sldMk cId="142671645" sldId="324"/>
            <ac:picMk id="6" creationId="{F4235E85-96CF-6B7D-39C9-F3A87F589164}"/>
          </ac:picMkLst>
        </pc:picChg>
        <pc:picChg chg="add mod">
          <ac:chgData name="Benjamin Stratton" userId="9cfe98d5fab7370f" providerId="LiveId" clId="{CD3A01C2-205A-45E3-B7AD-DC1DFFE47679}" dt="2024-10-11T10:31:41.877" v="925" actId="1076"/>
          <ac:picMkLst>
            <pc:docMk/>
            <pc:sldMk cId="142671645" sldId="324"/>
            <ac:picMk id="12" creationId="{D64BF2C2-A4D0-E788-E935-87F98B35D50B}"/>
          </ac:picMkLst>
        </pc:picChg>
        <pc:picChg chg="add mod">
          <ac:chgData name="Benjamin Stratton" userId="9cfe98d5fab7370f" providerId="LiveId" clId="{CD3A01C2-205A-45E3-B7AD-DC1DFFE47679}" dt="2024-10-11T10:30:12.904" v="832" actId="1076"/>
          <ac:picMkLst>
            <pc:docMk/>
            <pc:sldMk cId="142671645" sldId="324"/>
            <ac:picMk id="14" creationId="{EE126F08-E7A0-6B14-E038-0F345623A847}"/>
          </ac:picMkLst>
        </pc:picChg>
        <pc:picChg chg="add mod">
          <ac:chgData name="Benjamin Stratton" userId="9cfe98d5fab7370f" providerId="LiveId" clId="{CD3A01C2-205A-45E3-B7AD-DC1DFFE47679}" dt="2024-10-11T10:40:01.853" v="1147" actId="1076"/>
          <ac:picMkLst>
            <pc:docMk/>
            <pc:sldMk cId="142671645" sldId="324"/>
            <ac:picMk id="16" creationId="{F207EF2F-CF1E-EF87-C6AA-FFF331504D25}"/>
          </ac:picMkLst>
        </pc:picChg>
        <pc:picChg chg="add mod">
          <ac:chgData name="Benjamin Stratton" userId="9cfe98d5fab7370f" providerId="LiveId" clId="{CD3A01C2-205A-45E3-B7AD-DC1DFFE47679}" dt="2024-10-11T10:40:58.665" v="1153" actId="1076"/>
          <ac:picMkLst>
            <pc:docMk/>
            <pc:sldMk cId="142671645" sldId="324"/>
            <ac:picMk id="18" creationId="{DB60125E-F3AE-E015-E8E6-845FB9EF29DB}"/>
          </ac:picMkLst>
        </pc:picChg>
      </pc:sldChg>
      <pc:sldChg chg="new del">
        <pc:chgData name="Benjamin Stratton" userId="9cfe98d5fab7370f" providerId="LiveId" clId="{CD3A01C2-205A-45E3-B7AD-DC1DFFE47679}" dt="2024-10-11T10:01:24.238" v="734" actId="47"/>
        <pc:sldMkLst>
          <pc:docMk/>
          <pc:sldMk cId="778288405" sldId="324"/>
        </pc:sldMkLst>
      </pc:sldChg>
      <pc:sldChg chg="addSp delSp modSp add mod ord modAnim">
        <pc:chgData name="Benjamin Stratton" userId="9cfe98d5fab7370f" providerId="LiveId" clId="{CD3A01C2-205A-45E3-B7AD-DC1DFFE47679}" dt="2024-10-11T10:50:23.855" v="1310" actId="207"/>
        <pc:sldMkLst>
          <pc:docMk/>
          <pc:sldMk cId="1228573616" sldId="325"/>
        </pc:sldMkLst>
        <pc:spChg chg="add del mod">
          <ac:chgData name="Benjamin Stratton" userId="9cfe98d5fab7370f" providerId="LiveId" clId="{CD3A01C2-205A-45E3-B7AD-DC1DFFE47679}" dt="2024-10-11T10:42:58.835" v="1175" actId="21"/>
          <ac:spMkLst>
            <pc:docMk/>
            <pc:sldMk cId="1228573616" sldId="325"/>
            <ac:spMk id="3" creationId="{57FADB58-BD33-62C3-7B77-F392EC65D615}"/>
          </ac:spMkLst>
        </pc:spChg>
        <pc:spChg chg="add mod">
          <ac:chgData name="Benjamin Stratton" userId="9cfe98d5fab7370f" providerId="LiveId" clId="{CD3A01C2-205A-45E3-B7AD-DC1DFFE47679}" dt="2024-10-11T10:50:23.855" v="1310" actId="207"/>
          <ac:spMkLst>
            <pc:docMk/>
            <pc:sldMk cId="1228573616" sldId="325"/>
            <ac:spMk id="4" creationId="{00D6FB3F-DC1C-3928-8A9B-7F89F5D7FB95}"/>
          </ac:spMkLst>
        </pc:spChg>
        <pc:spChg chg="mod">
          <ac:chgData name="Benjamin Stratton" userId="9cfe98d5fab7370f" providerId="LiveId" clId="{CD3A01C2-205A-45E3-B7AD-DC1DFFE47679}" dt="2024-10-11T10:39:42.845" v="1140" actId="14100"/>
          <ac:spMkLst>
            <pc:docMk/>
            <pc:sldMk cId="1228573616" sldId="325"/>
            <ac:spMk id="7" creationId="{6F0D63C9-2DB5-09FC-6A15-6128E7D1B663}"/>
          </ac:spMkLst>
        </pc:spChg>
        <pc:picChg chg="add mod">
          <ac:chgData name="Benjamin Stratton" userId="9cfe98d5fab7370f" providerId="LiveId" clId="{CD3A01C2-205A-45E3-B7AD-DC1DFFE47679}" dt="2024-10-11T10:39:44.504" v="1142"/>
          <ac:picMkLst>
            <pc:docMk/>
            <pc:sldMk cId="1228573616" sldId="325"/>
            <ac:picMk id="2" creationId="{61746E0A-D586-C9A3-892C-0665BF78341A}"/>
          </ac:picMkLst>
        </pc:picChg>
        <pc:picChg chg="del">
          <ac:chgData name="Benjamin Stratton" userId="9cfe98d5fab7370f" providerId="LiveId" clId="{CD3A01C2-205A-45E3-B7AD-DC1DFFE47679}" dt="2024-10-11T10:39:44.224" v="1141" actId="478"/>
          <ac:picMkLst>
            <pc:docMk/>
            <pc:sldMk cId="1228573616" sldId="325"/>
            <ac:picMk id="5" creationId="{E75A7778-8B3B-5B3A-D374-BB5D351F34DB}"/>
          </ac:picMkLst>
        </pc:picChg>
      </pc:sldChg>
      <pc:sldChg chg="addSp delSp modSp add mod ord delAnim modAnim">
        <pc:chgData name="Benjamin Stratton" userId="9cfe98d5fab7370f" providerId="LiveId" clId="{CD3A01C2-205A-45E3-B7AD-DC1DFFE47679}" dt="2024-10-11T11:30:31.375" v="1917"/>
        <pc:sldMkLst>
          <pc:docMk/>
          <pc:sldMk cId="2778428940" sldId="326"/>
        </pc:sldMkLst>
        <pc:spChg chg="mod">
          <ac:chgData name="Benjamin Stratton" userId="9cfe98d5fab7370f" providerId="LiveId" clId="{CD3A01C2-205A-45E3-B7AD-DC1DFFE47679}" dt="2024-10-11T10:50:42.633" v="1312" actId="14100"/>
          <ac:spMkLst>
            <pc:docMk/>
            <pc:sldMk cId="2778428940" sldId="326"/>
            <ac:spMk id="2" creationId="{4A9CF580-9D6E-4AD0-AC8B-B3CDA5763CC6}"/>
          </ac:spMkLst>
        </pc:spChg>
        <pc:spChg chg="add del mod">
          <ac:chgData name="Benjamin Stratton" userId="9cfe98d5fab7370f" providerId="LiveId" clId="{CD3A01C2-205A-45E3-B7AD-DC1DFFE47679}" dt="2024-10-11T10:45:02.734" v="1191" actId="21"/>
          <ac:spMkLst>
            <pc:docMk/>
            <pc:sldMk cId="2778428940" sldId="326"/>
            <ac:spMk id="3" creationId="{15181CA3-1A4F-4ECC-4D43-AD7756F2733E}"/>
          </ac:spMkLst>
        </pc:spChg>
        <pc:spChg chg="add mod">
          <ac:chgData name="Benjamin Stratton" userId="9cfe98d5fab7370f" providerId="LiveId" clId="{CD3A01C2-205A-45E3-B7AD-DC1DFFE47679}" dt="2024-10-11T10:54:35.023" v="1487" actId="1076"/>
          <ac:spMkLst>
            <pc:docMk/>
            <pc:sldMk cId="2778428940" sldId="326"/>
            <ac:spMk id="5" creationId="{5AA63294-1AEB-3FE4-80CF-D197801B65A5}"/>
          </ac:spMkLst>
        </pc:spChg>
        <pc:spChg chg="del">
          <ac:chgData name="Benjamin Stratton" userId="9cfe98d5fab7370f" providerId="LiveId" clId="{CD3A01C2-205A-45E3-B7AD-DC1DFFE47679}" dt="2024-10-11T10:44:21.154" v="1180" actId="478"/>
          <ac:spMkLst>
            <pc:docMk/>
            <pc:sldMk cId="2778428940" sldId="326"/>
            <ac:spMk id="7" creationId="{65628961-25C9-0879-89AB-8F480F5F2402}"/>
          </ac:spMkLst>
        </pc:spChg>
        <pc:spChg chg="del">
          <ac:chgData name="Benjamin Stratton" userId="9cfe98d5fab7370f" providerId="LiveId" clId="{CD3A01C2-205A-45E3-B7AD-DC1DFFE47679}" dt="2024-10-11T10:44:29.072" v="1182" actId="21"/>
          <ac:spMkLst>
            <pc:docMk/>
            <pc:sldMk cId="2778428940" sldId="326"/>
            <ac:spMk id="8" creationId="{213E2B6F-BA36-318C-6354-77A0DAAADE18}"/>
          </ac:spMkLst>
        </pc:spChg>
        <pc:spChg chg="del">
          <ac:chgData name="Benjamin Stratton" userId="9cfe98d5fab7370f" providerId="LiveId" clId="{CD3A01C2-205A-45E3-B7AD-DC1DFFE47679}" dt="2024-10-11T10:44:32.054" v="1183" actId="478"/>
          <ac:spMkLst>
            <pc:docMk/>
            <pc:sldMk cId="2778428940" sldId="326"/>
            <ac:spMk id="9" creationId="{2C880809-8A46-167A-4E7E-919B0B01F45E}"/>
          </ac:spMkLst>
        </pc:spChg>
        <pc:spChg chg="del">
          <ac:chgData name="Benjamin Stratton" userId="9cfe98d5fab7370f" providerId="LiveId" clId="{CD3A01C2-205A-45E3-B7AD-DC1DFFE47679}" dt="2024-10-11T10:44:26.257" v="1181" actId="21"/>
          <ac:spMkLst>
            <pc:docMk/>
            <pc:sldMk cId="2778428940" sldId="326"/>
            <ac:spMk id="10" creationId="{783938CA-8B75-E42C-4C63-ABA93F29AB48}"/>
          </ac:spMkLst>
        </pc:spChg>
        <pc:spChg chg="del">
          <ac:chgData name="Benjamin Stratton" userId="9cfe98d5fab7370f" providerId="LiveId" clId="{CD3A01C2-205A-45E3-B7AD-DC1DFFE47679}" dt="2024-10-11T10:45:06.597" v="1192" actId="21"/>
          <ac:spMkLst>
            <pc:docMk/>
            <pc:sldMk cId="2778428940" sldId="326"/>
            <ac:spMk id="11" creationId="{1ADE779A-6E1D-B001-D611-564A92C45EB5}"/>
          </ac:spMkLst>
        </pc:spChg>
        <pc:spChg chg="add del mod">
          <ac:chgData name="Benjamin Stratton" userId="9cfe98d5fab7370f" providerId="LiveId" clId="{CD3A01C2-205A-45E3-B7AD-DC1DFFE47679}" dt="2024-10-11T10:52:33.663" v="1365" actId="478"/>
          <ac:spMkLst>
            <pc:docMk/>
            <pc:sldMk cId="2778428940" sldId="326"/>
            <ac:spMk id="12" creationId="{1ADE779A-6E1D-B001-D611-564A92C45EB5}"/>
          </ac:spMkLst>
        </pc:spChg>
        <pc:spChg chg="add mod">
          <ac:chgData name="Benjamin Stratton" userId="9cfe98d5fab7370f" providerId="LiveId" clId="{CD3A01C2-205A-45E3-B7AD-DC1DFFE47679}" dt="2024-10-11T11:02:37.068" v="1519" actId="1076"/>
          <ac:spMkLst>
            <pc:docMk/>
            <pc:sldMk cId="2778428940" sldId="326"/>
            <ac:spMk id="14" creationId="{475F47FB-4614-9260-11C2-E1E41F5494EE}"/>
          </ac:spMkLst>
        </pc:spChg>
        <pc:spChg chg="add del mod">
          <ac:chgData name="Benjamin Stratton" userId="9cfe98d5fab7370f" providerId="LiveId" clId="{CD3A01C2-205A-45E3-B7AD-DC1DFFE47679}" dt="2024-10-11T10:55:08.163" v="1492" actId="478"/>
          <ac:spMkLst>
            <pc:docMk/>
            <pc:sldMk cId="2778428940" sldId="326"/>
            <ac:spMk id="15" creationId="{2AEFB1AD-94EF-C97B-6D3E-3A61DE4B880F}"/>
          </ac:spMkLst>
        </pc:spChg>
        <pc:spChg chg="add mod">
          <ac:chgData name="Benjamin Stratton" userId="9cfe98d5fab7370f" providerId="LiveId" clId="{CD3A01C2-205A-45E3-B7AD-DC1DFFE47679}" dt="2024-10-11T11:02:37.068" v="1519" actId="1076"/>
          <ac:spMkLst>
            <pc:docMk/>
            <pc:sldMk cId="2778428940" sldId="326"/>
            <ac:spMk id="16" creationId="{405A28B1-1D22-8DFB-89BB-540FE8E20264}"/>
          </ac:spMkLst>
        </pc:spChg>
        <pc:spChg chg="add mod">
          <ac:chgData name="Benjamin Stratton" userId="9cfe98d5fab7370f" providerId="LiveId" clId="{CD3A01C2-205A-45E3-B7AD-DC1DFFE47679}" dt="2024-10-11T11:09:22.584" v="1668" actId="2711"/>
          <ac:spMkLst>
            <pc:docMk/>
            <pc:sldMk cId="2778428940" sldId="326"/>
            <ac:spMk id="19" creationId="{5F7AA7B3-2A71-7026-BCDC-46A6E94DA369}"/>
          </ac:spMkLst>
        </pc:spChg>
        <pc:spChg chg="add mod">
          <ac:chgData name="Benjamin Stratton" userId="9cfe98d5fab7370f" providerId="LiveId" clId="{CD3A01C2-205A-45E3-B7AD-DC1DFFE47679}" dt="2024-10-11T11:09:13.940" v="1667" actId="403"/>
          <ac:spMkLst>
            <pc:docMk/>
            <pc:sldMk cId="2778428940" sldId="326"/>
            <ac:spMk id="21" creationId="{D860AE05-FDFD-E2EF-59FD-9F53C5B38A58}"/>
          </ac:spMkLst>
        </pc:spChg>
        <pc:spChg chg="add mod">
          <ac:chgData name="Benjamin Stratton" userId="9cfe98d5fab7370f" providerId="LiveId" clId="{CD3A01C2-205A-45E3-B7AD-DC1DFFE47679}" dt="2024-10-11T11:29:20.665" v="1915" actId="1076"/>
          <ac:spMkLst>
            <pc:docMk/>
            <pc:sldMk cId="2778428940" sldId="326"/>
            <ac:spMk id="27" creationId="{9832C1EB-0856-853D-F14D-C129D1E3390D}"/>
          </ac:spMkLst>
        </pc:spChg>
        <pc:picChg chg="del mod">
          <ac:chgData name="Benjamin Stratton" userId="9cfe98d5fab7370f" providerId="LiveId" clId="{CD3A01C2-205A-45E3-B7AD-DC1DFFE47679}" dt="2024-10-11T10:44:57.710" v="1190" actId="478"/>
          <ac:picMkLst>
            <pc:docMk/>
            <pc:sldMk cId="2778428940" sldId="326"/>
            <ac:picMk id="4" creationId="{EA225589-FB37-F241-AC97-C39B4DC886FA}"/>
          </ac:picMkLst>
        </pc:picChg>
        <pc:picChg chg="mod">
          <ac:chgData name="Benjamin Stratton" userId="9cfe98d5fab7370f" providerId="LiveId" clId="{CD3A01C2-205A-45E3-B7AD-DC1DFFE47679}" dt="2024-10-11T10:54:36.975" v="1488" actId="1076"/>
          <ac:picMkLst>
            <pc:docMk/>
            <pc:sldMk cId="2778428940" sldId="326"/>
            <ac:picMk id="6" creationId="{DA369AB2-9E7B-66C8-502B-9B344D5883D7}"/>
          </ac:picMkLst>
        </pc:picChg>
        <pc:picChg chg="add mod">
          <ac:chgData name="Benjamin Stratton" userId="9cfe98d5fab7370f" providerId="LiveId" clId="{CD3A01C2-205A-45E3-B7AD-DC1DFFE47679}" dt="2024-10-11T11:02:45.547" v="1520" actId="1076"/>
          <ac:picMkLst>
            <pc:docMk/>
            <pc:sldMk cId="2778428940" sldId="326"/>
            <ac:picMk id="13" creationId="{0C989745-711C-5C30-EE74-B83584E207F0}"/>
          </ac:picMkLst>
        </pc:picChg>
        <pc:picChg chg="add mod">
          <ac:chgData name="Benjamin Stratton" userId="9cfe98d5fab7370f" providerId="LiveId" clId="{CD3A01C2-205A-45E3-B7AD-DC1DFFE47679}" dt="2024-10-11T11:29:27.099" v="1916" actId="1076"/>
          <ac:picMkLst>
            <pc:docMk/>
            <pc:sldMk cId="2778428940" sldId="326"/>
            <ac:picMk id="26" creationId="{47E6ED2D-48CF-017A-A05E-85401D4C000B}"/>
          </ac:picMkLst>
        </pc:picChg>
        <pc:picChg chg="del mod">
          <ac:chgData name="Benjamin Stratton" userId="9cfe98d5fab7370f" providerId="LiveId" clId="{CD3A01C2-205A-45E3-B7AD-DC1DFFE47679}" dt="2024-10-11T10:44:56.281" v="1189" actId="478"/>
          <ac:picMkLst>
            <pc:docMk/>
            <pc:sldMk cId="2778428940" sldId="326"/>
            <ac:picMk id="44" creationId="{471A2A2E-D176-B59C-172C-E7EA1B60F309}"/>
          </ac:picMkLst>
        </pc:picChg>
        <pc:picChg chg="add del mod">
          <ac:chgData name="Benjamin Stratton" userId="9cfe98d5fab7370f" providerId="LiveId" clId="{CD3A01C2-205A-45E3-B7AD-DC1DFFE47679}" dt="2024-10-11T10:44:54.566" v="1188" actId="478"/>
          <ac:picMkLst>
            <pc:docMk/>
            <pc:sldMk cId="2778428940" sldId="326"/>
            <ac:picMk id="45" creationId="{5FBD56DB-9EB5-99AC-C80F-BBBA3774A407}"/>
          </ac:picMkLst>
        </pc:picChg>
        <pc:cxnChg chg="add mod">
          <ac:chgData name="Benjamin Stratton" userId="9cfe98d5fab7370f" providerId="LiveId" clId="{CD3A01C2-205A-45E3-B7AD-DC1DFFE47679}" dt="2024-10-11T11:03:13.386" v="1522" actId="13822"/>
          <ac:cxnSpMkLst>
            <pc:docMk/>
            <pc:sldMk cId="2778428940" sldId="326"/>
            <ac:cxnSpMk id="18" creationId="{CA4BD744-83B5-BAA2-508C-51A2744994F9}"/>
          </ac:cxnSpMkLst>
        </pc:cxnChg>
        <pc:cxnChg chg="add mod">
          <ac:chgData name="Benjamin Stratton" userId="9cfe98d5fab7370f" providerId="LiveId" clId="{CD3A01C2-205A-45E3-B7AD-DC1DFFE47679}" dt="2024-10-11T11:09:13.940" v="1667" actId="403"/>
          <ac:cxnSpMkLst>
            <pc:docMk/>
            <pc:sldMk cId="2778428940" sldId="326"/>
            <ac:cxnSpMk id="20" creationId="{0421FE42-30BB-6696-29FA-8E3095660500}"/>
          </ac:cxnSpMkLst>
        </pc:cxnChg>
      </pc:sldChg>
      <pc:sldChg chg="addSp delSp modSp new mod modAnim">
        <pc:chgData name="Benjamin Stratton" userId="9cfe98d5fab7370f" providerId="LiveId" clId="{CD3A01C2-205A-45E3-B7AD-DC1DFFE47679}" dt="2024-10-13T18:49:48.920" v="4421"/>
        <pc:sldMkLst>
          <pc:docMk/>
          <pc:sldMk cId="4155571638" sldId="327"/>
        </pc:sldMkLst>
        <pc:spChg chg="mod">
          <ac:chgData name="Benjamin Stratton" userId="9cfe98d5fab7370f" providerId="LiveId" clId="{CD3A01C2-205A-45E3-B7AD-DC1DFFE47679}" dt="2024-10-11T11:31:00.803" v="1935" actId="20577"/>
          <ac:spMkLst>
            <pc:docMk/>
            <pc:sldMk cId="4155571638" sldId="327"/>
            <ac:spMk id="2" creationId="{F3BFCE1C-729A-DDEE-827B-9A3A55498A84}"/>
          </ac:spMkLst>
        </pc:spChg>
        <pc:spChg chg="del">
          <ac:chgData name="Benjamin Stratton" userId="9cfe98d5fab7370f" providerId="LiveId" clId="{CD3A01C2-205A-45E3-B7AD-DC1DFFE47679}" dt="2024-10-11T11:31:07.894" v="1936"/>
          <ac:spMkLst>
            <pc:docMk/>
            <pc:sldMk cId="4155571638" sldId="327"/>
            <ac:spMk id="3" creationId="{AC8BEF20-C3D5-A855-0031-E44C9A21C80B}"/>
          </ac:spMkLst>
        </pc:spChg>
        <pc:spChg chg="add del mod">
          <ac:chgData name="Benjamin Stratton" userId="9cfe98d5fab7370f" providerId="LiveId" clId="{CD3A01C2-205A-45E3-B7AD-DC1DFFE47679}" dt="2024-10-11T11:32:40.265" v="1952" actId="478"/>
          <ac:spMkLst>
            <pc:docMk/>
            <pc:sldMk cId="4155571638" sldId="327"/>
            <ac:spMk id="7" creationId="{7947C6AE-9E69-753E-9AEE-D5085EC06109}"/>
          </ac:spMkLst>
        </pc:spChg>
        <pc:spChg chg="add mod">
          <ac:chgData name="Benjamin Stratton" userId="9cfe98d5fab7370f" providerId="LiveId" clId="{CD3A01C2-205A-45E3-B7AD-DC1DFFE47679}" dt="2024-10-11T11:33:19.077" v="1964" actId="1076"/>
          <ac:spMkLst>
            <pc:docMk/>
            <pc:sldMk cId="4155571638" sldId="327"/>
            <ac:spMk id="8" creationId="{85CF1FB4-9B1E-EA8A-E07B-8BAA57E98404}"/>
          </ac:spMkLst>
        </pc:spChg>
        <pc:spChg chg="add mod">
          <ac:chgData name="Benjamin Stratton" userId="9cfe98d5fab7370f" providerId="LiveId" clId="{CD3A01C2-205A-45E3-B7AD-DC1DFFE47679}" dt="2024-10-11T11:34:58.670" v="2080" actId="1076"/>
          <ac:spMkLst>
            <pc:docMk/>
            <pc:sldMk cId="4155571638" sldId="327"/>
            <ac:spMk id="9" creationId="{60927A87-DB3D-2A98-DDBE-AEF13B3D2D57}"/>
          </ac:spMkLst>
        </pc:spChg>
        <pc:spChg chg="add mod">
          <ac:chgData name="Benjamin Stratton" userId="9cfe98d5fab7370f" providerId="LiveId" clId="{CD3A01C2-205A-45E3-B7AD-DC1DFFE47679}" dt="2024-10-11T11:35:44.557" v="2095" actId="692"/>
          <ac:spMkLst>
            <pc:docMk/>
            <pc:sldMk cId="4155571638" sldId="327"/>
            <ac:spMk id="10" creationId="{C76530C0-0FA3-51DB-0B61-BB67933C3972}"/>
          </ac:spMkLst>
        </pc:spChg>
        <pc:spChg chg="add mod">
          <ac:chgData name="Benjamin Stratton" userId="9cfe98d5fab7370f" providerId="LiveId" clId="{CD3A01C2-205A-45E3-B7AD-DC1DFFE47679}" dt="2024-10-11T11:36:28.345" v="2157" actId="1076"/>
          <ac:spMkLst>
            <pc:docMk/>
            <pc:sldMk cId="4155571638" sldId="327"/>
            <ac:spMk id="11" creationId="{F3C4A18D-22C2-B10D-1F79-D4B196888FAC}"/>
          </ac:spMkLst>
        </pc:spChg>
        <pc:spChg chg="add mod">
          <ac:chgData name="Benjamin Stratton" userId="9cfe98d5fab7370f" providerId="LiveId" clId="{CD3A01C2-205A-45E3-B7AD-DC1DFFE47679}" dt="2024-10-11T11:37:44.030" v="2237" actId="1076"/>
          <ac:spMkLst>
            <pc:docMk/>
            <pc:sldMk cId="4155571638" sldId="327"/>
            <ac:spMk id="14" creationId="{9419551A-23B6-C265-CFEE-EBE2C0E525DF}"/>
          </ac:spMkLst>
        </pc:spChg>
        <pc:picChg chg="add mod">
          <ac:chgData name="Benjamin Stratton" userId="9cfe98d5fab7370f" providerId="LiveId" clId="{CD3A01C2-205A-45E3-B7AD-DC1DFFE47679}" dt="2024-10-11T11:31:28.699" v="1939" actId="1076"/>
          <ac:picMkLst>
            <pc:docMk/>
            <pc:sldMk cId="4155571638" sldId="327"/>
            <ac:picMk id="4" creationId="{B45FCC53-F658-6D92-9916-3965C46DBDD3}"/>
          </ac:picMkLst>
        </pc:picChg>
        <pc:picChg chg="add del mod ord">
          <ac:chgData name="Benjamin Stratton" userId="9cfe98d5fab7370f" providerId="LiveId" clId="{CD3A01C2-205A-45E3-B7AD-DC1DFFE47679}" dt="2024-10-11T11:32:42.397" v="1953" actId="478"/>
          <ac:picMkLst>
            <pc:docMk/>
            <pc:sldMk cId="4155571638" sldId="327"/>
            <ac:picMk id="6" creationId="{6947B8E2-BF32-7890-8C0D-075DAA2EDDDD}"/>
          </ac:picMkLst>
        </pc:picChg>
        <pc:cxnChg chg="add mod">
          <ac:chgData name="Benjamin Stratton" userId="9cfe98d5fab7370f" providerId="LiveId" clId="{CD3A01C2-205A-45E3-B7AD-DC1DFFE47679}" dt="2024-10-11T11:37:09.537" v="2171" actId="692"/>
          <ac:cxnSpMkLst>
            <pc:docMk/>
            <pc:sldMk cId="4155571638" sldId="327"/>
            <ac:cxnSpMk id="13" creationId="{37CA3444-1094-081B-CD42-A4201DF8008B}"/>
          </ac:cxnSpMkLst>
        </pc:cxnChg>
      </pc:sldChg>
      <pc:sldChg chg="addSp delSp modSp add mod delAnim modAnim">
        <pc:chgData name="Benjamin Stratton" userId="9cfe98d5fab7370f" providerId="LiveId" clId="{CD3A01C2-205A-45E3-B7AD-DC1DFFE47679}" dt="2024-10-14T16:39:12.022" v="4462" actId="20577"/>
        <pc:sldMkLst>
          <pc:docMk/>
          <pc:sldMk cId="2589134138" sldId="328"/>
        </pc:sldMkLst>
        <pc:spChg chg="mod">
          <ac:chgData name="Benjamin Stratton" userId="9cfe98d5fab7370f" providerId="LiveId" clId="{CD3A01C2-205A-45E3-B7AD-DC1DFFE47679}" dt="2024-10-11T11:53:27.690" v="2681" actId="115"/>
          <ac:spMkLst>
            <pc:docMk/>
            <pc:sldMk cId="2589134138" sldId="328"/>
            <ac:spMk id="2" creationId="{4A9CF580-9D6E-4AD0-AC8B-B3CDA5763CC6}"/>
          </ac:spMkLst>
        </pc:spChg>
        <pc:spChg chg="add mod">
          <ac:chgData name="Benjamin Stratton" userId="9cfe98d5fab7370f" providerId="LiveId" clId="{CD3A01C2-205A-45E3-B7AD-DC1DFFE47679}" dt="2024-10-11T11:53:22.781" v="2680" actId="1076"/>
          <ac:spMkLst>
            <pc:docMk/>
            <pc:sldMk cId="2589134138" sldId="328"/>
            <ac:spMk id="4" creationId="{7842CC11-06A5-78BD-7A09-A12D1024F0B7}"/>
          </ac:spMkLst>
        </pc:spChg>
        <pc:spChg chg="add mod">
          <ac:chgData name="Benjamin Stratton" userId="9cfe98d5fab7370f" providerId="LiveId" clId="{CD3A01C2-205A-45E3-B7AD-DC1DFFE47679}" dt="2024-10-13T18:29:07.548" v="4417" actId="20577"/>
          <ac:spMkLst>
            <pc:docMk/>
            <pc:sldMk cId="2589134138" sldId="328"/>
            <ac:spMk id="5" creationId="{7B99146A-373E-8EDA-AA60-0756C0C8491C}"/>
          </ac:spMkLst>
        </pc:spChg>
        <pc:spChg chg="add mod">
          <ac:chgData name="Benjamin Stratton" userId="9cfe98d5fab7370f" providerId="LiveId" clId="{CD3A01C2-205A-45E3-B7AD-DC1DFFE47679}" dt="2024-10-11T11:53:39.781" v="2683" actId="1076"/>
          <ac:spMkLst>
            <pc:docMk/>
            <pc:sldMk cId="2589134138" sldId="328"/>
            <ac:spMk id="6" creationId="{FD9E93F9-C474-D3B6-7475-26C2DDB039F6}"/>
          </ac:spMkLst>
        </pc:spChg>
        <pc:spChg chg="add mod">
          <ac:chgData name="Benjamin Stratton" userId="9cfe98d5fab7370f" providerId="LiveId" clId="{CD3A01C2-205A-45E3-B7AD-DC1DFFE47679}" dt="2024-10-11T11:53:47.740" v="2691" actId="20577"/>
          <ac:spMkLst>
            <pc:docMk/>
            <pc:sldMk cId="2589134138" sldId="328"/>
            <ac:spMk id="7" creationId="{91912547-E94F-EB77-921A-6C26A7ACEB90}"/>
          </ac:spMkLst>
        </pc:spChg>
        <pc:spChg chg="add mod">
          <ac:chgData name="Benjamin Stratton" userId="9cfe98d5fab7370f" providerId="LiveId" clId="{CD3A01C2-205A-45E3-B7AD-DC1DFFE47679}" dt="2024-10-14T16:39:12.022" v="4462" actId="20577"/>
          <ac:spMkLst>
            <pc:docMk/>
            <pc:sldMk cId="2589134138" sldId="328"/>
            <ac:spMk id="8" creationId="{D103DF36-1CE5-56E3-7832-05F0B43782A6}"/>
          </ac:spMkLst>
        </pc:spChg>
        <pc:spChg chg="add mod">
          <ac:chgData name="Benjamin Stratton" userId="9cfe98d5fab7370f" providerId="LiveId" clId="{CD3A01C2-205A-45E3-B7AD-DC1DFFE47679}" dt="2024-10-11T12:01:58.069" v="2768" actId="20577"/>
          <ac:spMkLst>
            <pc:docMk/>
            <pc:sldMk cId="2589134138" sldId="328"/>
            <ac:spMk id="9" creationId="{D9451764-A587-EE0D-5385-EE4CD9B7908E}"/>
          </ac:spMkLst>
        </pc:spChg>
        <pc:spChg chg="del">
          <ac:chgData name="Benjamin Stratton" userId="9cfe98d5fab7370f" providerId="LiveId" clId="{CD3A01C2-205A-45E3-B7AD-DC1DFFE47679}" dt="2024-10-11T11:44:13.171" v="2271" actId="21"/>
          <ac:spMkLst>
            <pc:docMk/>
            <pc:sldMk cId="2589134138" sldId="328"/>
            <ac:spMk id="15" creationId="{0F14DAF7-908A-DEEF-39A8-559CE8CF82EA}"/>
          </ac:spMkLst>
        </pc:spChg>
        <pc:spChg chg="del">
          <ac:chgData name="Benjamin Stratton" userId="9cfe98d5fab7370f" providerId="LiveId" clId="{CD3A01C2-205A-45E3-B7AD-DC1DFFE47679}" dt="2024-10-11T11:44:50.732" v="2282" actId="478"/>
          <ac:spMkLst>
            <pc:docMk/>
            <pc:sldMk cId="2589134138" sldId="328"/>
            <ac:spMk id="17" creationId="{9F1536D6-00D7-E7D1-0247-9016365085BD}"/>
          </ac:spMkLst>
        </pc:spChg>
        <pc:spChg chg="del">
          <ac:chgData name="Benjamin Stratton" userId="9cfe98d5fab7370f" providerId="LiveId" clId="{CD3A01C2-205A-45E3-B7AD-DC1DFFE47679}" dt="2024-10-11T11:44:23.562" v="2275" actId="478"/>
          <ac:spMkLst>
            <pc:docMk/>
            <pc:sldMk cId="2589134138" sldId="328"/>
            <ac:spMk id="26" creationId="{B2D83B49-DD38-17CC-6304-D112702FB906}"/>
          </ac:spMkLst>
        </pc:spChg>
        <pc:spChg chg="del mod">
          <ac:chgData name="Benjamin Stratton" userId="9cfe98d5fab7370f" providerId="LiveId" clId="{CD3A01C2-205A-45E3-B7AD-DC1DFFE47679}" dt="2024-10-11T11:44:42.934" v="2280" actId="21"/>
          <ac:spMkLst>
            <pc:docMk/>
            <pc:sldMk cId="2589134138" sldId="328"/>
            <ac:spMk id="29" creationId="{E19DA1BB-7D04-4582-96F9-A30A0DD73C2B}"/>
          </ac:spMkLst>
        </pc:spChg>
        <pc:spChg chg="del">
          <ac:chgData name="Benjamin Stratton" userId="9cfe98d5fab7370f" providerId="LiveId" clId="{CD3A01C2-205A-45E3-B7AD-DC1DFFE47679}" dt="2024-10-11T11:44:38.423" v="2278" actId="21"/>
          <ac:spMkLst>
            <pc:docMk/>
            <pc:sldMk cId="2589134138" sldId="328"/>
            <ac:spMk id="31" creationId="{38C9AB4F-1263-74C3-5416-68FD13E8B6E5}"/>
          </ac:spMkLst>
        </pc:spChg>
        <pc:picChg chg="del">
          <ac:chgData name="Benjamin Stratton" userId="9cfe98d5fab7370f" providerId="LiveId" clId="{CD3A01C2-205A-45E3-B7AD-DC1DFFE47679}" dt="2024-10-11T11:44:25.034" v="2276" actId="478"/>
          <ac:picMkLst>
            <pc:docMk/>
            <pc:sldMk cId="2589134138" sldId="328"/>
            <ac:picMk id="3" creationId="{833E1421-C022-369D-3B05-63D129AA92BC}"/>
          </ac:picMkLst>
        </pc:picChg>
        <pc:picChg chg="add del">
          <ac:chgData name="Benjamin Stratton" userId="9cfe98d5fab7370f" providerId="LiveId" clId="{CD3A01C2-205A-45E3-B7AD-DC1DFFE47679}" dt="2024-10-11T11:44:47.634" v="2281" actId="478"/>
          <ac:picMkLst>
            <pc:docMk/>
            <pc:sldMk cId="2589134138" sldId="328"/>
            <ac:picMk id="11" creationId="{6C5325E2-54C2-881F-FB73-2F43AFBABE8E}"/>
          </ac:picMkLst>
        </pc:picChg>
        <pc:picChg chg="del">
          <ac:chgData name="Benjamin Stratton" userId="9cfe98d5fab7370f" providerId="LiveId" clId="{CD3A01C2-205A-45E3-B7AD-DC1DFFE47679}" dt="2024-10-11T11:44:19.500" v="2273" actId="478"/>
          <ac:picMkLst>
            <pc:docMk/>
            <pc:sldMk cId="2589134138" sldId="328"/>
            <ac:picMk id="19" creationId="{E4C73C37-9551-566E-F0A7-F0A0819D56A2}"/>
          </ac:picMkLst>
        </pc:picChg>
        <pc:picChg chg="del">
          <ac:chgData name="Benjamin Stratton" userId="9cfe98d5fab7370f" providerId="LiveId" clId="{CD3A01C2-205A-45E3-B7AD-DC1DFFE47679}" dt="2024-10-11T11:44:17.688" v="2272" actId="478"/>
          <ac:picMkLst>
            <pc:docMk/>
            <pc:sldMk cId="2589134138" sldId="328"/>
            <ac:picMk id="20" creationId="{E56AC919-E127-2B1F-C351-16B1BEA52B8F}"/>
          </ac:picMkLst>
        </pc:picChg>
        <pc:picChg chg="mod">
          <ac:chgData name="Benjamin Stratton" userId="9cfe98d5fab7370f" providerId="LiveId" clId="{CD3A01C2-205A-45E3-B7AD-DC1DFFE47679}" dt="2024-10-11T11:53:22.781" v="2680" actId="1076"/>
          <ac:picMkLst>
            <pc:docMk/>
            <pc:sldMk cId="2589134138" sldId="328"/>
            <ac:picMk id="33" creationId="{83C08BAC-346F-100A-DD2C-104778CBE4BB}"/>
          </ac:picMkLst>
        </pc:picChg>
        <pc:picChg chg="del">
          <ac:chgData name="Benjamin Stratton" userId="9cfe98d5fab7370f" providerId="LiveId" clId="{CD3A01C2-205A-45E3-B7AD-DC1DFFE47679}" dt="2024-10-11T11:44:55.285" v="2284" actId="478"/>
          <ac:picMkLst>
            <pc:docMk/>
            <pc:sldMk cId="2589134138" sldId="328"/>
            <ac:picMk id="35" creationId="{87A65825-7AA5-1F75-132C-556D9B37F1D9}"/>
          </ac:picMkLst>
        </pc:picChg>
        <pc:picChg chg="del">
          <ac:chgData name="Benjamin Stratton" userId="9cfe98d5fab7370f" providerId="LiveId" clId="{CD3A01C2-205A-45E3-B7AD-DC1DFFE47679}" dt="2024-10-11T11:44:34.037" v="2277" actId="478"/>
          <ac:picMkLst>
            <pc:docMk/>
            <pc:sldMk cId="2589134138" sldId="328"/>
            <ac:picMk id="36" creationId="{4645CA75-FB83-A989-55C2-6C6896F35B42}"/>
          </ac:picMkLst>
        </pc:picChg>
        <pc:cxnChg chg="del mod">
          <ac:chgData name="Benjamin Stratton" userId="9cfe98d5fab7370f" providerId="LiveId" clId="{CD3A01C2-205A-45E3-B7AD-DC1DFFE47679}" dt="2024-10-11T11:44:21.472" v="2274" actId="478"/>
          <ac:cxnSpMkLst>
            <pc:docMk/>
            <pc:sldMk cId="2589134138" sldId="328"/>
            <ac:cxnSpMk id="18" creationId="{7C010E1E-8359-531A-DEA7-0EE6FF3CFF02}"/>
          </ac:cxnSpMkLst>
        </pc:cxnChg>
        <pc:cxnChg chg="del">
          <ac:chgData name="Benjamin Stratton" userId="9cfe98d5fab7370f" providerId="LiveId" clId="{CD3A01C2-205A-45E3-B7AD-DC1DFFE47679}" dt="2024-10-11T11:44:52.766" v="2283" actId="478"/>
          <ac:cxnSpMkLst>
            <pc:docMk/>
            <pc:sldMk cId="2589134138" sldId="328"/>
            <ac:cxnSpMk id="30" creationId="{13B1AA95-061F-4DC7-6336-0401E2ABC172}"/>
          </ac:cxnSpMkLst>
        </pc:cxnChg>
      </pc:sldChg>
      <pc:sldChg chg="modSp add del mod ord modAnim">
        <pc:chgData name="Benjamin Stratton" userId="9cfe98d5fab7370f" providerId="LiveId" clId="{CD3A01C2-205A-45E3-B7AD-DC1DFFE47679}" dt="2024-10-11T12:31:07.796" v="3078" actId="2696"/>
        <pc:sldMkLst>
          <pc:docMk/>
          <pc:sldMk cId="3984165845" sldId="329"/>
        </pc:sldMkLst>
        <pc:spChg chg="mod">
          <ac:chgData name="Benjamin Stratton" userId="9cfe98d5fab7370f" providerId="LiveId" clId="{CD3A01C2-205A-45E3-B7AD-DC1DFFE47679}" dt="2024-10-11T12:21:00.374" v="2974" actId="207"/>
          <ac:spMkLst>
            <pc:docMk/>
            <pc:sldMk cId="3984165845" sldId="329"/>
            <ac:spMk id="2" creationId="{4A9CF580-9D6E-4AD0-AC8B-B3CDA5763CC6}"/>
          </ac:spMkLst>
        </pc:spChg>
      </pc:sldChg>
      <pc:sldChg chg="addSp delSp modSp new mod">
        <pc:chgData name="Benjamin Stratton" userId="9cfe98d5fab7370f" providerId="LiveId" clId="{CD3A01C2-205A-45E3-B7AD-DC1DFFE47679}" dt="2024-10-11T14:00:42.836" v="4362" actId="1076"/>
        <pc:sldMkLst>
          <pc:docMk/>
          <pc:sldMk cId="2342830182" sldId="330"/>
        </pc:sldMkLst>
        <pc:spChg chg="mod">
          <ac:chgData name="Benjamin Stratton" userId="9cfe98d5fab7370f" providerId="LiveId" clId="{CD3A01C2-205A-45E3-B7AD-DC1DFFE47679}" dt="2024-10-11T12:23:02.724" v="3061" actId="20577"/>
          <ac:spMkLst>
            <pc:docMk/>
            <pc:sldMk cId="2342830182" sldId="330"/>
            <ac:spMk id="2" creationId="{6E030E54-1908-1D39-9121-834A3C89CDEB}"/>
          </ac:spMkLst>
        </pc:spChg>
        <pc:spChg chg="mod">
          <ac:chgData name="Benjamin Stratton" userId="9cfe98d5fab7370f" providerId="LiveId" clId="{CD3A01C2-205A-45E3-B7AD-DC1DFFE47679}" dt="2024-10-11T13:58:30.363" v="4321" actId="20577"/>
          <ac:spMkLst>
            <pc:docMk/>
            <pc:sldMk cId="2342830182" sldId="330"/>
            <ac:spMk id="3" creationId="{88452422-D8AE-0392-EEF5-24E6E515073E}"/>
          </ac:spMkLst>
        </pc:spChg>
        <pc:spChg chg="add del mod">
          <ac:chgData name="Benjamin Stratton" userId="9cfe98d5fab7370f" providerId="LiveId" clId="{CD3A01C2-205A-45E3-B7AD-DC1DFFE47679}" dt="2024-10-11T13:47:42.643" v="4104"/>
          <ac:spMkLst>
            <pc:docMk/>
            <pc:sldMk cId="2342830182" sldId="330"/>
            <ac:spMk id="8" creationId="{71212E1D-9074-5261-F566-A363365A55B3}"/>
          </ac:spMkLst>
        </pc:spChg>
        <pc:spChg chg="add mod">
          <ac:chgData name="Benjamin Stratton" userId="9cfe98d5fab7370f" providerId="LiveId" clId="{CD3A01C2-205A-45E3-B7AD-DC1DFFE47679}" dt="2024-10-11T14:00:38.998" v="4361" actId="1076"/>
          <ac:spMkLst>
            <pc:docMk/>
            <pc:sldMk cId="2342830182" sldId="330"/>
            <ac:spMk id="15" creationId="{449432E5-E8A9-07C0-5601-2BC18B0F270C}"/>
          </ac:spMkLst>
        </pc:spChg>
        <pc:picChg chg="add mod">
          <ac:chgData name="Benjamin Stratton" userId="9cfe98d5fab7370f" providerId="LiveId" clId="{CD3A01C2-205A-45E3-B7AD-DC1DFFE47679}" dt="2024-10-11T13:58:27.696" v="4317" actId="1076"/>
          <ac:picMkLst>
            <pc:docMk/>
            <pc:sldMk cId="2342830182" sldId="330"/>
            <ac:picMk id="5" creationId="{277A3921-8268-5CEA-0787-3DFDADE48B4C}"/>
          </ac:picMkLst>
        </pc:picChg>
        <pc:picChg chg="add del mod">
          <ac:chgData name="Benjamin Stratton" userId="9cfe98d5fab7370f" providerId="LiveId" clId="{CD3A01C2-205A-45E3-B7AD-DC1DFFE47679}" dt="2024-10-11T13:55:59.596" v="4105" actId="478"/>
          <ac:picMkLst>
            <pc:docMk/>
            <pc:sldMk cId="2342830182" sldId="330"/>
            <ac:picMk id="7" creationId="{B4379E9B-85B6-5A1C-023E-585A8E2CEF03}"/>
          </ac:picMkLst>
        </pc:picChg>
        <pc:picChg chg="add del mod">
          <ac:chgData name="Benjamin Stratton" userId="9cfe98d5fab7370f" providerId="LiveId" clId="{CD3A01C2-205A-45E3-B7AD-DC1DFFE47679}" dt="2024-10-11T13:59:19.352" v="4331" actId="478"/>
          <ac:picMkLst>
            <pc:docMk/>
            <pc:sldMk cId="2342830182" sldId="330"/>
            <ac:picMk id="10" creationId="{5E739DFD-0C8F-0BEB-A0D1-2373C6391E0A}"/>
          </ac:picMkLst>
        </pc:picChg>
        <pc:picChg chg="add del mod">
          <ac:chgData name="Benjamin Stratton" userId="9cfe98d5fab7370f" providerId="LiveId" clId="{CD3A01C2-205A-45E3-B7AD-DC1DFFE47679}" dt="2024-10-11T13:59:21.295" v="4332" actId="478"/>
          <ac:picMkLst>
            <pc:docMk/>
            <pc:sldMk cId="2342830182" sldId="330"/>
            <ac:picMk id="12" creationId="{FEE348B1-37D2-43AB-30F7-9B54970E8B75}"/>
          </ac:picMkLst>
        </pc:picChg>
        <pc:picChg chg="add mod">
          <ac:chgData name="Benjamin Stratton" userId="9cfe98d5fab7370f" providerId="LiveId" clId="{CD3A01C2-205A-45E3-B7AD-DC1DFFE47679}" dt="2024-10-11T14:00:42.836" v="4362" actId="1076"/>
          <ac:picMkLst>
            <pc:docMk/>
            <pc:sldMk cId="2342830182" sldId="330"/>
            <ac:picMk id="14" creationId="{E33F69CB-9869-5909-44BE-7E04C21F3F4E}"/>
          </ac:picMkLst>
        </pc:picChg>
        <pc:picChg chg="add mod">
          <ac:chgData name="Benjamin Stratton" userId="9cfe98d5fab7370f" providerId="LiveId" clId="{CD3A01C2-205A-45E3-B7AD-DC1DFFE47679}" dt="2024-10-11T14:00:38.998" v="4361" actId="1076"/>
          <ac:picMkLst>
            <pc:docMk/>
            <pc:sldMk cId="2342830182" sldId="330"/>
            <ac:picMk id="17" creationId="{483CAC4F-3C69-05B3-E18C-6DC280CC69BC}"/>
          </ac:picMkLst>
        </pc:picChg>
        <pc:picChg chg="add mod">
          <ac:chgData name="Benjamin Stratton" userId="9cfe98d5fab7370f" providerId="LiveId" clId="{CD3A01C2-205A-45E3-B7AD-DC1DFFE47679}" dt="2024-10-11T14:00:38.998" v="4361" actId="1076"/>
          <ac:picMkLst>
            <pc:docMk/>
            <pc:sldMk cId="2342830182" sldId="330"/>
            <ac:picMk id="19" creationId="{ABB8232F-A3EC-F072-CBEE-7EF1B7A562CF}"/>
          </ac:picMkLst>
        </pc:picChg>
        <pc:picChg chg="add mod">
          <ac:chgData name="Benjamin Stratton" userId="9cfe98d5fab7370f" providerId="LiveId" clId="{CD3A01C2-205A-45E3-B7AD-DC1DFFE47679}" dt="2024-10-11T14:00:38.998" v="4361" actId="1076"/>
          <ac:picMkLst>
            <pc:docMk/>
            <pc:sldMk cId="2342830182" sldId="330"/>
            <ac:picMk id="21" creationId="{284F03F0-D548-5B22-70B4-E9AF4709ADA4}"/>
          </ac:picMkLst>
        </pc:picChg>
      </pc:sldChg>
      <pc:sldChg chg="addSp delSp modSp add mod ord delAnim modAnim">
        <pc:chgData name="Benjamin Stratton" userId="9cfe98d5fab7370f" providerId="LiveId" clId="{CD3A01C2-205A-45E3-B7AD-DC1DFFE47679}" dt="2024-10-11T12:32:37.209" v="3158"/>
        <pc:sldMkLst>
          <pc:docMk/>
          <pc:sldMk cId="3061835229" sldId="331"/>
        </pc:sldMkLst>
        <pc:spChg chg="del">
          <ac:chgData name="Benjamin Stratton" userId="9cfe98d5fab7370f" providerId="LiveId" clId="{CD3A01C2-205A-45E3-B7AD-DC1DFFE47679}" dt="2024-10-11T12:30:22.324" v="3066" actId="21"/>
          <ac:spMkLst>
            <pc:docMk/>
            <pc:sldMk cId="3061835229" sldId="331"/>
            <ac:spMk id="2" creationId="{4A9CF580-9D6E-4AD0-AC8B-B3CDA5763CC6}"/>
          </ac:spMkLst>
        </pc:spChg>
        <pc:spChg chg="del mod">
          <ac:chgData name="Benjamin Stratton" userId="9cfe98d5fab7370f" providerId="LiveId" clId="{CD3A01C2-205A-45E3-B7AD-DC1DFFE47679}" dt="2024-10-11T12:30:25.375" v="3067" actId="21"/>
          <ac:spMkLst>
            <pc:docMk/>
            <pc:sldMk cId="3061835229" sldId="331"/>
            <ac:spMk id="3" creationId="{BA1D1F60-A221-2D0E-A9D3-23C0B1A5DC05}"/>
          </ac:spMkLst>
        </pc:spChg>
        <pc:spChg chg="add del mod">
          <ac:chgData name="Benjamin Stratton" userId="9cfe98d5fab7370f" providerId="LiveId" clId="{CD3A01C2-205A-45E3-B7AD-DC1DFFE47679}" dt="2024-10-11T12:30:37.352" v="3070" actId="21"/>
          <ac:spMkLst>
            <pc:docMk/>
            <pc:sldMk cId="3061835229" sldId="331"/>
            <ac:spMk id="5" creationId="{70EF5CE9-9CB7-F957-EC02-822A04B20355}"/>
          </ac:spMkLst>
        </pc:spChg>
        <pc:spChg chg="add del mod">
          <ac:chgData name="Benjamin Stratton" userId="9cfe98d5fab7370f" providerId="LiveId" clId="{CD3A01C2-205A-45E3-B7AD-DC1DFFE47679}" dt="2024-10-11T12:30:58.958" v="3074" actId="21"/>
          <ac:spMkLst>
            <pc:docMk/>
            <pc:sldMk cId="3061835229" sldId="331"/>
            <ac:spMk id="6" creationId="{70EF5CE9-9CB7-F957-EC02-822A04B20355}"/>
          </ac:spMkLst>
        </pc:spChg>
        <pc:spChg chg="add mod">
          <ac:chgData name="Benjamin Stratton" userId="9cfe98d5fab7370f" providerId="LiveId" clId="{CD3A01C2-205A-45E3-B7AD-DC1DFFE47679}" dt="2024-10-11T12:31:03.917" v="3075" actId="1076"/>
          <ac:spMkLst>
            <pc:docMk/>
            <pc:sldMk cId="3061835229" sldId="331"/>
            <ac:spMk id="7" creationId="{94845045-AA61-A7EC-865D-35AB3CD081C8}"/>
          </ac:spMkLst>
        </pc:spChg>
        <pc:spChg chg="del">
          <ac:chgData name="Benjamin Stratton" userId="9cfe98d5fab7370f" providerId="LiveId" clId="{CD3A01C2-205A-45E3-B7AD-DC1DFFE47679}" dt="2024-10-11T12:30:19.514" v="3065" actId="21"/>
          <ac:spMkLst>
            <pc:docMk/>
            <pc:sldMk cId="3061835229" sldId="331"/>
            <ac:spMk id="9" creationId="{955BC02A-8878-7493-584E-791F8577B30A}"/>
          </ac:spMkLst>
        </pc:spChg>
        <pc:spChg chg="del">
          <ac:chgData name="Benjamin Stratton" userId="9cfe98d5fab7370f" providerId="LiveId" clId="{CD3A01C2-205A-45E3-B7AD-DC1DFFE47679}" dt="2024-10-11T12:30:14.034" v="3063" actId="478"/>
          <ac:spMkLst>
            <pc:docMk/>
            <pc:sldMk cId="3061835229" sldId="331"/>
            <ac:spMk id="10" creationId="{DC08FA43-49E8-C024-3C7D-285331B90A21}"/>
          </ac:spMkLst>
        </pc:spChg>
        <pc:spChg chg="add mod">
          <ac:chgData name="Benjamin Stratton" userId="9cfe98d5fab7370f" providerId="LiveId" clId="{CD3A01C2-205A-45E3-B7AD-DC1DFFE47679}" dt="2024-10-11T12:30:53.489" v="3072"/>
          <ac:spMkLst>
            <pc:docMk/>
            <pc:sldMk cId="3061835229" sldId="331"/>
            <ac:spMk id="15" creationId="{DB580035-A547-B580-88ED-320140E04211}"/>
          </ac:spMkLst>
        </pc:spChg>
        <pc:spChg chg="add mod">
          <ac:chgData name="Benjamin Stratton" userId="9cfe98d5fab7370f" providerId="LiveId" clId="{CD3A01C2-205A-45E3-B7AD-DC1DFFE47679}" dt="2024-10-11T12:30:53.489" v="3072"/>
          <ac:spMkLst>
            <pc:docMk/>
            <pc:sldMk cId="3061835229" sldId="331"/>
            <ac:spMk id="16" creationId="{D2E49F28-2F56-B542-F4FC-E418D9EC7103}"/>
          </ac:spMkLst>
        </pc:spChg>
        <pc:spChg chg="add mod">
          <ac:chgData name="Benjamin Stratton" userId="9cfe98d5fab7370f" providerId="LiveId" clId="{CD3A01C2-205A-45E3-B7AD-DC1DFFE47679}" dt="2024-10-11T12:32:30.173" v="3157" actId="1076"/>
          <ac:spMkLst>
            <pc:docMk/>
            <pc:sldMk cId="3061835229" sldId="331"/>
            <ac:spMk id="22" creationId="{FAAE5A1B-019F-8250-9008-AE53F30DB0A2}"/>
          </ac:spMkLst>
        </pc:spChg>
        <pc:picChg chg="del">
          <ac:chgData name="Benjamin Stratton" userId="9cfe98d5fab7370f" providerId="LiveId" clId="{CD3A01C2-205A-45E3-B7AD-DC1DFFE47679}" dt="2024-10-11T12:30:34.032" v="3069" actId="21"/>
          <ac:picMkLst>
            <pc:docMk/>
            <pc:sldMk cId="3061835229" sldId="331"/>
            <ac:picMk id="8" creationId="{0F412DEF-F9BB-43DD-CFA0-29A365884BBF}"/>
          </ac:picMkLst>
        </pc:picChg>
        <pc:picChg chg="add mod">
          <ac:chgData name="Benjamin Stratton" userId="9cfe98d5fab7370f" providerId="LiveId" clId="{CD3A01C2-205A-45E3-B7AD-DC1DFFE47679}" dt="2024-10-11T12:30:53.489" v="3072"/>
          <ac:picMkLst>
            <pc:docMk/>
            <pc:sldMk cId="3061835229" sldId="331"/>
            <ac:picMk id="12" creationId="{C69D6428-1DCA-93FF-2C26-495B1D10BC80}"/>
          </ac:picMkLst>
        </pc:picChg>
        <pc:picChg chg="del">
          <ac:chgData name="Benjamin Stratton" userId="9cfe98d5fab7370f" providerId="LiveId" clId="{CD3A01C2-205A-45E3-B7AD-DC1DFFE47679}" dt="2024-10-11T12:30:30.942" v="3068" actId="21"/>
          <ac:picMkLst>
            <pc:docMk/>
            <pc:sldMk cId="3061835229" sldId="331"/>
            <ac:picMk id="14" creationId="{39FCAF2E-94E5-0D6C-68DF-D1B57476AE44}"/>
          </ac:picMkLst>
        </pc:picChg>
        <pc:picChg chg="add mod">
          <ac:chgData name="Benjamin Stratton" userId="9cfe98d5fab7370f" providerId="LiveId" clId="{CD3A01C2-205A-45E3-B7AD-DC1DFFE47679}" dt="2024-10-11T12:31:28.755" v="3079"/>
          <ac:picMkLst>
            <pc:docMk/>
            <pc:sldMk cId="3061835229" sldId="331"/>
            <ac:picMk id="20" creationId="{90386799-6FAF-33F0-15D8-B2FB3513D1D3}"/>
          </ac:picMkLst>
        </pc:picChg>
      </pc:sldChg>
      <pc:sldChg chg="addSp delSp modSp new mod">
        <pc:chgData name="Benjamin Stratton" userId="9cfe98d5fab7370f" providerId="LiveId" clId="{CD3A01C2-205A-45E3-B7AD-DC1DFFE47679}" dt="2024-10-11T13:20:43.742" v="3612" actId="207"/>
        <pc:sldMkLst>
          <pc:docMk/>
          <pc:sldMk cId="51214041" sldId="332"/>
        </pc:sldMkLst>
        <pc:spChg chg="del mod">
          <ac:chgData name="Benjamin Stratton" userId="9cfe98d5fab7370f" providerId="LiveId" clId="{CD3A01C2-205A-45E3-B7AD-DC1DFFE47679}" dt="2024-10-11T13:18:38.292" v="3519" actId="21"/>
          <ac:spMkLst>
            <pc:docMk/>
            <pc:sldMk cId="51214041" sldId="332"/>
            <ac:spMk id="2" creationId="{A8157FE7-4068-13A7-AAEC-1F7AA53F89F1}"/>
          </ac:spMkLst>
        </pc:spChg>
        <pc:spChg chg="mod">
          <ac:chgData name="Benjamin Stratton" userId="9cfe98d5fab7370f" providerId="LiveId" clId="{CD3A01C2-205A-45E3-B7AD-DC1DFFE47679}" dt="2024-10-11T13:18:43.518" v="3521" actId="14100"/>
          <ac:spMkLst>
            <pc:docMk/>
            <pc:sldMk cId="51214041" sldId="332"/>
            <ac:spMk id="3" creationId="{2B384E7C-D22A-954F-1455-FB5615FE9E9E}"/>
          </ac:spMkLst>
        </pc:spChg>
        <pc:spChg chg="add mod">
          <ac:chgData name="Benjamin Stratton" userId="9cfe98d5fab7370f" providerId="LiveId" clId="{CD3A01C2-205A-45E3-B7AD-DC1DFFE47679}" dt="2024-10-11T13:20:43.742" v="3612" actId="207"/>
          <ac:spMkLst>
            <pc:docMk/>
            <pc:sldMk cId="51214041" sldId="332"/>
            <ac:spMk id="4" creationId="{B549492D-BEBC-4EE0-B5C8-CD53122824D6}"/>
          </ac:spMkLst>
        </pc:spChg>
      </pc:sldChg>
      <pc:sldChg chg="addSp delSp modSp new del">
        <pc:chgData name="Benjamin Stratton" userId="9cfe98d5fab7370f" providerId="LiveId" clId="{CD3A01C2-205A-45E3-B7AD-DC1DFFE47679}" dt="2024-10-11T13:15:59" v="3383" actId="680"/>
        <pc:sldMkLst>
          <pc:docMk/>
          <pc:sldMk cId="3285917734" sldId="332"/>
        </pc:sldMkLst>
        <pc:spChg chg="add del">
          <ac:chgData name="Benjamin Stratton" userId="9cfe98d5fab7370f" providerId="LiveId" clId="{CD3A01C2-205A-45E3-B7AD-DC1DFFE47679}" dt="2024-10-11T13:15:58.545" v="3382" actId="21"/>
          <ac:spMkLst>
            <pc:docMk/>
            <pc:sldMk cId="3285917734" sldId="332"/>
            <ac:spMk id="2" creationId="{31553E14-6A7D-EF4B-5AD6-9B173EC37682}"/>
          </ac:spMkLst>
        </pc:spChg>
        <pc:spChg chg="add del">
          <ac:chgData name="Benjamin Stratton" userId="9cfe98d5fab7370f" providerId="LiveId" clId="{CD3A01C2-205A-45E3-B7AD-DC1DFFE47679}" dt="2024-10-11T13:15:57.885" v="3381"/>
          <ac:spMkLst>
            <pc:docMk/>
            <pc:sldMk cId="3285917734" sldId="332"/>
            <ac:spMk id="3" creationId="{4A444381-E3C3-30A3-987C-E699CD270408}"/>
          </ac:spMkLst>
        </pc:spChg>
        <pc:spChg chg="add del mod">
          <ac:chgData name="Benjamin Stratton" userId="9cfe98d5fab7370f" providerId="LiveId" clId="{CD3A01C2-205A-45E3-B7AD-DC1DFFE47679}" dt="2024-10-11T13:15:57.885" v="3381"/>
          <ac:spMkLst>
            <pc:docMk/>
            <pc:sldMk cId="3285917734" sldId="332"/>
            <ac:spMk id="4" creationId="{31553E14-6A7D-EF4B-5AD6-9B173EC37682}"/>
          </ac:spMkLst>
        </pc:spChg>
        <pc:spChg chg="add mod">
          <ac:chgData name="Benjamin Stratton" userId="9cfe98d5fab7370f" providerId="LiveId" clId="{CD3A01C2-205A-45E3-B7AD-DC1DFFE47679}" dt="2024-10-11T13:15:57.321" v="3380"/>
          <ac:spMkLst>
            <pc:docMk/>
            <pc:sldMk cId="3285917734" sldId="332"/>
            <ac:spMk id="5" creationId="{EA1846B5-B703-CB30-6E7C-A3787D2FC632}"/>
          </ac:spMkLst>
        </pc:spChg>
      </pc:sldChg>
      <pc:sldChg chg="addSp modSp add mod ord modAnim">
        <pc:chgData name="Benjamin Stratton" userId="9cfe98d5fab7370f" providerId="LiveId" clId="{CD3A01C2-205A-45E3-B7AD-DC1DFFE47679}" dt="2024-10-11T13:47:23.280" v="4095"/>
        <pc:sldMkLst>
          <pc:docMk/>
          <pc:sldMk cId="1921953259" sldId="333"/>
        </pc:sldMkLst>
        <pc:spChg chg="add mod">
          <ac:chgData name="Benjamin Stratton" userId="9cfe98d5fab7370f" providerId="LiveId" clId="{CD3A01C2-205A-45E3-B7AD-DC1DFFE47679}" dt="2024-10-11T13:47:14.898" v="4092" actId="1076"/>
          <ac:spMkLst>
            <pc:docMk/>
            <pc:sldMk cId="1921953259" sldId="333"/>
            <ac:spMk id="4" creationId="{F343093E-1686-25D2-FE01-B4B0C521C6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D6932A-B592-19FC-94FA-B77F5D9621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4CA0D-7E36-5168-E795-0BFC21455C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15D792-40E3-47D2-8FE6-587A1CD412F4}" type="datetimeFigureOut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4C8BD5-EA73-D591-9566-FF8A7259D3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95AEEF-FA7E-FD68-1A94-464D9AB35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433EA-0B2B-24B7-1263-FC4F040837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38515-BA00-55E6-5A15-000668E47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944E55-438E-4FD2-B5E3-7D5DB9CF7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C229-0E28-EA1D-0071-0DC48384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EA45-6AAD-4CEB-88C1-338492954643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A211C-4690-16FE-94C7-54E74244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C45E-099C-372A-D90F-E4C45432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31D9-A8F1-4664-B588-C6EDCCE56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2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3ADB1-C04C-2736-1A7B-B973121728CF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3DF9E-4D89-8491-AF5C-9504A9D7F0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0FA7-028E-425F-8B6C-A41AFFE020D8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6D1EC-C44A-0FD9-2EF8-43475DA183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8AE10-82AC-9097-EA25-D176F86BF1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E8B8-ADEF-4BA5-AC76-5F12CED51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7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BA58BA1-829C-4566-B134-806C9302C0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D2CF-8E2A-4FD9-9931-804CF2EA03F6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98D9ECE-D95B-14FE-A77E-2AF7F82BBD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9E2B8BB-6179-5E7B-FA10-79DF0EA97F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74FC-41F6-4DC7-A226-1239029AE4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56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F5F4C-8D0B-2B74-E9CD-2D176C2D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F67C-86E4-43AD-8E33-F1A58741B399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465D8-04D6-8BFE-21B1-B023384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79E09-B7C4-9E2F-5DC4-917053BC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BE79-248E-4582-9DB0-92B054B5A0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06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924D3-3B44-9664-D361-4204D0E0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F495-58E5-4704-A9B8-B2469161902F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7E10B-45B0-691A-89EB-3A906E04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80F4-7865-4801-5C34-EADDC8D0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B235-EB50-4A7C-9CC2-5DE601700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3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01E3C-3D10-FCE5-5513-37C4B80BC9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0A7-4538-4C0C-804F-6D8E87C41F73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19B7-CBB1-45E2-C25E-77ED578380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879D-1610-2110-3309-A609D613E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670B-2902-41A2-9819-C04BBA3BF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4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275D-32DA-5380-4753-310DE80BE8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3F8A-FEEA-4DD3-9CCC-698898B78CD0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FCF76-ADF5-E04C-F50A-C056064C3D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81C2-9449-92A6-486B-5BA10F1DA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BC57-1BBB-4179-88B6-0E36E9B452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490EEB9-C7DE-38DF-E8DA-5D44884600B0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5512C4-18AE-11E0-91F8-7E1CB1565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713E-C548-44B0-ADAB-181EDDAB1C55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356775-97E8-26DB-B314-E3EAB6E203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04328-85A0-8467-794D-0A70EC695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21D8-F908-4800-8CE7-4448089B5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7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6015E-7959-E453-0EA1-2E7BD08D50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F403-0FE3-4CEC-81A0-2DA47A148917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90D80-E5D9-DBDF-FB99-B5B07DBEF6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335D-ABC7-6CDD-6AF1-D9A05BFFA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CF41-F3DF-435C-992E-7FF032F174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25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6713D96-B8AA-8ECC-F834-3C95C56E54E4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651131-EB39-D8F3-DF6F-D7A839C041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CB57E4-119A-4FE2-8547-7B34705BC607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030D25-81A9-8BD5-0942-74A02AC03D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44829-0833-910F-39A7-69469C4D5D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04EEF6-3FC2-4E91-8023-0D28766948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87BC-15C9-0983-F6A4-433C3CAB16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CE7B4-08BD-49B7-A7D8-F346F91CD238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3BDBF-687B-3E60-A562-69F73DF3A7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35F69-4CD1-F924-3C4E-5E54F738A8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0844CC-B982-4E7A-BC6D-ACD044D8D5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8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DFF6-901D-9C91-9B42-944B2EAB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0407-006D-418B-9E52-0C2237B7A369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5C549-49E2-5F83-E2AB-65A7E5D0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A75B-B75C-27AC-B53A-98EA5CCE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A73F-56D2-474B-969C-709CDAE98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76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BD685-7F0F-A536-4359-2E6D2D959B9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09D3-EC97-4BBF-853A-6CCD3E4A81CD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5ADCD-04CF-15C5-9B20-D3767145E7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8E1A-6E7E-FC0F-EFAB-97FC416F6C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3BFC-35CC-4A64-A12D-35C84A2C9D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06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CD24A9-AFF7-D6A9-5EDC-778A1E7C11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87B3-AD16-45DD-B437-136048F5FE41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877C9D-9F93-FCB4-F61E-BF0856B84D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59219-FAB6-FF88-C9F4-986F7E0D29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2843-A302-4A45-B28A-7389006874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58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8F35-1643-5F05-A73C-2728264183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3FD7-82B7-4647-99B0-FF31C4202FC1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8BEC-84BC-1D25-274F-5769D36C52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A98F4-46FC-AC1A-FE10-AF0EE250B7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1DE6-3664-457F-B822-063503FEA0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7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3B6D7-A159-F57E-649D-49796DCCCAAE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A4C0E-1FA8-B986-6E80-8CE93CA53F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F300-19B2-44ED-A8AC-C22D02547FDF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29A1-39D1-9F2C-B3C5-856AF5A625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4CADC-0F28-4477-1CB1-009946BD6E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51EB-8118-4B8F-843D-093A0E1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6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A1B719-607C-BE06-7726-D8B20C484A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E988-314C-446C-B75E-A55BB4B78587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3F3153-ED4D-D1BC-F891-27A3E3EB9E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DFFB4-4849-2EB4-BAF6-184B3E55F2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2D55-9D7F-4DD2-8EE4-90C54272FD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14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1BF7C7-54C2-8B2F-3848-741FCBAE44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3D5E-B4BD-4D35-B81A-415687B6BA45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410B9B-8A0F-6CBA-8D09-77CA7BD1B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EA2A17-76A6-549B-5A2A-C47D5CDEE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E5B7-FA8C-4A4B-82FE-393D66D01E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23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18FB99-087A-483F-D67A-0D0F4A83E8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2CF1-4659-4AE6-BA85-E41B0AF45D29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DBEDB3-C116-9CC4-45B5-8B726448F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83BC88-A496-7DE4-231A-1D4305650F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BBAF-949E-49ED-BA27-4155CB16A9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192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6989-EF40-1A14-4DFD-BC8E5857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0D2E-54D7-4799-8A4A-57F7E48C4D4C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4FBA-7241-318E-81E8-8C48D82E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7BEA-2474-BB12-E5A7-E8A939FB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2488-E2CB-4355-A614-855AE36D0F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4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A854C-F705-657C-51F9-5061DC30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97E0-845F-4B62-AE0B-2F76EFF8F01E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A135B-BFCD-9C91-4C07-2ED84C53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CFB00-2772-2980-2A87-20CFCEDE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0AF3-AE75-41A7-BB44-D16157157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29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6FFBD8F-932A-DB37-D06E-54F2DA3DC732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368E0C-7C4F-1DDD-5A97-0D36F0A9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0404-2662-4335-9F89-EBEA28B8BBC7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452384-E663-3F1B-CFA0-AA97DCB6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009432-19A6-0736-D5B8-C0410E4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7671-703E-478F-9B27-EC44342A3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6A42A15-640D-DDC4-A3FC-F4B6E2340681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67B253-C934-5A36-1BEE-DAD4334C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96C3-7694-4082-80A8-AED3AA36577E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32AD3F-DCEC-6D9E-BBFB-CBDAB37D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A0D374-ACF4-AF27-0622-F9D96990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1840-3543-4E94-8453-36330147EB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81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39F6-AE2B-BC27-EC9E-7D7090280E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9762-E263-4506-B03B-2027A6362E92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A3560-7DA2-E1BA-58D0-081FDCDD9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3F793-F72D-47EC-4024-BCC0A6E983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8BB3-6F0C-42BE-ADEB-AA1EABD60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62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880BFE4-0857-4246-F764-F03F0444E22F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83ABF4-4713-5DDD-6368-CEADAD3D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7D6314-E758-41ED-BE49-64A8C7B63C10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316EB0-DFE6-369A-39AA-D844A964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8619F-DBC0-5E82-9893-FA679561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850FB8-8452-4944-808D-AF9E6A8DB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5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84D0-230C-9C04-9DDD-1513CFEB6F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07CAB6-32EF-417D-87B9-FD2B79E6F888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579EA-6908-D0D1-B94F-3F6B1DD74D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5643C-0183-2049-C984-194F22DDA7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ADC686-ECB0-4633-8F4C-44607BADB6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63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F7ED-6ED3-E604-AA96-F314ADAF80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C974-6DD6-4483-9149-0B6406FA45A2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943B-A085-927B-E1EC-14B16D2714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0AB22-0F13-8034-7809-59541139C7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879D-2FED-4A3D-9B4A-FAB41E92C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47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4F910-92F1-C7FB-9FDF-FDE63E44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3991-DEF4-43BB-AAE0-A556182975F2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1946F-D64F-A917-4939-56102C0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01CC4-9A40-C0A8-0ADF-B38F4559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D50F-0BC9-4493-8EB4-23F88C6AA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9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BFB9947-9CB1-12A7-2F2F-6B14CB1313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477D-AF6A-44DA-A7C0-A0F8410F0031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87C1EE3-5A5C-C532-7645-61133AA180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190C635-4E3C-D3CB-04AB-2E460427C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EC7C-617C-465A-906C-F2C3B3973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77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29432D-0A3A-0BBA-8887-6F6632EE841C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DF220-B60E-36BD-3A22-0FA11B6CDB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9E98-E13B-49E9-9180-999913F2A9CF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92193-0A29-C203-606F-3428426ED4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9F048-8ED2-C16F-0083-C38C721314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BC52-1C81-4CC2-B2A8-F9DE3FC81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65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819EAA0-EA87-4560-06F0-5AA956F02F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0FD2-684E-42EB-BF09-B5A8D6937CB9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AA210F6-EB60-128E-213A-09B7631DBB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21DAB4-83F2-B482-3497-A97C944980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71F5-16D3-40E8-99B0-A9169F74E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207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9D8A4-F6E4-EC94-4308-CDBC119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FF43-897B-4987-A736-943162696F0C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F9BAB-6D3A-E6FA-F613-AA85742F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8A3F1-A6F3-4A13-93BB-483AF82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0550-4175-4748-9D17-4AAD519F8B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05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9F91-BAF1-61CB-8D40-0B3970BB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9C75-5388-4B97-99CA-9D2F08B3D53A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8202F-222A-8011-E303-778FC7F7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43419-16FA-C0A2-F1B3-166135E5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1CEB-EB04-44B1-A4BA-E6AECD6FD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9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A535-F864-9CE5-DD4C-9F26E28E68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7392-7A7F-48D9-8F09-3E146143CA6E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4DE4-58BD-DF9B-1CDE-0B58E35CD8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BC66-7C75-2B11-0E59-B3C789AC69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FA65-1B49-4FE7-B609-554D02E81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0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D93E66E-1347-A4D9-383C-471D727FFB53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2409A-CB0F-19AD-5AA0-2D9561C5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52EA51-D87A-4AB4-A01F-E218F6293443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AE2920-E13C-4C40-240C-0556BA6F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D57F1A-CB7F-4A3A-DDFE-23EF1FC3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ABBEB-FCC9-4961-99D9-B6F4D840E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D42B-B74F-1E2B-C141-88BBFF3183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CFEC35-3C38-4A71-95D4-EC35DB5C35C7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14C86-6CF9-132A-A342-7D720E2655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FE4C-72BF-CEB3-497E-972A2DABDC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E22C93-8873-4C32-A5C0-F684C6F435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7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433A6-7376-A8F8-9465-85B07739EA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8F29-E009-48DD-93B5-AC20FAD05ED7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E6420-84EE-101A-8A07-6D42782C14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AF7AD-390B-C802-6015-0B62568F3B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120C-3A5B-4072-BBAC-9064B3700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58DA8-86A9-B3FE-F604-AA682063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9213-C976-4B08-8FC1-7D3E29857F16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B0B4F-3DC2-0000-9695-6AC37980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2626A-32A2-CFED-5737-F5CA8F2E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FC0B-FA93-4A8A-8F1C-5CCA0B848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5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1C63E24-D081-FC2F-A504-F6DDC6530C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D24E-F09B-4386-A814-62A4669C0116}" type="datetime1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227DEEB-89B5-622F-7D90-756D8CD53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CA6B93E-1696-3ECA-B92D-42288A5CE5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7C76-CFB4-49F8-B857-E96EB30D5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614C82-E4C8-976F-A919-D69A79D86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87A90-161D-F6E7-4A08-4BC228292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74990-F879-12AD-6AC8-578D92D9E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B4C90-9A22-4A81-8705-1E4F26B43BD6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5FCA3-E122-4183-7819-B8FC0F9E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DBB2A-EF3E-32AC-FA6B-4E01CB870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4F5B7C-4C8E-47D1-B617-B53A0ABAEF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20B7DAF-3610-9276-6ED4-EDE1C9B7A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E1AE080-E100-7DD7-9100-DB2D8587C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761F-1E6C-D3F0-EB63-03D2618EE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51D821-B170-4C58-A5A8-A3D4B0E322D1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61D3-3866-B563-C097-B10D42F97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798B-AC45-02DF-6265-85975EA2E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6B9679-50D4-4979-9022-E2B703CC94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39" r:id="rId2"/>
    <p:sldLayoutId id="2147483860" r:id="rId3"/>
    <p:sldLayoutId id="2147483861" r:id="rId4"/>
    <p:sldLayoutId id="2147483862" r:id="rId5"/>
    <p:sldLayoutId id="2147483863" r:id="rId6"/>
    <p:sldLayoutId id="2147483840" r:id="rId7"/>
    <p:sldLayoutId id="2147483841" r:id="rId8"/>
    <p:sldLayoutId id="2147483842" r:id="rId9"/>
    <p:sldLayoutId id="2147483864" r:id="rId10"/>
    <p:sldLayoutId id="2147483843" r:id="rId11"/>
    <p:sldLayoutId id="2147483844" r:id="rId12"/>
    <p:sldLayoutId id="2147483845" r:id="rId1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071AA0-260B-D1FA-6506-FF80F64F1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43369E-1783-E4C6-093D-483A34F9F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17ED-ABB9-E3E4-50BE-83DD4D34D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0575E1-179C-4751-B69E-6DCAC884AC80}" type="datetime1">
              <a:rPr lang="en-GB"/>
              <a:pPr>
                <a:defRPr/>
              </a:pPr>
              <a:t>12/12/2024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2D94-26DD-3999-1CB4-F40FB7C68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654C-539C-415D-62BC-A3FE2C93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3F379A-BEC2-41BD-87FA-B3991ACB67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2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6.png"/><Relationship Id="rId18" Type="http://schemas.openxmlformats.org/officeDocument/2006/relationships/image" Target="../media/image5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17" Type="http://schemas.openxmlformats.org/officeDocument/2006/relationships/image" Target="../media/image54.svg"/><Relationship Id="rId2" Type="http://schemas.openxmlformats.org/officeDocument/2006/relationships/image" Target="../media/image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52.svg"/><Relationship Id="rId10" Type="http://schemas.openxmlformats.org/officeDocument/2006/relationships/image" Target="../media/image17.png"/><Relationship Id="rId19" Type="http://schemas.openxmlformats.org/officeDocument/2006/relationships/image" Target="../media/image56.svg"/><Relationship Id="rId4" Type="http://schemas.openxmlformats.org/officeDocument/2006/relationships/image" Target="../media/image11.svg"/><Relationship Id="rId9" Type="http://schemas.openxmlformats.org/officeDocument/2006/relationships/image" Target="../media/image16.jp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1.svg"/><Relationship Id="rId3" Type="http://schemas.openxmlformats.org/officeDocument/2006/relationships/image" Target="../media/image41.svg"/><Relationship Id="rId7" Type="http://schemas.openxmlformats.org/officeDocument/2006/relationships/image" Target="../media/image52.svg"/><Relationship Id="rId12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png"/><Relationship Id="rId11" Type="http://schemas.openxmlformats.org/officeDocument/2006/relationships/image" Target="../media/image62.svg"/><Relationship Id="rId5" Type="http://schemas.openxmlformats.org/officeDocument/2006/relationships/image" Target="../media/image58.svg"/><Relationship Id="rId15" Type="http://schemas.openxmlformats.org/officeDocument/2006/relationships/image" Target="../media/image63.sv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sv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Relationship Id="rId9" Type="http://schemas.openxmlformats.org/officeDocument/2006/relationships/image" Target="../media/image7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2.svg"/><Relationship Id="rId7" Type="http://schemas.openxmlformats.org/officeDocument/2006/relationships/image" Target="../media/image81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79.sv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1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7.svg"/><Relationship Id="rId17" Type="http://schemas.openxmlformats.org/officeDocument/2006/relationships/image" Target="../media/image16.jpg"/><Relationship Id="rId2" Type="http://schemas.openxmlformats.org/officeDocument/2006/relationships/image" Target="../media/image9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svg"/><Relationship Id="rId11" Type="http://schemas.openxmlformats.org/officeDocument/2006/relationships/image" Target="../media/image46.png"/><Relationship Id="rId5" Type="http://schemas.openxmlformats.org/officeDocument/2006/relationships/image" Target="../media/image31.png"/><Relationship Id="rId15" Type="http://schemas.openxmlformats.org/officeDocument/2006/relationships/image" Target="../media/image48.png"/><Relationship Id="rId10" Type="http://schemas.openxmlformats.org/officeDocument/2006/relationships/image" Target="../media/image36.svg"/><Relationship Id="rId19" Type="http://schemas.openxmlformats.org/officeDocument/2006/relationships/image" Target="../media/image28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18" Type="http://schemas.openxmlformats.org/officeDocument/2006/relationships/image" Target="../media/image87.svg"/><Relationship Id="rId3" Type="http://schemas.openxmlformats.org/officeDocument/2006/relationships/image" Target="../media/image29.png"/><Relationship Id="rId21" Type="http://schemas.openxmlformats.org/officeDocument/2006/relationships/image" Target="../media/image16.jpg"/><Relationship Id="rId7" Type="http://schemas.openxmlformats.org/officeDocument/2006/relationships/image" Target="../media/image33.png"/><Relationship Id="rId12" Type="http://schemas.openxmlformats.org/officeDocument/2006/relationships/image" Target="../media/image47.svg"/><Relationship Id="rId17" Type="http://schemas.openxmlformats.org/officeDocument/2006/relationships/image" Target="../media/image86.png"/><Relationship Id="rId2" Type="http://schemas.openxmlformats.org/officeDocument/2006/relationships/image" Target="../media/image9.png"/><Relationship Id="rId16" Type="http://schemas.openxmlformats.org/officeDocument/2006/relationships/image" Target="../media/image49.svg"/><Relationship Id="rId20" Type="http://schemas.openxmlformats.org/officeDocument/2006/relationships/image" Target="../media/image89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svg"/><Relationship Id="rId11" Type="http://schemas.openxmlformats.org/officeDocument/2006/relationships/image" Target="../media/image46.png"/><Relationship Id="rId5" Type="http://schemas.openxmlformats.org/officeDocument/2006/relationships/image" Target="../media/image31.png"/><Relationship Id="rId15" Type="http://schemas.openxmlformats.org/officeDocument/2006/relationships/image" Target="../media/image48.png"/><Relationship Id="rId10" Type="http://schemas.openxmlformats.org/officeDocument/2006/relationships/image" Target="../media/image36.svg"/><Relationship Id="rId19" Type="http://schemas.openxmlformats.org/officeDocument/2006/relationships/image" Target="../media/image88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svg"/><Relationship Id="rId7" Type="http://schemas.openxmlformats.org/officeDocument/2006/relationships/image" Target="../media/image95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4.png"/><Relationship Id="rId11" Type="http://schemas.openxmlformats.org/officeDocument/2006/relationships/image" Target="../media/image99.svg"/><Relationship Id="rId5" Type="http://schemas.openxmlformats.org/officeDocument/2006/relationships/image" Target="../media/image93.sv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1.svg"/><Relationship Id="rId7" Type="http://schemas.openxmlformats.org/officeDocument/2006/relationships/image" Target="../media/image103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2.png"/><Relationship Id="rId11" Type="http://schemas.openxmlformats.org/officeDocument/2006/relationships/image" Target="../media/image107.svg"/><Relationship Id="rId5" Type="http://schemas.openxmlformats.org/officeDocument/2006/relationships/image" Target="../media/image101.sv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7" Type="http://schemas.openxmlformats.org/officeDocument/2006/relationships/image" Target="../media/image110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1.svg"/><Relationship Id="rId7" Type="http://schemas.openxmlformats.org/officeDocument/2006/relationships/image" Target="../media/image112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1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Relationship Id="rId9" Type="http://schemas.openxmlformats.org/officeDocument/2006/relationships/image" Target="../media/image11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svg"/><Relationship Id="rId3" Type="http://schemas.openxmlformats.org/officeDocument/2006/relationships/image" Target="../media/image91.svg"/><Relationship Id="rId7" Type="http://schemas.openxmlformats.org/officeDocument/2006/relationships/image" Target="../media/image116.svg"/><Relationship Id="rId12" Type="http://schemas.openxmlformats.org/officeDocument/2006/relationships/image" Target="../media/image12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5.png"/><Relationship Id="rId11" Type="http://schemas.openxmlformats.org/officeDocument/2006/relationships/image" Target="../media/image120.svg"/><Relationship Id="rId5" Type="http://schemas.openxmlformats.org/officeDocument/2006/relationships/image" Target="../media/image109.svg"/><Relationship Id="rId10" Type="http://schemas.openxmlformats.org/officeDocument/2006/relationships/image" Target="../media/image119.png"/><Relationship Id="rId4" Type="http://schemas.openxmlformats.org/officeDocument/2006/relationships/image" Target="../media/image108.png"/><Relationship Id="rId9" Type="http://schemas.openxmlformats.org/officeDocument/2006/relationships/image" Target="../media/image11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6.png"/><Relationship Id="rId18" Type="http://schemas.openxmlformats.org/officeDocument/2006/relationships/image" Target="../media/image127.svg"/><Relationship Id="rId3" Type="http://schemas.openxmlformats.org/officeDocument/2006/relationships/image" Target="../media/image9.png"/><Relationship Id="rId7" Type="http://schemas.openxmlformats.org/officeDocument/2006/relationships/image" Target="../media/image32.svg"/><Relationship Id="rId12" Type="http://schemas.openxmlformats.org/officeDocument/2006/relationships/image" Target="../media/image16.jpg"/><Relationship Id="rId17" Type="http://schemas.openxmlformats.org/officeDocument/2006/relationships/image" Target="../media/image126.png"/><Relationship Id="rId2" Type="http://schemas.openxmlformats.org/officeDocument/2006/relationships/image" Target="../media/image123.png"/><Relationship Id="rId16" Type="http://schemas.openxmlformats.org/officeDocument/2006/relationships/image" Target="../media/image125.svg"/><Relationship Id="rId20" Type="http://schemas.openxmlformats.org/officeDocument/2006/relationships/image" Target="../media/image129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124.png"/><Relationship Id="rId10" Type="http://schemas.openxmlformats.org/officeDocument/2006/relationships/image" Target="../media/image35.png"/><Relationship Id="rId19" Type="http://schemas.openxmlformats.org/officeDocument/2006/relationships/image" Target="../media/image128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4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2.sv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4.sv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6.svg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38.svg"/><Relationship Id="rId7" Type="http://schemas.openxmlformats.org/officeDocument/2006/relationships/image" Target="../media/image142.sv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1.png"/><Relationship Id="rId5" Type="http://schemas.openxmlformats.org/officeDocument/2006/relationships/image" Target="../media/image140.svg"/><Relationship Id="rId4" Type="http://schemas.openxmlformats.org/officeDocument/2006/relationships/image" Target="../media/image139.png"/><Relationship Id="rId9" Type="http://schemas.openxmlformats.org/officeDocument/2006/relationships/image" Target="../media/image12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sv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svg"/><Relationship Id="rId3" Type="http://schemas.openxmlformats.org/officeDocument/2006/relationships/image" Target="../media/image144.svg"/><Relationship Id="rId7" Type="http://schemas.openxmlformats.org/officeDocument/2006/relationships/image" Target="../media/image148.sv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7.png"/><Relationship Id="rId11" Type="http://schemas.openxmlformats.org/officeDocument/2006/relationships/image" Target="../media/image152.svg"/><Relationship Id="rId5" Type="http://schemas.openxmlformats.org/officeDocument/2006/relationships/image" Target="../media/image146.svg"/><Relationship Id="rId15" Type="http://schemas.openxmlformats.org/officeDocument/2006/relationships/image" Target="../media/image156.sv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svg"/><Relationship Id="rId14" Type="http://schemas.openxmlformats.org/officeDocument/2006/relationships/image" Target="../media/image1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58.svg"/><Relationship Id="rId7" Type="http://schemas.openxmlformats.org/officeDocument/2006/relationships/image" Target="../media/image162.sv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1.png"/><Relationship Id="rId11" Type="http://schemas.openxmlformats.org/officeDocument/2006/relationships/image" Target="../media/image164.svg"/><Relationship Id="rId5" Type="http://schemas.openxmlformats.org/officeDocument/2006/relationships/image" Target="../media/image160.svg"/><Relationship Id="rId10" Type="http://schemas.openxmlformats.org/officeDocument/2006/relationships/image" Target="../media/image163.png"/><Relationship Id="rId4" Type="http://schemas.openxmlformats.org/officeDocument/2006/relationships/image" Target="../media/image159.png"/><Relationship Id="rId9" Type="http://schemas.openxmlformats.org/officeDocument/2006/relationships/image" Target="../media/image13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5.svg"/><Relationship Id="rId5" Type="http://schemas.openxmlformats.org/officeDocument/2006/relationships/image" Target="../media/image17.png"/><Relationship Id="rId4" Type="http://schemas.openxmlformats.org/officeDocument/2006/relationships/image" Target="../media/image136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svg"/><Relationship Id="rId11" Type="http://schemas.openxmlformats.org/officeDocument/2006/relationships/image" Target="../media/image33.png"/><Relationship Id="rId5" Type="http://schemas.openxmlformats.org/officeDocument/2006/relationships/image" Target="../media/image10.png"/><Relationship Id="rId15" Type="http://schemas.openxmlformats.org/officeDocument/2006/relationships/image" Target="../media/image16.jp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svg"/><Relationship Id="rId11" Type="http://schemas.openxmlformats.org/officeDocument/2006/relationships/image" Target="../media/image37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1.svg"/><Relationship Id="rId7" Type="http://schemas.openxmlformats.org/officeDocument/2006/relationships/image" Target="../media/image2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11" Type="http://schemas.openxmlformats.org/officeDocument/2006/relationships/image" Target="../media/image45.svg"/><Relationship Id="rId5" Type="http://schemas.openxmlformats.org/officeDocument/2006/relationships/image" Target="../media/image43.sv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7.svg"/><Relationship Id="rId17" Type="http://schemas.openxmlformats.org/officeDocument/2006/relationships/image" Target="../media/image16.jpg"/><Relationship Id="rId2" Type="http://schemas.openxmlformats.org/officeDocument/2006/relationships/image" Target="../media/image9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svg"/><Relationship Id="rId11" Type="http://schemas.openxmlformats.org/officeDocument/2006/relationships/image" Target="../media/image46.png"/><Relationship Id="rId5" Type="http://schemas.openxmlformats.org/officeDocument/2006/relationships/image" Target="../media/image31.png"/><Relationship Id="rId15" Type="http://schemas.openxmlformats.org/officeDocument/2006/relationships/image" Target="../media/image48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5E2EA14-DC38-3883-2158-7E88AD0C4E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1710" y="2267978"/>
            <a:ext cx="5259388" cy="1101725"/>
          </a:xfrm>
        </p:spPr>
        <p:txBody>
          <a:bodyPr/>
          <a:lstStyle/>
          <a:p>
            <a:r>
              <a:rPr lang="en-GB" altLang="en-US" sz="3600" dirty="0">
                <a:latin typeface="Rockwell" panose="02060603020205020403" pitchFamily="18" charset="0"/>
              </a:rPr>
              <a:t>Operational Interpretation of the Choi Rank Through Exclusion Tasks</a:t>
            </a:r>
            <a:endParaRPr lang="en-US" altLang="en-US" sz="3600" dirty="0">
              <a:latin typeface="Rockwell" panose="020606030202050204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85C0C-0F91-BC21-9156-67BFFFAF7487}"/>
              </a:ext>
            </a:extLst>
          </p:cNvPr>
          <p:cNvSpPr txBox="1"/>
          <p:nvPr/>
        </p:nvSpPr>
        <p:spPr>
          <a:xfrm>
            <a:off x="311710" y="3718391"/>
            <a:ext cx="5324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latin typeface="Rockwell" panose="02060603020205020403" pitchFamily="18" charset="0"/>
              </a:rPr>
              <a:t>Benjamin Stratton, Chung-Yun Hsieh, Paul </a:t>
            </a:r>
            <a:r>
              <a:rPr lang="en-US" altLang="en-US" sz="1400" dirty="0" err="1">
                <a:latin typeface="Rockwell" panose="02060603020205020403" pitchFamily="18" charset="0"/>
              </a:rPr>
              <a:t>Skrzypczyk</a:t>
            </a:r>
            <a:endParaRPr lang="en-US" altLang="en-US" sz="1400" dirty="0">
              <a:latin typeface="Rockwell" panose="02060603020205020403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C317-AC19-E4A8-084D-A01B40AC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Exclusionary Information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08BF8-C308-013B-5D7E-DE1EDC293A04}"/>
              </a:ext>
            </a:extLst>
          </p:cNvPr>
          <p:cNvSpPr/>
          <p:nvPr/>
        </p:nvSpPr>
        <p:spPr>
          <a:xfrm>
            <a:off x="591671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1ED3B-A953-4BE1-8A57-C59279AB173A}"/>
              </a:ext>
            </a:extLst>
          </p:cNvPr>
          <p:cNvSpPr/>
          <p:nvPr/>
        </p:nvSpPr>
        <p:spPr>
          <a:xfrm>
            <a:off x="2619615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74EDE-5995-D4FC-DF66-523120FE42BF}"/>
              </a:ext>
            </a:extLst>
          </p:cNvPr>
          <p:cNvSpPr/>
          <p:nvPr/>
        </p:nvSpPr>
        <p:spPr>
          <a:xfrm>
            <a:off x="4736246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3A7CF-0638-AB5A-2B4B-B56656D77198}"/>
              </a:ext>
            </a:extLst>
          </p:cNvPr>
          <p:cNvSpPr/>
          <p:nvPr/>
        </p:nvSpPr>
        <p:spPr>
          <a:xfrm>
            <a:off x="6852878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C787C4-F125-8A9C-F628-1C03528957D2}"/>
              </a:ext>
            </a:extLst>
          </p:cNvPr>
          <p:cNvSpPr/>
          <p:nvPr/>
        </p:nvSpPr>
        <p:spPr>
          <a:xfrm>
            <a:off x="2765611" y="1456309"/>
            <a:ext cx="868296" cy="8375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8AA4-D460-8EDE-A53F-7BC8058BABF9}"/>
              </a:ext>
            </a:extLst>
          </p:cNvPr>
          <p:cNvSpPr txBox="1"/>
          <p:nvPr/>
        </p:nvSpPr>
        <p:spPr>
          <a:xfrm>
            <a:off x="783771" y="2450481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650D4-A792-9332-769E-78374BE96DF5}"/>
              </a:ext>
            </a:extLst>
          </p:cNvPr>
          <p:cNvSpPr txBox="1"/>
          <p:nvPr/>
        </p:nvSpPr>
        <p:spPr>
          <a:xfrm>
            <a:off x="2842131" y="2450481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62F50-9B3A-9F1F-3C18-5F4EB1D70AA4}"/>
              </a:ext>
            </a:extLst>
          </p:cNvPr>
          <p:cNvSpPr txBox="1"/>
          <p:nvPr/>
        </p:nvSpPr>
        <p:spPr>
          <a:xfrm>
            <a:off x="4984971" y="245301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7942-0F76-67EE-3308-FCC9033EFA91}"/>
              </a:ext>
            </a:extLst>
          </p:cNvPr>
          <p:cNvSpPr txBox="1"/>
          <p:nvPr/>
        </p:nvSpPr>
        <p:spPr>
          <a:xfrm>
            <a:off x="7127811" y="248216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37BBF-BEFC-CB90-0E67-0B2E4DEBF9D4}"/>
              </a:ext>
            </a:extLst>
          </p:cNvPr>
          <p:cNvSpPr txBox="1"/>
          <p:nvPr/>
        </p:nvSpPr>
        <p:spPr>
          <a:xfrm>
            <a:off x="952821" y="3437702"/>
            <a:ext cx="3619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The ball is in box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D4F70-9039-A04E-8782-442E8C336E67}"/>
              </a:ext>
            </a:extLst>
          </p:cNvPr>
          <p:cNvSpPr txBox="1"/>
          <p:nvPr/>
        </p:nvSpPr>
        <p:spPr>
          <a:xfrm>
            <a:off x="4060691" y="3488779"/>
            <a:ext cx="181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D0A03-CCE4-E78A-B40B-C2DC92ECCFF2}"/>
              </a:ext>
            </a:extLst>
          </p:cNvPr>
          <p:cNvSpPr txBox="1"/>
          <p:nvPr/>
        </p:nvSpPr>
        <p:spPr>
          <a:xfrm>
            <a:off x="4736245" y="3326976"/>
            <a:ext cx="3892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The ball is not in box 1, box 3 or box 4</a:t>
            </a:r>
          </a:p>
        </p:txBody>
      </p:sp>
    </p:spTree>
    <p:extLst>
      <p:ext uri="{BB962C8B-B14F-4D97-AF65-F5344CB8AC3E}">
        <p14:creationId xmlns:p14="http://schemas.microsoft.com/office/powerpoint/2010/main" val="20128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C317-AC19-E4A8-084D-A01B40AC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Exclusionary Information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08BF8-C308-013B-5D7E-DE1EDC293A04}"/>
              </a:ext>
            </a:extLst>
          </p:cNvPr>
          <p:cNvSpPr/>
          <p:nvPr/>
        </p:nvSpPr>
        <p:spPr>
          <a:xfrm>
            <a:off x="591671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1ED3B-A953-4BE1-8A57-C59279AB173A}"/>
              </a:ext>
            </a:extLst>
          </p:cNvPr>
          <p:cNvSpPr/>
          <p:nvPr/>
        </p:nvSpPr>
        <p:spPr>
          <a:xfrm>
            <a:off x="2619615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74EDE-5995-D4FC-DF66-523120FE42BF}"/>
              </a:ext>
            </a:extLst>
          </p:cNvPr>
          <p:cNvSpPr/>
          <p:nvPr/>
        </p:nvSpPr>
        <p:spPr>
          <a:xfrm>
            <a:off x="4736246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3A7CF-0638-AB5A-2B4B-B56656D77198}"/>
              </a:ext>
            </a:extLst>
          </p:cNvPr>
          <p:cNvSpPr/>
          <p:nvPr/>
        </p:nvSpPr>
        <p:spPr>
          <a:xfrm>
            <a:off x="6852878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C787C4-F125-8A9C-F628-1C03528957D2}"/>
              </a:ext>
            </a:extLst>
          </p:cNvPr>
          <p:cNvSpPr/>
          <p:nvPr/>
        </p:nvSpPr>
        <p:spPr>
          <a:xfrm>
            <a:off x="2765611" y="1456309"/>
            <a:ext cx="868296" cy="837559"/>
          </a:xfrm>
          <a:prstGeom prst="ellipse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8AA4-D460-8EDE-A53F-7BC8058BABF9}"/>
              </a:ext>
            </a:extLst>
          </p:cNvPr>
          <p:cNvSpPr txBox="1"/>
          <p:nvPr/>
        </p:nvSpPr>
        <p:spPr>
          <a:xfrm>
            <a:off x="783771" y="2450481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650D4-A792-9332-769E-78374BE96DF5}"/>
              </a:ext>
            </a:extLst>
          </p:cNvPr>
          <p:cNvSpPr txBox="1"/>
          <p:nvPr/>
        </p:nvSpPr>
        <p:spPr>
          <a:xfrm>
            <a:off x="2842131" y="2450481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62F50-9B3A-9F1F-3C18-5F4EB1D70AA4}"/>
              </a:ext>
            </a:extLst>
          </p:cNvPr>
          <p:cNvSpPr txBox="1"/>
          <p:nvPr/>
        </p:nvSpPr>
        <p:spPr>
          <a:xfrm>
            <a:off x="4984971" y="245301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7942-0F76-67EE-3308-FCC9033EFA91}"/>
              </a:ext>
            </a:extLst>
          </p:cNvPr>
          <p:cNvSpPr txBox="1"/>
          <p:nvPr/>
        </p:nvSpPr>
        <p:spPr>
          <a:xfrm>
            <a:off x="7127811" y="248216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37BBF-BEFC-CB90-0E67-0B2E4DEBF9D4}"/>
              </a:ext>
            </a:extLst>
          </p:cNvPr>
          <p:cNvSpPr txBox="1"/>
          <p:nvPr/>
        </p:nvSpPr>
        <p:spPr>
          <a:xfrm>
            <a:off x="952821" y="3437702"/>
            <a:ext cx="3619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The ball is in box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D4F70-9039-A04E-8782-442E8C336E67}"/>
                  </a:ext>
                </a:extLst>
              </p:cNvPr>
              <p:cNvSpPr txBox="1"/>
              <p:nvPr/>
            </p:nvSpPr>
            <p:spPr>
              <a:xfrm>
                <a:off x="3256427" y="3460785"/>
                <a:ext cx="1814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D4F70-9039-A04E-8782-442E8C336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427" y="3460785"/>
                <a:ext cx="18140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ED0A03-CCE4-E78A-B40B-C2DC92ECCFF2}"/>
              </a:ext>
            </a:extLst>
          </p:cNvPr>
          <p:cNvSpPr txBox="1"/>
          <p:nvPr/>
        </p:nvSpPr>
        <p:spPr>
          <a:xfrm>
            <a:off x="4736245" y="3390908"/>
            <a:ext cx="3892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The ball is not in box 1, box 3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AB7DAD-E05B-2674-E119-CA6EE3D96853}"/>
              </a:ext>
            </a:extLst>
          </p:cNvPr>
          <p:cNvSpPr/>
          <p:nvPr/>
        </p:nvSpPr>
        <p:spPr>
          <a:xfrm>
            <a:off x="6998874" y="1456309"/>
            <a:ext cx="868296" cy="837559"/>
          </a:xfrm>
          <a:prstGeom prst="ellipse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8B7D6-ED7B-A7AA-D880-F699A390A89E}"/>
              </a:ext>
            </a:extLst>
          </p:cNvPr>
          <p:cNvSpPr txBox="1"/>
          <p:nvPr/>
        </p:nvSpPr>
        <p:spPr>
          <a:xfrm>
            <a:off x="7252126" y="1562113"/>
            <a:ext cx="1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Rockwell" panose="02060603020205020403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52BC40-9CC3-24E3-F81D-0B57B003C485}"/>
              </a:ext>
            </a:extLst>
          </p:cNvPr>
          <p:cNvSpPr txBox="1"/>
          <p:nvPr/>
        </p:nvSpPr>
        <p:spPr>
          <a:xfrm>
            <a:off x="3018863" y="1562112"/>
            <a:ext cx="1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Rockwell" panose="020606030202050204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9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C317-AC19-E4A8-084D-A01B40AC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Exclusionary Information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08BF8-C308-013B-5D7E-DE1EDC293A04}"/>
              </a:ext>
            </a:extLst>
          </p:cNvPr>
          <p:cNvSpPr/>
          <p:nvPr/>
        </p:nvSpPr>
        <p:spPr>
          <a:xfrm>
            <a:off x="591671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1ED3B-A953-4BE1-8A57-C59279AB173A}"/>
              </a:ext>
            </a:extLst>
          </p:cNvPr>
          <p:cNvSpPr/>
          <p:nvPr/>
        </p:nvSpPr>
        <p:spPr>
          <a:xfrm>
            <a:off x="2619615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74EDE-5995-D4FC-DF66-523120FE42BF}"/>
              </a:ext>
            </a:extLst>
          </p:cNvPr>
          <p:cNvSpPr/>
          <p:nvPr/>
        </p:nvSpPr>
        <p:spPr>
          <a:xfrm>
            <a:off x="4736246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3A7CF-0638-AB5A-2B4B-B56656D77198}"/>
              </a:ext>
            </a:extLst>
          </p:cNvPr>
          <p:cNvSpPr/>
          <p:nvPr/>
        </p:nvSpPr>
        <p:spPr>
          <a:xfrm>
            <a:off x="6852878" y="1378003"/>
            <a:ext cx="1160289" cy="99417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C787C4-F125-8A9C-F628-1C03528957D2}"/>
              </a:ext>
            </a:extLst>
          </p:cNvPr>
          <p:cNvSpPr/>
          <p:nvPr/>
        </p:nvSpPr>
        <p:spPr>
          <a:xfrm>
            <a:off x="2765611" y="1456309"/>
            <a:ext cx="868296" cy="837559"/>
          </a:xfrm>
          <a:prstGeom prst="ellipse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8AA4-D460-8EDE-A53F-7BC8058BABF9}"/>
              </a:ext>
            </a:extLst>
          </p:cNvPr>
          <p:cNvSpPr txBox="1"/>
          <p:nvPr/>
        </p:nvSpPr>
        <p:spPr>
          <a:xfrm>
            <a:off x="783771" y="2450481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650D4-A792-9332-769E-78374BE96DF5}"/>
              </a:ext>
            </a:extLst>
          </p:cNvPr>
          <p:cNvSpPr txBox="1"/>
          <p:nvPr/>
        </p:nvSpPr>
        <p:spPr>
          <a:xfrm>
            <a:off x="2842131" y="2450481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62F50-9B3A-9F1F-3C18-5F4EB1D70AA4}"/>
              </a:ext>
            </a:extLst>
          </p:cNvPr>
          <p:cNvSpPr txBox="1"/>
          <p:nvPr/>
        </p:nvSpPr>
        <p:spPr>
          <a:xfrm>
            <a:off x="4984971" y="245301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7942-0F76-67EE-3308-FCC9033EFA91}"/>
              </a:ext>
            </a:extLst>
          </p:cNvPr>
          <p:cNvSpPr txBox="1"/>
          <p:nvPr/>
        </p:nvSpPr>
        <p:spPr>
          <a:xfrm>
            <a:off x="7127811" y="248216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Box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37BBF-BEFC-CB90-0E67-0B2E4DEBF9D4}"/>
              </a:ext>
            </a:extLst>
          </p:cNvPr>
          <p:cNvSpPr txBox="1"/>
          <p:nvPr/>
        </p:nvSpPr>
        <p:spPr>
          <a:xfrm>
            <a:off x="952821" y="3437702"/>
            <a:ext cx="3619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The ball is in box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D4F70-9039-A04E-8782-442E8C336E67}"/>
                  </a:ext>
                </a:extLst>
              </p:cNvPr>
              <p:cNvSpPr txBox="1"/>
              <p:nvPr/>
            </p:nvSpPr>
            <p:spPr>
              <a:xfrm>
                <a:off x="3256427" y="3460785"/>
                <a:ext cx="1814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D4F70-9039-A04E-8782-442E8C336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427" y="3460785"/>
                <a:ext cx="18140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ED0A03-CCE4-E78A-B40B-C2DC92ECCFF2}"/>
              </a:ext>
            </a:extLst>
          </p:cNvPr>
          <p:cNvSpPr txBox="1"/>
          <p:nvPr/>
        </p:nvSpPr>
        <p:spPr>
          <a:xfrm>
            <a:off x="4736245" y="3447635"/>
            <a:ext cx="3892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The ball is not in box 3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AB7DAD-E05B-2674-E119-CA6EE3D96853}"/>
              </a:ext>
            </a:extLst>
          </p:cNvPr>
          <p:cNvSpPr/>
          <p:nvPr/>
        </p:nvSpPr>
        <p:spPr>
          <a:xfrm>
            <a:off x="6998874" y="1456309"/>
            <a:ext cx="868296" cy="837559"/>
          </a:xfrm>
          <a:prstGeom prst="ellipse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8B7D6-ED7B-A7AA-D880-F699A390A89E}"/>
              </a:ext>
            </a:extLst>
          </p:cNvPr>
          <p:cNvSpPr txBox="1"/>
          <p:nvPr/>
        </p:nvSpPr>
        <p:spPr>
          <a:xfrm>
            <a:off x="7252126" y="1562113"/>
            <a:ext cx="1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Rockwell" panose="02060603020205020403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52BC40-9CC3-24E3-F81D-0B57B003C485}"/>
              </a:ext>
            </a:extLst>
          </p:cNvPr>
          <p:cNvSpPr txBox="1"/>
          <p:nvPr/>
        </p:nvSpPr>
        <p:spPr>
          <a:xfrm>
            <a:off x="3018863" y="1562112"/>
            <a:ext cx="1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Rockwell" panose="02060603020205020403" pitchFamily="18" charset="0"/>
              </a:rPr>
              <a:t>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643B4A-5AAE-96F9-4996-5127B19EF691}"/>
              </a:ext>
            </a:extLst>
          </p:cNvPr>
          <p:cNvSpPr/>
          <p:nvPr/>
        </p:nvSpPr>
        <p:spPr>
          <a:xfrm>
            <a:off x="737667" y="1456309"/>
            <a:ext cx="868296" cy="837559"/>
          </a:xfrm>
          <a:prstGeom prst="ellipse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34B7E-9B62-886E-AF53-5D36AE7FDC3A}"/>
              </a:ext>
            </a:extLst>
          </p:cNvPr>
          <p:cNvSpPr txBox="1"/>
          <p:nvPr/>
        </p:nvSpPr>
        <p:spPr>
          <a:xfrm>
            <a:off x="990919" y="1562112"/>
            <a:ext cx="1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Rockwell" panose="020606030202050204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93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6" grpId="0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>
                <a:latin typeface="Rockwell" panose="02060603020205020403" pitchFamily="18" charset="0"/>
              </a:rPr>
              <a:t>Exclusion </a:t>
            </a:r>
            <a:r>
              <a:rPr lang="en-GB" dirty="0"/>
              <a:t> 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1243415" y="2861923"/>
            <a:ext cx="781016" cy="12034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D3C6EB6-8467-B676-E374-84E247DE2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36" y="2199382"/>
            <a:ext cx="2039373" cy="3307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BABE1F-2767-93B2-021B-624D345EB8F8}"/>
              </a:ext>
            </a:extLst>
          </p:cNvPr>
          <p:cNvSpPr txBox="1"/>
          <p:nvPr/>
        </p:nvSpPr>
        <p:spPr>
          <a:xfrm>
            <a:off x="1140109" y="4180197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Referee</a:t>
            </a:r>
            <a:r>
              <a:rPr lang="en-GB" dirty="0"/>
              <a:t>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3A397AE-32EE-98B2-E154-E666CAAA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4431" y="3426407"/>
            <a:ext cx="318206" cy="21213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B6AAD62-56B5-FA23-A0F2-5EC46964A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7771" y="2130883"/>
            <a:ext cx="2746435" cy="714073"/>
          </a:xfrm>
          <a:prstGeom prst="rect">
            <a:avLst/>
          </a:prstGeom>
        </p:spPr>
      </p:pic>
      <p:pic>
        <p:nvPicPr>
          <p:cNvPr id="40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FAB4C059-57AE-26F3-49D0-C73AF847A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7104329" y="2861923"/>
            <a:ext cx="781016" cy="12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6C11087A-6540-F309-4FB0-0622C567AE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7230518" y="2575450"/>
            <a:ext cx="495300" cy="39777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888A345-A16B-CE9C-66CA-8158BD99C44A}"/>
              </a:ext>
            </a:extLst>
          </p:cNvPr>
          <p:cNvSpPr/>
          <p:nvPr/>
        </p:nvSpPr>
        <p:spPr>
          <a:xfrm>
            <a:off x="6223926" y="3354676"/>
            <a:ext cx="624886" cy="4194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AA62FD3F-205D-6C1A-BF62-D1AFA62CB5A1}"/>
              </a:ext>
            </a:extLst>
          </p:cNvPr>
          <p:cNvSpPr/>
          <p:nvPr/>
        </p:nvSpPr>
        <p:spPr>
          <a:xfrm rot="19118145">
            <a:off x="6267373" y="3568561"/>
            <a:ext cx="495300" cy="447675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14970F9-4CFE-70F3-542D-74C782506AB4}"/>
              </a:ext>
            </a:extLst>
          </p:cNvPr>
          <p:cNvCxnSpPr/>
          <p:nvPr/>
        </p:nvCxnSpPr>
        <p:spPr>
          <a:xfrm flipV="1">
            <a:off x="6490018" y="3412173"/>
            <a:ext cx="207168" cy="22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6B1CD5C-3D1D-5609-E0F8-FC2257FF1AA9}"/>
              </a:ext>
            </a:extLst>
          </p:cNvPr>
          <p:cNvCxnSpPr>
            <a:endCxn id="42" idx="1"/>
          </p:cNvCxnSpPr>
          <p:nvPr/>
        </p:nvCxnSpPr>
        <p:spPr>
          <a:xfrm>
            <a:off x="2440305" y="3528060"/>
            <a:ext cx="37409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48">
            <a:extLst>
              <a:ext uri="{FF2B5EF4-FFF2-40B4-BE49-F238E27FC236}">
                <a16:creationId xmlns:a16="http://schemas.microsoft.com/office/drawing/2014/main" id="{CB8A76E4-BDA0-019B-E6AB-8943AC755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6339197" y="3164455"/>
            <a:ext cx="381000" cy="9525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FFA0B17-FED5-84A5-9079-E9AAE7C74F05}"/>
              </a:ext>
            </a:extLst>
          </p:cNvPr>
          <p:cNvSpPr txBox="1"/>
          <p:nvPr/>
        </p:nvSpPr>
        <p:spPr>
          <a:xfrm>
            <a:off x="7147174" y="4098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ckwell" panose="02060603020205020403" pitchFamily="18" charset="0"/>
              </a:rPr>
              <a:t>If:</a:t>
            </a:r>
          </a:p>
        </p:txBody>
      </p:sp>
      <p:pic>
        <p:nvPicPr>
          <p:cNvPr id="59" name="Picture 58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5C595355-3E38-128C-EB04-9ECA7FBFA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08" y="1021370"/>
            <a:ext cx="336210" cy="329906"/>
          </a:xfrm>
          <a:prstGeom prst="rect">
            <a:avLst/>
          </a:prstGeom>
        </p:spPr>
      </p:pic>
      <p:pic>
        <p:nvPicPr>
          <p:cNvPr id="61" name="Picture 60" descr="A red x symbol on a white background&#10;&#10;Description automatically generated">
            <a:extLst>
              <a:ext uri="{FF2B5EF4-FFF2-40B4-BE49-F238E27FC236}">
                <a16:creationId xmlns:a16="http://schemas.microsoft.com/office/drawing/2014/main" id="{8E68CDCB-85EF-00A2-22E0-409F7A021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08" y="1713024"/>
            <a:ext cx="336210" cy="33621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A997349-33BE-020B-BDA6-557DCE41F4C1}"/>
              </a:ext>
            </a:extLst>
          </p:cNvPr>
          <p:cNvSpPr txBox="1"/>
          <p:nvPr/>
        </p:nvSpPr>
        <p:spPr>
          <a:xfrm>
            <a:off x="7147174" y="4167139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</a:t>
            </a:r>
            <a:r>
              <a:rPr lang="en-GB" dirty="0"/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CA596F-295B-CFC2-7B63-3B21BCF87E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79048" y="2774339"/>
            <a:ext cx="196547" cy="2527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8F97B52-162D-D39B-8CA5-5EF5C5917F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9350" y="1025234"/>
            <a:ext cx="995391" cy="39400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C0CA815-D9A8-B2F2-4D2B-9E6FD40CB6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48812" y="1655225"/>
            <a:ext cx="1050691" cy="3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7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>
                <a:latin typeface="Rockwell" panose="02060603020205020403" pitchFamily="18" charset="0"/>
              </a:rPr>
              <a:t>Exclusion – Formally </a:t>
            </a:r>
            <a:r>
              <a:rPr lang="en-GB" dirty="0"/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33E1421-C022-369D-3B05-63D129AA9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0951" y="2772790"/>
            <a:ext cx="4181474" cy="6107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5325E2-54C2-881F-FB73-2F43AFBAB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6480" y="1523317"/>
            <a:ext cx="3976684" cy="9941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14DAF7-908A-DEEF-39A8-559CE8CF82EA}"/>
              </a:ext>
            </a:extLst>
          </p:cNvPr>
          <p:cNvSpPr txBox="1"/>
          <p:nvPr/>
        </p:nvSpPr>
        <p:spPr>
          <a:xfrm>
            <a:off x="202571" y="2800962"/>
            <a:ext cx="3211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Probability that Bob outputs</a:t>
            </a:r>
          </a:p>
          <a:p>
            <a:r>
              <a:rPr lang="en-GB" dirty="0">
                <a:latin typeface="Rockwell" panose="02060603020205020403" pitchFamily="18" charset="0"/>
              </a:rPr>
              <a:t>such that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1536D6-00D7-E7D1-0247-9016365085BD}"/>
              </a:ext>
            </a:extLst>
          </p:cNvPr>
          <p:cNvSpPr/>
          <p:nvPr/>
        </p:nvSpPr>
        <p:spPr>
          <a:xfrm>
            <a:off x="2202180" y="1806791"/>
            <a:ext cx="899160" cy="4762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010E1E-8359-531A-DEA7-0EE6FF3CFF02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808186" y="2342538"/>
            <a:ext cx="451144" cy="45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E4C73C37-9551-566E-F0A7-F0A0819D5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3825" y="2821815"/>
            <a:ext cx="196547" cy="25270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D83B49-DD38-17CC-6304-D112702FB906}"/>
              </a:ext>
            </a:extLst>
          </p:cNvPr>
          <p:cNvSpPr/>
          <p:nvPr/>
        </p:nvSpPr>
        <p:spPr>
          <a:xfrm>
            <a:off x="4706992" y="2577477"/>
            <a:ext cx="3098862" cy="9074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9DA1BB-7D04-4582-96F9-A30A0DD73C2B}"/>
              </a:ext>
            </a:extLst>
          </p:cNvPr>
          <p:cNvSpPr txBox="1"/>
          <p:nvPr/>
        </p:nvSpPr>
        <p:spPr>
          <a:xfrm>
            <a:off x="3944403" y="4131429"/>
            <a:ext cx="46240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ckwell" panose="02060603020205020403" pitchFamily="18" charset="0"/>
              </a:rPr>
              <a:t>Positive Operator Value Measure (POVM) – General model of measurement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B1AA95-061F-4DC7-6336-0401E2ABC172}"/>
              </a:ext>
            </a:extLst>
          </p:cNvPr>
          <p:cNvCxnSpPr/>
          <p:nvPr/>
        </p:nvCxnSpPr>
        <p:spPr>
          <a:xfrm flipV="1">
            <a:off x="6256423" y="3544440"/>
            <a:ext cx="0" cy="527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C9AB4F-1263-74C3-5416-68FD13E8B6E5}"/>
              </a:ext>
            </a:extLst>
          </p:cNvPr>
          <p:cNvSpPr txBox="1"/>
          <p:nvPr/>
        </p:nvSpPr>
        <p:spPr>
          <a:xfrm>
            <a:off x="-819150" y="3634935"/>
            <a:ext cx="1078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Rockwell" panose="02060603020205020403" pitchFamily="18" charset="0"/>
              </a:rPr>
              <a:t>For a given set of states                       , it is possible that</a:t>
            </a:r>
          </a:p>
          <a:p>
            <a:pPr algn="ctr"/>
            <a:r>
              <a:rPr lang="en-GB" sz="2400" dirty="0">
                <a:latin typeface="Rockwell" panose="02060603020205020403" pitchFamily="18" charset="0"/>
              </a:rPr>
              <a:t>when 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3C08BAC-346F-100A-DD2C-104778CBE4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81818" y="4132237"/>
            <a:ext cx="1225863" cy="27241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7A65825-7AA5-1F75-132C-556D9B37F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81642" y="4132237"/>
            <a:ext cx="1447199" cy="27241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645CA75-FB83-A989-55C2-6C6896F35B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06706" y="3747379"/>
            <a:ext cx="1679887" cy="27241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1D46B8-1ABC-21E0-9CA7-562C9985AB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8151" y="3031213"/>
            <a:ext cx="655493" cy="2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 animBg="1"/>
      <p:bldP spid="17" grpId="1" animBg="1"/>
      <p:bldP spid="26" grpId="0" animBg="1"/>
      <p:bldP spid="26" grpId="1" animBg="1"/>
      <p:bldP spid="29" grpId="0"/>
      <p:bldP spid="29" grpId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-133480"/>
            <a:ext cx="8402400" cy="994172"/>
          </a:xfrm>
        </p:spPr>
        <p:txBody>
          <a:bodyPr/>
          <a:lstStyle/>
          <a:p>
            <a:r>
              <a:rPr lang="en-GB" sz="2400" u="sng" dirty="0"/>
              <a:t>Conclusive State </a:t>
            </a:r>
            <a:r>
              <a:rPr lang="en-GB" sz="2400" u="sng" dirty="0">
                <a:latin typeface="Rockwell" panose="02060603020205020403" pitchFamily="18" charset="0"/>
              </a:rPr>
              <a:t>Exclusion </a:t>
            </a:r>
            <a:r>
              <a:rPr lang="en-GB" sz="2400" u="sng" dirty="0"/>
              <a:t>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3C08BAC-346F-100A-DD2C-104778CBE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463" y="1148391"/>
            <a:ext cx="1225863" cy="272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42CC11-06A5-78BD-7A09-A12D1024F0B7}"/>
              </a:ext>
            </a:extLst>
          </p:cNvPr>
          <p:cNvSpPr txBox="1"/>
          <p:nvPr/>
        </p:nvSpPr>
        <p:spPr>
          <a:xfrm>
            <a:off x="370799" y="580527"/>
            <a:ext cx="476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Get </a:t>
            </a:r>
            <a:r>
              <a:rPr lang="en-US" sz="1800" dirty="0">
                <a:solidFill>
                  <a:schemeClr val="tx2"/>
                </a:solidFill>
                <a:latin typeface="Rockwell" panose="02060603020205020403" pitchFamily="18" charset="0"/>
              </a:rPr>
              <a:t>conclusive </a:t>
            </a:r>
            <a:r>
              <a:rPr lang="en-US" sz="1800" dirty="0">
                <a:latin typeface="Rockwell" panose="02060603020205020403" pitchFamily="18" charset="0"/>
              </a:rPr>
              <a:t>state exclusion when:  </a:t>
            </a:r>
            <a:endParaRPr lang="en-GB" sz="1800" dirty="0">
              <a:latin typeface="Rockwell" panose="02060603020205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9146A-373E-8EDA-AA60-0756C0C8491C}"/>
              </a:ext>
            </a:extLst>
          </p:cNvPr>
          <p:cNvSpPr txBox="1"/>
          <p:nvPr/>
        </p:nvSpPr>
        <p:spPr>
          <a:xfrm>
            <a:off x="368528" y="1631048"/>
            <a:ext cx="818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Meaning that with each measurement outcome one can output a state </a:t>
            </a:r>
            <a:r>
              <a:rPr lang="en-US" sz="1800" dirty="0">
                <a:solidFill>
                  <a:schemeClr val="tx2"/>
                </a:solidFill>
                <a:latin typeface="Rockwell" panose="02060603020205020403" pitchFamily="18" charset="0"/>
              </a:rPr>
              <a:t>with certainty </a:t>
            </a:r>
            <a:r>
              <a:rPr lang="en-US" sz="1800" dirty="0">
                <a:latin typeface="Rockwell" panose="02060603020205020403" pitchFamily="18" charset="0"/>
              </a:rPr>
              <a:t>that was not sent.</a:t>
            </a:r>
            <a:endParaRPr lang="en-GB" sz="1800" dirty="0">
              <a:latin typeface="Rockwell" panose="020606030202050204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9E93F9-C474-D3B6-7475-26C2DDB039F6}"/>
              </a:ext>
            </a:extLst>
          </p:cNvPr>
          <p:cNvSpPr txBox="1">
            <a:spLocks/>
          </p:cNvSpPr>
          <p:nvPr/>
        </p:nvSpPr>
        <p:spPr bwMode="auto">
          <a:xfrm>
            <a:off x="368528" y="2074664"/>
            <a:ext cx="84024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n-GB" sz="2400" u="sng" dirty="0"/>
              <a:t>K-State </a:t>
            </a:r>
            <a:r>
              <a:rPr lang="en-GB" sz="2400" u="sng" dirty="0">
                <a:latin typeface="Rockwell" panose="02060603020205020403" pitchFamily="18" charset="0"/>
              </a:rPr>
              <a:t>Exclusion </a:t>
            </a:r>
            <a:r>
              <a:rPr lang="en-GB" sz="2400" u="sng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12547-E94F-EB77-921A-6C26A7ACEB90}"/>
              </a:ext>
            </a:extLst>
          </p:cNvPr>
          <p:cNvSpPr txBox="1"/>
          <p:nvPr/>
        </p:nvSpPr>
        <p:spPr>
          <a:xfrm>
            <a:off x="370799" y="2884170"/>
            <a:ext cx="713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Consider a set of N states upon which exclusion is being perform. </a:t>
            </a:r>
            <a:endParaRPr lang="en-GB" sz="1800" dirty="0">
              <a:latin typeface="Rockwell" panose="020606030202050204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3DF36-1CE5-56E3-7832-05F0B43782A6}"/>
              </a:ext>
            </a:extLst>
          </p:cNvPr>
          <p:cNvSpPr txBox="1"/>
          <p:nvPr/>
        </p:nvSpPr>
        <p:spPr>
          <a:xfrm>
            <a:off x="368527" y="3345835"/>
            <a:ext cx="851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Get </a:t>
            </a:r>
            <a:r>
              <a:rPr lang="en-US" sz="1800" dirty="0">
                <a:solidFill>
                  <a:schemeClr val="tx2"/>
                </a:solidFill>
                <a:latin typeface="Rockwell" panose="02060603020205020403" pitchFamily="18" charset="0"/>
              </a:rPr>
              <a:t>k-state exclusion</a:t>
            </a:r>
            <a:r>
              <a:rPr lang="en-US" sz="1800" dirty="0">
                <a:latin typeface="Rockwell" panose="02060603020205020403" pitchFamily="18" charset="0"/>
              </a:rPr>
              <a:t> when k states are excluded with each measurement outcome, k </a:t>
            </a:r>
            <a:r>
              <a:rPr lang="en-US" sz="1800">
                <a:latin typeface="Rockwell" panose="02060603020205020403" pitchFamily="18" charset="0"/>
              </a:rPr>
              <a:t>≤ N-1.</a:t>
            </a:r>
            <a:endParaRPr lang="en-GB" sz="1800" dirty="0">
              <a:latin typeface="Rockwell" panose="02060603020205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51764-A587-EE0D-5385-EE4CD9B7908E}"/>
              </a:ext>
            </a:extLst>
          </p:cNvPr>
          <p:cNvSpPr txBox="1"/>
          <p:nvPr/>
        </p:nvSpPr>
        <p:spPr>
          <a:xfrm>
            <a:off x="432262" y="4193641"/>
            <a:ext cx="811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Here, we consider </a:t>
            </a:r>
            <a:r>
              <a:rPr lang="en-US" sz="1800" dirty="0">
                <a:solidFill>
                  <a:schemeClr val="tx2"/>
                </a:solidFill>
                <a:latin typeface="Rockwell" panose="02060603020205020403" pitchFamily="18" charset="0"/>
              </a:rPr>
              <a:t>conclusive k-state exclusion. </a:t>
            </a:r>
            <a:endParaRPr lang="en-GB" sz="1800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3B06-820A-0FE6-6030-3D7624C9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60" y="63421"/>
            <a:ext cx="8402400" cy="994172"/>
          </a:xfrm>
        </p:spPr>
        <p:txBody>
          <a:bodyPr/>
          <a:lstStyle/>
          <a:p>
            <a:r>
              <a:rPr lang="en-US" dirty="0"/>
              <a:t>Conclusive Weak and Strong Exclusion</a:t>
            </a:r>
            <a:endParaRPr lang="en-GB" dirty="0"/>
          </a:p>
        </p:txBody>
      </p:sp>
      <p:pic>
        <p:nvPicPr>
          <p:cNvPr id="13" name="Picture 12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1B06A16D-B92C-77C9-7202-6D353F444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82" y="3057455"/>
            <a:ext cx="5768500" cy="1910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C01C33-269D-6E08-9043-0FCD6CE44ABE}"/>
              </a:ext>
            </a:extLst>
          </p:cNvPr>
          <p:cNvSpPr txBox="1"/>
          <p:nvPr/>
        </p:nvSpPr>
        <p:spPr>
          <a:xfrm>
            <a:off x="317460" y="1101224"/>
            <a:ext cx="2236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Conclusive Weak Exclusion Condition</a:t>
            </a:r>
            <a:endParaRPr lang="en-GB" dirty="0">
              <a:latin typeface="Rockwell" panose="02060603020205020403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0C6D77-BAF5-B56C-222D-BDB7ACAE7F81}"/>
              </a:ext>
            </a:extLst>
          </p:cNvPr>
          <p:cNvCxnSpPr/>
          <p:nvPr/>
        </p:nvCxnSpPr>
        <p:spPr>
          <a:xfrm>
            <a:off x="2327564" y="1347446"/>
            <a:ext cx="40300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662FBF4A-065D-251D-B3EE-AD897837B056}"/>
              </a:ext>
            </a:extLst>
          </p:cNvPr>
          <p:cNvSpPr/>
          <p:nvPr/>
        </p:nvSpPr>
        <p:spPr>
          <a:xfrm>
            <a:off x="6071595" y="1313103"/>
            <a:ext cx="216131" cy="843336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C26B6-5A58-3E37-415A-6955402C970C}"/>
              </a:ext>
            </a:extLst>
          </p:cNvPr>
          <p:cNvSpPr txBox="1"/>
          <p:nvPr/>
        </p:nvSpPr>
        <p:spPr>
          <a:xfrm>
            <a:off x="6092860" y="1435446"/>
            <a:ext cx="2236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Conclusive Strong Exclusion Condition</a:t>
            </a:r>
            <a:endParaRPr lang="en-GB" dirty="0">
              <a:latin typeface="Rockwell" panose="02060603020205020403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50EEB8-2E78-9D1D-4C3D-0C43D7684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0355" y="1208157"/>
            <a:ext cx="2841449" cy="2660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45E4C72-2925-0C82-FD37-D02ABC628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6297" y="1807709"/>
            <a:ext cx="2969563" cy="6097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2D76990-890E-4DBF-4C27-01FDCD88F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384" y="1735684"/>
            <a:ext cx="1438275" cy="5143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E49EC5-34FD-3137-E4FD-960A57F37716}"/>
              </a:ext>
            </a:extLst>
          </p:cNvPr>
          <p:cNvSpPr txBox="1"/>
          <p:nvPr/>
        </p:nvSpPr>
        <p:spPr>
          <a:xfrm>
            <a:off x="2647333" y="2675016"/>
            <a:ext cx="1738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Rockwell" panose="02060603020205020403" pitchFamily="18" charset="0"/>
              </a:rPr>
              <a:t>Strong</a:t>
            </a:r>
            <a:endParaRPr lang="en-GB" sz="1400" u="sng" dirty="0">
              <a:latin typeface="Rockwell" panose="020606030202050204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213587-D69C-DBE4-94F4-CDE1EFAD0DCE}"/>
              </a:ext>
            </a:extLst>
          </p:cNvPr>
          <p:cNvSpPr txBox="1"/>
          <p:nvPr/>
        </p:nvSpPr>
        <p:spPr>
          <a:xfrm>
            <a:off x="5606322" y="2659628"/>
            <a:ext cx="1645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Rockwell" panose="02060603020205020403" pitchFamily="18" charset="0"/>
              </a:rPr>
              <a:t>Weak</a:t>
            </a:r>
            <a:endParaRPr lang="en-GB" u="sng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0E54-1908-1D39-9121-834A3C89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 for k-state Exclusion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52422-D8AE-0392-EEF5-24E6E5150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Rockwell" panose="02060603020205020403" pitchFamily="18" charset="0"/>
              </a:rPr>
              <a:t>Lemma 1. </a:t>
            </a:r>
            <a:r>
              <a:rPr lang="en-US" sz="2000" dirty="0">
                <a:latin typeface="Rockwell" panose="02060603020205020403" pitchFamily="18" charset="0"/>
              </a:rPr>
              <a:t>A referee has a set of N, d-dimensional quantum states </a:t>
            </a:r>
          </a:p>
          <a:p>
            <a:pPr marL="0" indent="0">
              <a:buNone/>
            </a:pPr>
            <a:r>
              <a:rPr lang="en-US" sz="2000" dirty="0">
                <a:latin typeface="Rockwell" panose="02060603020205020403" pitchFamily="18" charset="0"/>
              </a:rPr>
              <a:t>A necessary condition for the existence of a POVM such that an agent can perform conclusive strong or weak k-state exclusion is </a:t>
            </a:r>
            <a:endParaRPr lang="en-GB" sz="2000" dirty="0">
              <a:latin typeface="Rockwell" panose="02060603020205020403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7A3921-8268-5CEA-0787-3DFDADE48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3397" y="1369219"/>
            <a:ext cx="912765" cy="32919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4379E9B-85B6-5A1C-023E-585A8E2CE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5649" y="2498724"/>
            <a:ext cx="2429936" cy="911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212E1D-9074-5261-F566-A363365A55B3}"/>
              </a:ext>
            </a:extLst>
          </p:cNvPr>
          <p:cNvSpPr txBox="1"/>
          <p:nvPr/>
        </p:nvSpPr>
        <p:spPr>
          <a:xfrm>
            <a:off x="450149" y="3511153"/>
            <a:ext cx="727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ckwell" panose="02060603020205020403" pitchFamily="18" charset="0"/>
              </a:rPr>
              <a:t>Where         is the projector on the state        for all x. </a:t>
            </a:r>
            <a:endParaRPr lang="en-GB" sz="2000" dirty="0">
              <a:latin typeface="Rockwell" panose="02060603020205020403" pitchFamily="18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E739DFD-0C8F-0BEB-A0D1-2373C6391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6751" y="3569848"/>
            <a:ext cx="414656" cy="2827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EE348B1-37D2-43AB-30F7-9B54970E8B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0838" y="3598120"/>
            <a:ext cx="339264" cy="226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43093E-1686-25D2-FE01-B4B0C521C676}"/>
              </a:ext>
            </a:extLst>
          </p:cNvPr>
          <p:cNvSpPr txBox="1"/>
          <p:nvPr/>
        </p:nvSpPr>
        <p:spPr>
          <a:xfrm>
            <a:off x="450149" y="4154965"/>
            <a:ext cx="5379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examples of families of states for which this is tight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0E54-1908-1D39-9121-834A3C89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 for k-state Exclusion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52422-D8AE-0392-EEF5-24E6E5150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29" y="1197233"/>
            <a:ext cx="8083591" cy="9941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Rockwell" panose="02060603020205020403" pitchFamily="18" charset="0"/>
              </a:rPr>
              <a:t>Corollary 1</a:t>
            </a:r>
            <a:r>
              <a:rPr lang="en-US" sz="2000" dirty="0">
                <a:latin typeface="Rockwell" panose="02060603020205020403" pitchFamily="18" charset="0"/>
              </a:rPr>
              <a:t>. When performing conclusive weak or strong k-state exclusion on             , an upper bound on the number, k, states that can be excluded is given by </a:t>
            </a:r>
            <a:endParaRPr lang="en-GB" sz="2000" dirty="0">
              <a:latin typeface="Rockwell" panose="02060603020205020403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7A3921-8268-5CEA-0787-3DFDADE48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5875" y="1515682"/>
            <a:ext cx="739073" cy="26655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33F69CB-9869-5909-44BE-7E04C21F3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390" y="2383963"/>
            <a:ext cx="5732549" cy="405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9432E5-E8A9-07C0-5601-2BC18B0F270C}"/>
              </a:ext>
            </a:extLst>
          </p:cNvPr>
          <p:cNvSpPr txBox="1"/>
          <p:nvPr/>
        </p:nvSpPr>
        <p:spPr>
          <a:xfrm>
            <a:off x="464819" y="3387558"/>
            <a:ext cx="105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ckwell" panose="02060603020205020403" pitchFamily="18" charset="0"/>
              </a:rPr>
              <a:t>Where: 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83CAC4F-3C69-05B3-E18C-6DC280CC6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6112" y="3303448"/>
            <a:ext cx="1535623" cy="6428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BB8232F-A3EC-F072-CBEE-7EF1B7A562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2817" y="3303447"/>
            <a:ext cx="1345158" cy="6428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84F03F0-D548-5B22-70B4-E9AF4709AD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59057" y="3493911"/>
            <a:ext cx="3475981" cy="2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0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643257" y="1887054"/>
            <a:ext cx="781016" cy="12034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DC45A0-6733-4909-CDEB-18906B753399}"/>
              </a:ext>
            </a:extLst>
          </p:cNvPr>
          <p:cNvSpPr/>
          <p:nvPr/>
        </p:nvSpPr>
        <p:spPr>
          <a:xfrm>
            <a:off x="547343" y="3600820"/>
            <a:ext cx="1052712" cy="70444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63A23-A22A-556B-58ED-A1B7FFC5DC0F}"/>
              </a:ext>
            </a:extLst>
          </p:cNvPr>
          <p:cNvSpPr/>
          <p:nvPr/>
        </p:nvSpPr>
        <p:spPr>
          <a:xfrm>
            <a:off x="643257" y="3399363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B32C8-A42F-CCA5-70A5-BC9AB8322C3B}"/>
              </a:ext>
            </a:extLst>
          </p:cNvPr>
          <p:cNvSpPr/>
          <p:nvPr/>
        </p:nvSpPr>
        <p:spPr>
          <a:xfrm>
            <a:off x="877386" y="3399380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DB713-5C4E-4F56-7F0A-E989853F6CA6}"/>
              </a:ext>
            </a:extLst>
          </p:cNvPr>
          <p:cNvSpPr/>
          <p:nvPr/>
        </p:nvSpPr>
        <p:spPr>
          <a:xfrm>
            <a:off x="1124491" y="3405861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4B7A83-13D7-0F17-98D8-3A41E237AE8C}"/>
              </a:ext>
            </a:extLst>
          </p:cNvPr>
          <p:cNvSpPr/>
          <p:nvPr/>
        </p:nvSpPr>
        <p:spPr>
          <a:xfrm>
            <a:off x="1371597" y="3401215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CB3A50D-B518-0B0F-FAA8-C4298C678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063" y="3275435"/>
            <a:ext cx="168346" cy="10287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DF87DF-FEDA-3DA2-3383-8E5AF96D0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618" y="3279479"/>
            <a:ext cx="168346" cy="1028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50CEB0C-5276-3242-F171-37BDFFD67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375" y="3282891"/>
            <a:ext cx="168346" cy="10287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C11D20C-1C83-74C5-4FD5-71C3ADA41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6448" y="3275435"/>
            <a:ext cx="168346" cy="1028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FC2999-B471-5C2B-4807-2FE370EF301E}"/>
              </a:ext>
            </a:extLst>
          </p:cNvPr>
          <p:cNvSpPr txBox="1"/>
          <p:nvPr/>
        </p:nvSpPr>
        <p:spPr>
          <a:xfrm>
            <a:off x="682966" y="1162751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Alice</a:t>
            </a:r>
            <a:r>
              <a:rPr lang="en-GB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C35458-FF37-EF71-518A-9EB9C243D0A6}"/>
              </a:ext>
            </a:extLst>
          </p:cNvPr>
          <p:cNvSpPr/>
          <p:nvPr/>
        </p:nvSpPr>
        <p:spPr>
          <a:xfrm>
            <a:off x="6755414" y="3600820"/>
            <a:ext cx="1052712" cy="70444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34EB3E9-95B3-4633-1459-B80ADBBD6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990" y="3015769"/>
            <a:ext cx="168346" cy="10287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FC60DD1-3EA3-06E6-261A-EC1D764C0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4545" y="3019813"/>
            <a:ext cx="168346" cy="10287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56771D1-F51D-01C0-66DA-4C0B80598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1302" y="3023225"/>
            <a:ext cx="168346" cy="10287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EC4D8B3-ED4F-88A8-0019-C22C4ED9D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7375" y="3015769"/>
            <a:ext cx="168346" cy="1028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2C8E698-2847-5BA6-EA5B-7B35E8DE69DB}"/>
              </a:ext>
            </a:extLst>
          </p:cNvPr>
          <p:cNvSpPr/>
          <p:nvPr/>
        </p:nvSpPr>
        <p:spPr>
          <a:xfrm>
            <a:off x="6884303" y="3461328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5D248C-1F14-DECA-5269-1BE959F54AEC}"/>
              </a:ext>
            </a:extLst>
          </p:cNvPr>
          <p:cNvSpPr/>
          <p:nvPr/>
        </p:nvSpPr>
        <p:spPr>
          <a:xfrm>
            <a:off x="7118432" y="3461345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BA72B9-8F51-13A1-6F0D-57EEE2293EA3}"/>
              </a:ext>
            </a:extLst>
          </p:cNvPr>
          <p:cNvSpPr/>
          <p:nvPr/>
        </p:nvSpPr>
        <p:spPr>
          <a:xfrm>
            <a:off x="7365537" y="3467826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CDAC49-4A10-A589-33FE-C155FECC550C}"/>
              </a:ext>
            </a:extLst>
          </p:cNvPr>
          <p:cNvSpPr/>
          <p:nvPr/>
        </p:nvSpPr>
        <p:spPr>
          <a:xfrm>
            <a:off x="7612643" y="3463180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04E20C-A932-379F-57B2-C347052E83C7}"/>
              </a:ext>
            </a:extLst>
          </p:cNvPr>
          <p:cNvSpPr/>
          <p:nvPr/>
        </p:nvSpPr>
        <p:spPr>
          <a:xfrm>
            <a:off x="6826961" y="324788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B54AFC-AF52-D5A4-1278-BB90D0815C46}"/>
              </a:ext>
            </a:extLst>
          </p:cNvPr>
          <p:cNvSpPr/>
          <p:nvPr/>
        </p:nvSpPr>
        <p:spPr>
          <a:xfrm>
            <a:off x="7062966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112CC1-10F6-CADB-CEF7-C22C74A4EA97}"/>
              </a:ext>
            </a:extLst>
          </p:cNvPr>
          <p:cNvSpPr/>
          <p:nvPr/>
        </p:nvSpPr>
        <p:spPr>
          <a:xfrm>
            <a:off x="7308195" y="325086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E6D577-D91A-3A25-8E8A-035975E86EF4}"/>
              </a:ext>
            </a:extLst>
          </p:cNvPr>
          <p:cNvSpPr/>
          <p:nvPr/>
        </p:nvSpPr>
        <p:spPr>
          <a:xfrm>
            <a:off x="7553424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5FBD56DB-9EB5-99AC-C80F-BBBA377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6884303" y="1726083"/>
            <a:ext cx="781016" cy="12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BDC036-929A-8050-7D15-B6F75C4C8DCF}"/>
              </a:ext>
            </a:extLst>
          </p:cNvPr>
          <p:cNvSpPr txBox="1"/>
          <p:nvPr/>
        </p:nvSpPr>
        <p:spPr>
          <a:xfrm>
            <a:off x="6963721" y="978085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</a:t>
            </a:r>
            <a:r>
              <a:rPr lang="en-GB" dirty="0"/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EA8485-245D-437B-5B4B-28D7B1046762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1600055" y="3953042"/>
            <a:ext cx="201680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4B563E0-937A-5FE9-05B2-C862BA3DE63F}"/>
              </a:ext>
            </a:extLst>
          </p:cNvPr>
          <p:cNvSpPr/>
          <p:nvPr/>
        </p:nvSpPr>
        <p:spPr>
          <a:xfrm>
            <a:off x="3616861" y="3556793"/>
            <a:ext cx="867468" cy="79249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4DFA1E-2F78-D69C-F794-FFEB9580F05E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502063" y="3953042"/>
            <a:ext cx="225335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0803026-E66E-4DF7-59CC-DC04660B5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8414" y="3721120"/>
            <a:ext cx="495652" cy="41304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0A87574-5358-B9A0-5DCA-BFFECD481284}"/>
              </a:ext>
            </a:extLst>
          </p:cNvPr>
          <p:cNvSpPr txBox="1"/>
          <p:nvPr/>
        </p:nvSpPr>
        <p:spPr>
          <a:xfrm>
            <a:off x="2600368" y="4513618"/>
            <a:ext cx="159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Rockwell" panose="02060603020205020403" pitchFamily="18" charset="0"/>
              </a:rPr>
              <a:t>Alice sends: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08FFBD-E23C-4010-C804-7758D97332B1}"/>
              </a:ext>
            </a:extLst>
          </p:cNvPr>
          <p:cNvSpPr txBox="1"/>
          <p:nvPr/>
        </p:nvSpPr>
        <p:spPr>
          <a:xfrm>
            <a:off x="2475142" y="4782653"/>
            <a:ext cx="159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Rockwell" panose="02060603020205020403" pitchFamily="18" charset="0"/>
              </a:rPr>
              <a:t>Bob Receives: 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6F69FE2-26D8-DFC8-2F98-1BEE8D0FCF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60583" y="4551643"/>
            <a:ext cx="1032504" cy="167433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B78A8D5A-6297-565E-8433-BDCC8A7DB1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68497" y="4836390"/>
            <a:ext cx="2284568" cy="172249"/>
          </a:xfrm>
          <a:prstGeom prst="rect">
            <a:avLst/>
          </a:prstGeom>
        </p:spPr>
      </p:pic>
      <p:pic>
        <p:nvPicPr>
          <p:cNvPr id="44" name="Picture 43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471A2A2E-D176-B59C-172C-E7EA1B60F3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6998336" y="1437799"/>
            <a:ext cx="495300" cy="3977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845045-AA61-A7EC-865D-35AB3CD081C8}"/>
              </a:ext>
            </a:extLst>
          </p:cNvPr>
          <p:cNvSpPr txBox="1">
            <a:spLocks/>
          </p:cNvSpPr>
          <p:nvPr/>
        </p:nvSpPr>
        <p:spPr bwMode="auto">
          <a:xfrm>
            <a:off x="321904" y="4464"/>
            <a:ext cx="87732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n-GB" sz="2800" dirty="0">
                <a:solidFill>
                  <a:schemeClr val="tx2"/>
                </a:solidFill>
              </a:rPr>
              <a:t>Previously: </a:t>
            </a:r>
            <a:r>
              <a:rPr lang="en-GB" sz="2800" dirty="0"/>
              <a:t>State </a:t>
            </a:r>
            <a:r>
              <a:rPr lang="en-GB" sz="2800" dirty="0">
                <a:latin typeface="Rockwell" panose="02060603020205020403" pitchFamily="18" charset="0"/>
              </a:rPr>
              <a:t>Discrimination as Communication </a:t>
            </a:r>
            <a:r>
              <a:rPr lang="en-GB" sz="2800" dirty="0"/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9D6428-1DCA-93FF-2C26-495B1D10BC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43111" y="2234783"/>
            <a:ext cx="1679887" cy="272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580035-A547-B580-88ED-320140E04211}"/>
              </a:ext>
            </a:extLst>
          </p:cNvPr>
          <p:cNvSpPr txBox="1"/>
          <p:nvPr/>
        </p:nvSpPr>
        <p:spPr>
          <a:xfrm>
            <a:off x="1916892" y="1077472"/>
            <a:ext cx="50814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Aim: Alice wants to send one of the following messages to Bob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49F28-2F56-B542-F4FC-E418D9EC7103}"/>
              </a:ext>
            </a:extLst>
          </p:cNvPr>
          <p:cNvSpPr txBox="1"/>
          <p:nvPr/>
        </p:nvSpPr>
        <p:spPr>
          <a:xfrm>
            <a:off x="3938587" y="1830249"/>
            <a:ext cx="214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using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0386799-6FAF-33F0-15D8-B2FB3513D1D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01684" y="1409763"/>
            <a:ext cx="1740429" cy="2724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AAE5A1B-019F-8250-9008-AE53F30DB0A2}"/>
              </a:ext>
            </a:extLst>
          </p:cNvPr>
          <p:cNvSpPr txBox="1"/>
          <p:nvPr/>
        </p:nvSpPr>
        <p:spPr>
          <a:xfrm>
            <a:off x="1980204" y="2750819"/>
            <a:ext cx="452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Rockwell" panose="02060603020205020403" pitchFamily="18" charset="0"/>
              </a:rPr>
              <a:t>In general, Bob can never be certain which message Alice sent</a:t>
            </a:r>
            <a:endParaRPr lang="en-GB" sz="1600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0C3A-8578-0BE1-1BAF-EA38C69C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08ED-34C1-BA62-C401-2C035022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674019"/>
            <a:ext cx="8402400" cy="288845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>
                <a:latin typeface="Rockwell" panose="02060603020205020403" pitchFamily="18" charset="0"/>
              </a:rPr>
              <a:t>We have given the rank of the Choi-state an operational interpretation through an entanglement assisted exclusion task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940EC-3D11-D893-E2ED-6AB30DE683CE}"/>
              </a:ext>
            </a:extLst>
          </p:cNvPr>
          <p:cNvSpPr/>
          <p:nvPr/>
        </p:nvSpPr>
        <p:spPr>
          <a:xfrm>
            <a:off x="287383" y="1506583"/>
            <a:ext cx="8569234" cy="160118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054EED-CB51-341D-D6D0-06E40B49DE0C}"/>
              </a:ext>
            </a:extLst>
          </p:cNvPr>
          <p:cNvSpPr txBox="1">
            <a:spLocks/>
          </p:cNvSpPr>
          <p:nvPr/>
        </p:nvSpPr>
        <p:spPr bwMode="auto">
          <a:xfrm>
            <a:off x="370800" y="1674019"/>
            <a:ext cx="8402400" cy="28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2800" dirty="0">
                <a:latin typeface="Rockwell" panose="02060603020205020403" pitchFamily="18" charset="0"/>
              </a:rPr>
              <a:t>We have given the rank of the </a:t>
            </a:r>
            <a:r>
              <a:rPr lang="en-GB" sz="2800" dirty="0">
                <a:solidFill>
                  <a:srgbClr val="A91F2E"/>
                </a:solidFill>
                <a:latin typeface="Rockwell" panose="02060603020205020403" pitchFamily="18" charset="0"/>
              </a:rPr>
              <a:t>Choi-state</a:t>
            </a:r>
            <a:r>
              <a:rPr lang="en-GB" sz="2800" dirty="0">
                <a:latin typeface="Rockwell" panose="02060603020205020403" pitchFamily="18" charset="0"/>
              </a:rPr>
              <a:t> an operational interpretation through an entanglement assisted exclusion task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4A3DB4-7005-9E64-7D4D-67E6C0E92627}"/>
              </a:ext>
            </a:extLst>
          </p:cNvPr>
          <p:cNvSpPr txBox="1">
            <a:spLocks/>
          </p:cNvSpPr>
          <p:nvPr/>
        </p:nvSpPr>
        <p:spPr bwMode="auto">
          <a:xfrm>
            <a:off x="370800" y="1674019"/>
            <a:ext cx="8402400" cy="28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2800" dirty="0">
                <a:latin typeface="Rockwell" panose="02060603020205020403" pitchFamily="18" charset="0"/>
              </a:rPr>
              <a:t>We have given the rank of the Choi-state an operational interpretation through an </a:t>
            </a:r>
            <a:r>
              <a:rPr lang="en-GB" sz="2800" dirty="0">
                <a:solidFill>
                  <a:srgbClr val="A91F2E"/>
                </a:solidFill>
                <a:latin typeface="Rockwell" panose="02060603020205020403" pitchFamily="18" charset="0"/>
              </a:rPr>
              <a:t>entanglement assisted exclusion task </a:t>
            </a:r>
          </a:p>
        </p:txBody>
      </p:sp>
    </p:spTree>
    <p:extLst>
      <p:ext uri="{BB962C8B-B14F-4D97-AF65-F5344CB8AC3E}">
        <p14:creationId xmlns:p14="http://schemas.microsoft.com/office/powerpoint/2010/main" val="11203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83877"/>
            <a:ext cx="8402400" cy="994172"/>
          </a:xfrm>
        </p:spPr>
        <p:txBody>
          <a:bodyPr/>
          <a:lstStyle/>
          <a:p>
            <a:r>
              <a:rPr lang="en-GB" dirty="0"/>
              <a:t>State Exclusion as Communication? 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643257" y="1887054"/>
            <a:ext cx="781016" cy="12034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DC45A0-6733-4909-CDEB-18906B753399}"/>
              </a:ext>
            </a:extLst>
          </p:cNvPr>
          <p:cNvSpPr/>
          <p:nvPr/>
        </p:nvSpPr>
        <p:spPr>
          <a:xfrm>
            <a:off x="547343" y="3600820"/>
            <a:ext cx="1052712" cy="70444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63A23-A22A-556B-58ED-A1B7FFC5DC0F}"/>
              </a:ext>
            </a:extLst>
          </p:cNvPr>
          <p:cNvSpPr/>
          <p:nvPr/>
        </p:nvSpPr>
        <p:spPr>
          <a:xfrm>
            <a:off x="643257" y="3399363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B32C8-A42F-CCA5-70A5-BC9AB8322C3B}"/>
              </a:ext>
            </a:extLst>
          </p:cNvPr>
          <p:cNvSpPr/>
          <p:nvPr/>
        </p:nvSpPr>
        <p:spPr>
          <a:xfrm>
            <a:off x="877386" y="3399380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DB713-5C4E-4F56-7F0A-E989853F6CA6}"/>
              </a:ext>
            </a:extLst>
          </p:cNvPr>
          <p:cNvSpPr/>
          <p:nvPr/>
        </p:nvSpPr>
        <p:spPr>
          <a:xfrm>
            <a:off x="1124491" y="3405861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4B7A83-13D7-0F17-98D8-3A41E237AE8C}"/>
              </a:ext>
            </a:extLst>
          </p:cNvPr>
          <p:cNvSpPr/>
          <p:nvPr/>
        </p:nvSpPr>
        <p:spPr>
          <a:xfrm>
            <a:off x="1371597" y="3401215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CB3A50D-B518-0B0F-FAA8-C4298C678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063" y="3275435"/>
            <a:ext cx="168346" cy="10287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DF87DF-FEDA-3DA2-3383-8E5AF96D0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618" y="3279479"/>
            <a:ext cx="168346" cy="1028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50CEB0C-5276-3242-F171-37BDFFD67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375" y="3282891"/>
            <a:ext cx="168346" cy="10287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C11D20C-1C83-74C5-4FD5-71C3ADA41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6448" y="3275435"/>
            <a:ext cx="168346" cy="1028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FC2999-B471-5C2B-4807-2FE370EF301E}"/>
              </a:ext>
            </a:extLst>
          </p:cNvPr>
          <p:cNvSpPr txBox="1"/>
          <p:nvPr/>
        </p:nvSpPr>
        <p:spPr>
          <a:xfrm>
            <a:off x="682966" y="1162751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Alice</a:t>
            </a:r>
            <a:r>
              <a:rPr lang="en-GB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C35458-FF37-EF71-518A-9EB9C243D0A6}"/>
              </a:ext>
            </a:extLst>
          </p:cNvPr>
          <p:cNvSpPr/>
          <p:nvPr/>
        </p:nvSpPr>
        <p:spPr>
          <a:xfrm>
            <a:off x="6755414" y="3600820"/>
            <a:ext cx="1052712" cy="70444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34EB3E9-95B3-4633-1459-B80ADBBD6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990" y="3015769"/>
            <a:ext cx="168346" cy="10287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FC60DD1-3EA3-06E6-261A-EC1D764C0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4545" y="3019813"/>
            <a:ext cx="168346" cy="10287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56771D1-F51D-01C0-66DA-4C0B80598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1302" y="3023225"/>
            <a:ext cx="168346" cy="10287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EC4D8B3-ED4F-88A8-0019-C22C4ED9D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7375" y="3015769"/>
            <a:ext cx="168346" cy="1028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2C8E698-2847-5BA6-EA5B-7B35E8DE69DB}"/>
              </a:ext>
            </a:extLst>
          </p:cNvPr>
          <p:cNvSpPr/>
          <p:nvPr/>
        </p:nvSpPr>
        <p:spPr>
          <a:xfrm>
            <a:off x="6884303" y="3461328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5D248C-1F14-DECA-5269-1BE959F54AEC}"/>
              </a:ext>
            </a:extLst>
          </p:cNvPr>
          <p:cNvSpPr/>
          <p:nvPr/>
        </p:nvSpPr>
        <p:spPr>
          <a:xfrm>
            <a:off x="7118432" y="3461345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BA72B9-8F51-13A1-6F0D-57EEE2293EA3}"/>
              </a:ext>
            </a:extLst>
          </p:cNvPr>
          <p:cNvSpPr/>
          <p:nvPr/>
        </p:nvSpPr>
        <p:spPr>
          <a:xfrm>
            <a:off x="7365537" y="3467826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CDAC49-4A10-A589-33FE-C155FECC550C}"/>
              </a:ext>
            </a:extLst>
          </p:cNvPr>
          <p:cNvSpPr/>
          <p:nvPr/>
        </p:nvSpPr>
        <p:spPr>
          <a:xfrm>
            <a:off x="7612643" y="3463180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04E20C-A932-379F-57B2-C347052E83C7}"/>
              </a:ext>
            </a:extLst>
          </p:cNvPr>
          <p:cNvSpPr/>
          <p:nvPr/>
        </p:nvSpPr>
        <p:spPr>
          <a:xfrm>
            <a:off x="6826961" y="324788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B54AFC-AF52-D5A4-1278-BB90D0815C46}"/>
              </a:ext>
            </a:extLst>
          </p:cNvPr>
          <p:cNvSpPr/>
          <p:nvPr/>
        </p:nvSpPr>
        <p:spPr>
          <a:xfrm>
            <a:off x="7062966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112CC1-10F6-CADB-CEF7-C22C74A4EA97}"/>
              </a:ext>
            </a:extLst>
          </p:cNvPr>
          <p:cNvSpPr/>
          <p:nvPr/>
        </p:nvSpPr>
        <p:spPr>
          <a:xfrm>
            <a:off x="7308195" y="325086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E6D577-D91A-3A25-8E8A-035975E86EF4}"/>
              </a:ext>
            </a:extLst>
          </p:cNvPr>
          <p:cNvSpPr/>
          <p:nvPr/>
        </p:nvSpPr>
        <p:spPr>
          <a:xfrm>
            <a:off x="7553424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5FBD56DB-9EB5-99AC-C80F-BBBA377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6884303" y="1726083"/>
            <a:ext cx="781016" cy="12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BDC036-929A-8050-7D15-B6F75C4C8DCF}"/>
              </a:ext>
            </a:extLst>
          </p:cNvPr>
          <p:cNvSpPr txBox="1"/>
          <p:nvPr/>
        </p:nvSpPr>
        <p:spPr>
          <a:xfrm>
            <a:off x="6963721" y="978085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</a:t>
            </a:r>
            <a:r>
              <a:rPr lang="en-GB" dirty="0"/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EA8485-245D-437B-5B4B-28D7B1046762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1600055" y="3953042"/>
            <a:ext cx="201680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4B563E0-937A-5FE9-05B2-C862BA3DE63F}"/>
              </a:ext>
            </a:extLst>
          </p:cNvPr>
          <p:cNvSpPr/>
          <p:nvPr/>
        </p:nvSpPr>
        <p:spPr>
          <a:xfrm>
            <a:off x="3616861" y="3556793"/>
            <a:ext cx="867468" cy="79249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4DFA1E-2F78-D69C-F794-FFEB9580F05E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502063" y="3953042"/>
            <a:ext cx="225335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0803026-E66E-4DF7-59CC-DC04660B5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8414" y="3721120"/>
            <a:ext cx="495652" cy="41304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0A87574-5358-B9A0-5DCA-BFFECD481284}"/>
              </a:ext>
            </a:extLst>
          </p:cNvPr>
          <p:cNvSpPr txBox="1"/>
          <p:nvPr/>
        </p:nvSpPr>
        <p:spPr>
          <a:xfrm>
            <a:off x="2600368" y="4513618"/>
            <a:ext cx="159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Rockwell" panose="02060603020205020403" pitchFamily="18" charset="0"/>
              </a:rPr>
              <a:t>Alice sends: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08FFBD-E23C-4010-C804-7758D97332B1}"/>
              </a:ext>
            </a:extLst>
          </p:cNvPr>
          <p:cNvSpPr txBox="1"/>
          <p:nvPr/>
        </p:nvSpPr>
        <p:spPr>
          <a:xfrm>
            <a:off x="2475142" y="4782653"/>
            <a:ext cx="159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Rockwell" panose="02060603020205020403" pitchFamily="18" charset="0"/>
              </a:rPr>
              <a:t>Bob Receives: 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6F69FE2-26D8-DFC8-2F98-1BEE8D0FCF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60583" y="4551643"/>
            <a:ext cx="1032504" cy="167433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B78A8D5A-6297-565E-8433-BDCC8A7DB1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68497" y="4836390"/>
            <a:ext cx="2284568" cy="1722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D1F60-A221-2D0E-A9D3-23C0B1A5DC05}"/>
              </a:ext>
            </a:extLst>
          </p:cNvPr>
          <p:cNvSpPr txBox="1"/>
          <p:nvPr/>
        </p:nvSpPr>
        <p:spPr>
          <a:xfrm>
            <a:off x="1687015" y="1208192"/>
            <a:ext cx="4785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latin typeface="Rockwell" panose="02060603020205020403" pitchFamily="18" charset="0"/>
            </a:endParaRPr>
          </a:p>
          <a:p>
            <a:r>
              <a:rPr lang="en-GB" sz="1800" dirty="0">
                <a:latin typeface="Rockwell" panose="02060603020205020403" pitchFamily="18" charset="0"/>
              </a:rPr>
              <a:t>Bob’s box outputs a set of message              </a:t>
            </a:r>
          </a:p>
          <a:p>
            <a:r>
              <a:rPr lang="en-GB" sz="1800" dirty="0">
                <a:latin typeface="Rockwell" panose="02060603020205020403" pitchFamily="18" charset="0"/>
              </a:rPr>
              <a:t>that Alice </a:t>
            </a:r>
            <a:r>
              <a:rPr lang="en-GB" sz="1800" dirty="0">
                <a:solidFill>
                  <a:srgbClr val="A91F2E"/>
                </a:solidFill>
                <a:latin typeface="Rockwell" panose="02060603020205020403" pitchFamily="18" charset="0"/>
              </a:rPr>
              <a:t>did not send with certainty.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F412DEF-F9BB-43DD-CFA0-29A365884B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70962" y="1520212"/>
            <a:ext cx="1226623" cy="329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5BC02A-8878-7493-584E-791F8577B30A}"/>
              </a:ext>
            </a:extLst>
          </p:cNvPr>
          <p:cNvSpPr txBox="1"/>
          <p:nvPr/>
        </p:nvSpPr>
        <p:spPr>
          <a:xfrm>
            <a:off x="1684019" y="978324"/>
            <a:ext cx="457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Bob’s box now performs state exclusion.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8FA43-49E8-C024-3C7D-285331B90A21}"/>
              </a:ext>
            </a:extLst>
          </p:cNvPr>
          <p:cNvSpPr txBox="1"/>
          <p:nvPr/>
        </p:nvSpPr>
        <p:spPr>
          <a:xfrm>
            <a:off x="1703130" y="2373230"/>
            <a:ext cx="18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Where</a:t>
            </a:r>
            <a:r>
              <a:rPr lang="en-GB" dirty="0"/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9FCAF2E-94E5-0D6C-68DF-D1B57476AE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17459" y="2453938"/>
            <a:ext cx="647488" cy="225868"/>
          </a:xfrm>
          <a:prstGeom prst="rect">
            <a:avLst/>
          </a:prstGeom>
        </p:spPr>
      </p:pic>
      <p:pic>
        <p:nvPicPr>
          <p:cNvPr id="44" name="Picture 43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471A2A2E-D176-B59C-172C-E7EA1B60F30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6998336" y="1437799"/>
            <a:ext cx="495300" cy="3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84E7C-D22A-954F-1455-FB5615FE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654325"/>
            <a:ext cx="8402400" cy="127422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Rockwell" panose="02060603020205020403" pitchFamily="18" charset="0"/>
              </a:rPr>
              <a:t>We are using the notion of </a:t>
            </a:r>
            <a:r>
              <a:rPr lang="en-US" sz="2400" dirty="0">
                <a:solidFill>
                  <a:schemeClr val="tx2"/>
                </a:solidFill>
                <a:latin typeface="Rockwell" panose="02060603020205020403" pitchFamily="18" charset="0"/>
              </a:rPr>
              <a:t>conclusive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Rockwell" panose="02060603020205020403" pitchFamily="18" charset="0"/>
              </a:rPr>
              <a:t>k-state exclusion </a:t>
            </a:r>
            <a:r>
              <a:rPr lang="en-US" sz="2400" dirty="0">
                <a:latin typeface="Rockwell" panose="02060603020205020403" pitchFamily="18" charset="0"/>
              </a:rPr>
              <a:t>to quantify what Bob can say </a:t>
            </a:r>
            <a:r>
              <a:rPr lang="en-US" sz="2400" dirty="0">
                <a:solidFill>
                  <a:schemeClr val="tx2"/>
                </a:solidFill>
                <a:latin typeface="Rockwell" panose="02060603020205020403" pitchFamily="18" charset="0"/>
              </a:rPr>
              <a:t>with certainty </a:t>
            </a:r>
            <a:r>
              <a:rPr lang="en-US" sz="2400" dirty="0">
                <a:latin typeface="Rockwell" panose="02060603020205020403" pitchFamily="18" charset="0"/>
              </a:rPr>
              <a:t>about Alice’s encoded message in a communication task.  </a:t>
            </a:r>
            <a:endParaRPr lang="en-GB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9492D-BEBC-4EE0-B5C8-CD53122824D6}"/>
              </a:ext>
            </a:extLst>
          </p:cNvPr>
          <p:cNvSpPr txBox="1"/>
          <p:nvPr/>
        </p:nvSpPr>
        <p:spPr>
          <a:xfrm>
            <a:off x="739833" y="257175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ckwell" panose="02060603020205020403" pitchFamily="18" charset="0"/>
              </a:rPr>
              <a:t>The communication task we specifically consider was </a:t>
            </a:r>
            <a:r>
              <a:rPr lang="en-US" sz="2400" dirty="0">
                <a:solidFill>
                  <a:schemeClr val="tx2"/>
                </a:solidFill>
                <a:latin typeface="Rockwell" panose="02060603020205020403" pitchFamily="18" charset="0"/>
              </a:rPr>
              <a:t>super-dense coding</a:t>
            </a:r>
            <a:r>
              <a:rPr lang="en-US" sz="2400" dirty="0">
                <a:latin typeface="Rockwell" panose="02060603020205020403" pitchFamily="18" charset="0"/>
              </a:rPr>
              <a:t>. </a:t>
            </a:r>
            <a:endParaRPr lang="en-GB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1609-C9CA-95E2-2655-47626B94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1577578"/>
            <a:ext cx="8402400" cy="994172"/>
          </a:xfrm>
        </p:spPr>
        <p:txBody>
          <a:bodyPr/>
          <a:lstStyle/>
          <a:p>
            <a:r>
              <a:rPr lang="en-GB" dirty="0"/>
              <a:t>Super-dense Coding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DB01-4E8A-AF9C-CA73-8098BA1C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9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209-BA49-7F62-24DC-5DFABE75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Super-dense Coding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B7C76-9C88-9A2E-D21D-B7ED45812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49" y="1268016"/>
            <a:ext cx="8338443" cy="288845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Rockwell" panose="02060603020205020403" pitchFamily="18" charset="0"/>
              </a:rPr>
              <a:t>Alice (A) and Bob (B), are two spatially separated parties who share a d=2 dimension maximally entangled bipartite state</a:t>
            </a:r>
            <a:r>
              <a:rPr lang="en-GB" dirty="0"/>
              <a:t>,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116B-F02C-0F40-44EA-1E82B1B4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04"/>
          <a:stretch/>
        </p:blipFill>
        <p:spPr>
          <a:xfrm>
            <a:off x="1806485" y="2391793"/>
            <a:ext cx="5232090" cy="690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5EAC63-C948-833A-6816-EA5EE31587BF}"/>
              </a:ext>
            </a:extLst>
          </p:cNvPr>
          <p:cNvSpPr txBox="1"/>
          <p:nvPr/>
        </p:nvSpPr>
        <p:spPr>
          <a:xfrm>
            <a:off x="461246" y="3542100"/>
            <a:ext cx="7922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Aim: Alice wants to send Bob </a:t>
            </a:r>
            <a:r>
              <a:rPr lang="en-GB" sz="2100" dirty="0">
                <a:solidFill>
                  <a:srgbClr val="A91F2E"/>
                </a:solidFill>
                <a:latin typeface="Rockwell" panose="02060603020205020403" pitchFamily="18" charset="0"/>
              </a:rPr>
              <a:t>two bits </a:t>
            </a:r>
            <a:r>
              <a:rPr lang="en-GB" sz="2100" dirty="0">
                <a:latin typeface="Rockwell" panose="02060603020205020403" pitchFamily="18" charset="0"/>
              </a:rPr>
              <a:t>using </a:t>
            </a:r>
            <a:r>
              <a:rPr lang="en-GB" sz="2100" dirty="0">
                <a:solidFill>
                  <a:srgbClr val="A91F2E"/>
                </a:solidFill>
                <a:latin typeface="Rockwell" panose="02060603020205020403" pitchFamily="18" charset="0"/>
              </a:rPr>
              <a:t>one qubit </a:t>
            </a:r>
          </a:p>
        </p:txBody>
      </p:sp>
    </p:spTree>
    <p:extLst>
      <p:ext uri="{BB962C8B-B14F-4D97-AF65-F5344CB8AC3E}">
        <p14:creationId xmlns:p14="http://schemas.microsoft.com/office/powerpoint/2010/main" val="251903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209-BA49-7F62-24DC-5DFABE75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Super-dense Coding 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116B-F02C-0F40-44EA-1E82B1B4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04"/>
          <a:stretch/>
        </p:blipFill>
        <p:spPr>
          <a:xfrm>
            <a:off x="5236266" y="563181"/>
            <a:ext cx="3147548" cy="415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E2B58-938B-A967-9C45-AD6FEFFAF4D6}"/>
              </a:ext>
            </a:extLst>
          </p:cNvPr>
          <p:cNvSpPr txBox="1"/>
          <p:nvPr/>
        </p:nvSpPr>
        <p:spPr>
          <a:xfrm>
            <a:off x="370800" y="1277137"/>
            <a:ext cx="7922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1. Alice encodes the two bits she wants to send by applying the following </a:t>
            </a:r>
            <a:r>
              <a:rPr lang="en-GB" sz="2100" dirty="0" err="1">
                <a:latin typeface="Rockwell" panose="02060603020205020403" pitchFamily="18" charset="0"/>
              </a:rPr>
              <a:t>unitaries</a:t>
            </a:r>
            <a:r>
              <a:rPr lang="en-GB" sz="2100" dirty="0">
                <a:latin typeface="Rockwell" panose="02060603020205020403" pitchFamily="18" charset="0"/>
              </a:rPr>
              <a:t> to the state in her system: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881920-8998-8B81-650E-958F4A618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1077" y="3083171"/>
            <a:ext cx="1558045" cy="39569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119226D-6FEF-1E71-BB70-512866330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5261" y="3680934"/>
            <a:ext cx="1582776" cy="39569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C211EE-C067-14C2-2AA2-A0B13401B3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5261" y="4230101"/>
            <a:ext cx="1582774" cy="3215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0CA19B7-9550-F0E4-C435-4F63782CBB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35261" y="2534004"/>
            <a:ext cx="1434391" cy="3956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6D07F5-9696-2AB2-B598-F3710A33E9C1}"/>
              </a:ext>
            </a:extLst>
          </p:cNvPr>
          <p:cNvSpPr/>
          <p:nvPr/>
        </p:nvSpPr>
        <p:spPr>
          <a:xfrm>
            <a:off x="3418051" y="2313609"/>
            <a:ext cx="659450" cy="2450034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DE4DE-4D87-49B9-203C-A275FA91B8BE}"/>
              </a:ext>
            </a:extLst>
          </p:cNvPr>
          <p:cNvSpPr txBox="1"/>
          <p:nvPr/>
        </p:nvSpPr>
        <p:spPr>
          <a:xfrm>
            <a:off x="725888" y="3218758"/>
            <a:ext cx="25679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Two-bit strings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AEFE33-AC53-F985-2CEB-CD060956D6ED}"/>
              </a:ext>
            </a:extLst>
          </p:cNvPr>
          <p:cNvSpPr/>
          <p:nvPr/>
        </p:nvSpPr>
        <p:spPr>
          <a:xfrm>
            <a:off x="4572000" y="2313609"/>
            <a:ext cx="659450" cy="2450034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042492-4904-243F-355C-67FEF99A217F}"/>
              </a:ext>
            </a:extLst>
          </p:cNvPr>
          <p:cNvSpPr txBox="1"/>
          <p:nvPr/>
        </p:nvSpPr>
        <p:spPr>
          <a:xfrm>
            <a:off x="5725949" y="3192318"/>
            <a:ext cx="2987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Qubits Pauli Operators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C0D412-A7DF-B087-5EB5-384480F57BF8}"/>
              </a:ext>
            </a:extLst>
          </p:cNvPr>
          <p:cNvCxnSpPr>
            <a:endCxn id="16" idx="3"/>
          </p:cNvCxnSpPr>
          <p:nvPr/>
        </p:nvCxnSpPr>
        <p:spPr>
          <a:xfrm>
            <a:off x="2732251" y="3426507"/>
            <a:ext cx="561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CD0F97-CA17-D6AD-7F29-50379A8F1A77}"/>
              </a:ext>
            </a:extLst>
          </p:cNvPr>
          <p:cNvCxnSpPr>
            <a:stCxn id="18" idx="1"/>
          </p:cNvCxnSpPr>
          <p:nvPr/>
        </p:nvCxnSpPr>
        <p:spPr>
          <a:xfrm flipH="1">
            <a:off x="5301517" y="3400067"/>
            <a:ext cx="424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2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209-BA49-7F62-24DC-5DFABE75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Super-dense Coding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116B-F02C-0F40-44EA-1E82B1B4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04"/>
          <a:stretch/>
        </p:blipFill>
        <p:spPr>
          <a:xfrm>
            <a:off x="5236266" y="563181"/>
            <a:ext cx="3147548" cy="415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E2B58-938B-A967-9C45-AD6FEFFAF4D6}"/>
              </a:ext>
            </a:extLst>
          </p:cNvPr>
          <p:cNvSpPr txBox="1"/>
          <p:nvPr/>
        </p:nvSpPr>
        <p:spPr>
          <a:xfrm>
            <a:off x="370800" y="1277137"/>
            <a:ext cx="7922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Alice and Bob now share one of the Bell states: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54494F9-5CA2-C26A-4EDD-90867097B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4642" y="1921897"/>
            <a:ext cx="3236842" cy="5494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CB9B88-1478-3EE8-F3A8-39C5EDB91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4642" y="2731718"/>
            <a:ext cx="3236842" cy="5494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D59B447-A88C-0DF6-5E98-38CB9253CE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4642" y="3525973"/>
            <a:ext cx="3236842" cy="54942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58D66BA-F3C9-75BD-5A1F-4B64A99F8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54642" y="4320229"/>
            <a:ext cx="3236842" cy="5494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CEC5A01-DB72-C8E8-E4FA-D98949A80ABF}"/>
              </a:ext>
            </a:extLst>
          </p:cNvPr>
          <p:cNvSpPr/>
          <p:nvPr/>
        </p:nvSpPr>
        <p:spPr>
          <a:xfrm>
            <a:off x="2781299" y="1921896"/>
            <a:ext cx="403067" cy="2947759"/>
          </a:xfrm>
          <a:prstGeom prst="rect">
            <a:avLst/>
          </a:prstGeom>
          <a:noFill/>
          <a:ln w="349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581F2-EE4F-FEE1-E2A8-A50C7A1F090F}"/>
              </a:ext>
            </a:extLst>
          </p:cNvPr>
          <p:cNvSpPr txBox="1"/>
          <p:nvPr/>
        </p:nvSpPr>
        <p:spPr>
          <a:xfrm>
            <a:off x="0" y="2637100"/>
            <a:ext cx="2524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Alice’s encoded message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05EB9D-E645-BCFA-F442-80E04BD167F6}"/>
              </a:ext>
            </a:extLst>
          </p:cNvPr>
          <p:cNvCxnSpPr>
            <a:cxnSpLocks/>
          </p:cNvCxnSpPr>
          <p:nvPr/>
        </p:nvCxnSpPr>
        <p:spPr>
          <a:xfrm>
            <a:off x="2149210" y="3061719"/>
            <a:ext cx="517790" cy="219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ight Brace 27">
            <a:extLst>
              <a:ext uri="{FF2B5EF4-FFF2-40B4-BE49-F238E27FC236}">
                <a16:creationId xmlns:a16="http://schemas.microsoft.com/office/drawing/2014/main" id="{A8EF5F50-A052-7793-BE5A-FD35FD3E9F50}"/>
              </a:ext>
            </a:extLst>
          </p:cNvPr>
          <p:cNvSpPr/>
          <p:nvPr/>
        </p:nvSpPr>
        <p:spPr>
          <a:xfrm>
            <a:off x="6276975" y="1790700"/>
            <a:ext cx="403067" cy="305894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30A4E5-1E4D-C3C9-F8E0-6D3BB6D40453}"/>
              </a:ext>
            </a:extLst>
          </p:cNvPr>
          <p:cNvSpPr txBox="1"/>
          <p:nvPr/>
        </p:nvSpPr>
        <p:spPr>
          <a:xfrm>
            <a:off x="6680042" y="2760293"/>
            <a:ext cx="19145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State shared between Alice and Bob</a:t>
            </a:r>
          </a:p>
        </p:txBody>
      </p:sp>
    </p:spTree>
    <p:extLst>
      <p:ext uri="{BB962C8B-B14F-4D97-AF65-F5344CB8AC3E}">
        <p14:creationId xmlns:p14="http://schemas.microsoft.com/office/powerpoint/2010/main" val="4649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8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209-BA49-7F62-24DC-5DFABE75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Super-dense Coding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116B-F02C-0F40-44EA-1E82B1B4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04"/>
          <a:stretch/>
        </p:blipFill>
        <p:spPr>
          <a:xfrm>
            <a:off x="5236266" y="563181"/>
            <a:ext cx="3147548" cy="415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E2B58-938B-A967-9C45-AD6FEFFAF4D6}"/>
              </a:ext>
            </a:extLst>
          </p:cNvPr>
          <p:cNvSpPr txBox="1"/>
          <p:nvPr/>
        </p:nvSpPr>
        <p:spPr>
          <a:xfrm>
            <a:off x="370800" y="1277137"/>
            <a:ext cx="79224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2. Alice sends her half of the state to Bob. </a:t>
            </a:r>
          </a:p>
          <a:p>
            <a:endParaRPr lang="en-GB" sz="2100" dirty="0">
              <a:latin typeface="Rockwell" panose="02060603020205020403" pitchFamily="18" charset="0"/>
            </a:endParaRPr>
          </a:p>
          <a:p>
            <a:r>
              <a:rPr lang="en-GB" sz="2100" dirty="0">
                <a:latin typeface="Rockwell" panose="02060603020205020403" pitchFamily="18" charset="0"/>
              </a:rPr>
              <a:t>Bob now has all of one of the following states: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396490-2B09-3980-B49F-B1CC18FC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3147" y="2827770"/>
            <a:ext cx="4020507" cy="446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71927D-EB37-7D18-939D-77D11331F11D}"/>
              </a:ext>
            </a:extLst>
          </p:cNvPr>
          <p:cNvSpPr txBox="1"/>
          <p:nvPr/>
        </p:nvSpPr>
        <p:spPr>
          <a:xfrm>
            <a:off x="850727" y="3827249"/>
            <a:ext cx="840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If Bob can identify the state, he can decode the message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1BEEA-934C-6E2F-2D6F-72FF7CDCC9C0}"/>
              </a:ext>
            </a:extLst>
          </p:cNvPr>
          <p:cNvSpPr/>
          <p:nvPr/>
        </p:nvSpPr>
        <p:spPr>
          <a:xfrm rot="16200000">
            <a:off x="4043751" y="512249"/>
            <a:ext cx="659450" cy="704549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209-BA49-7F62-24DC-5DFABE75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Super-dense Coding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116B-F02C-0F40-44EA-1E82B1B4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04"/>
          <a:stretch/>
        </p:blipFill>
        <p:spPr>
          <a:xfrm>
            <a:off x="5236266" y="563181"/>
            <a:ext cx="3147548" cy="415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E2B58-938B-A967-9C45-AD6FEFFAF4D6}"/>
              </a:ext>
            </a:extLst>
          </p:cNvPr>
          <p:cNvSpPr txBox="1"/>
          <p:nvPr/>
        </p:nvSpPr>
        <p:spPr>
          <a:xfrm>
            <a:off x="370800" y="1277137"/>
            <a:ext cx="7922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3. Bob performs state discrimination on: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396490-2B09-3980-B49F-B1CC18FC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1746" y="1904047"/>
            <a:ext cx="4020507" cy="446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E0B812-EA52-09AD-EBB7-DE4714F9D0C8}"/>
              </a:ext>
            </a:extLst>
          </p:cNvPr>
          <p:cNvSpPr txBox="1"/>
          <p:nvPr/>
        </p:nvSpPr>
        <p:spPr>
          <a:xfrm>
            <a:off x="924965" y="2802734"/>
            <a:ext cx="23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This set is orthogonal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7AA52-0D7B-F0EE-B5BB-321EF5FAC5DE}"/>
              </a:ext>
            </a:extLst>
          </p:cNvPr>
          <p:cNvSpPr txBox="1"/>
          <p:nvPr/>
        </p:nvSpPr>
        <p:spPr>
          <a:xfrm>
            <a:off x="3789720" y="2792731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Bob can decode Alice’s message with certainty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372A63-5E35-63F9-2EA8-B7A7A697C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2372" y="2877342"/>
            <a:ext cx="757348" cy="1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209-BA49-7F62-24DC-5DFABE75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Super-dense Coding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116B-F02C-0F40-44EA-1E82B1B4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04"/>
          <a:stretch/>
        </p:blipFill>
        <p:spPr>
          <a:xfrm>
            <a:off x="5236266" y="563181"/>
            <a:ext cx="3147548" cy="415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E2B58-938B-A967-9C45-AD6FEFFAF4D6}"/>
              </a:ext>
            </a:extLst>
          </p:cNvPr>
          <p:cNvSpPr txBox="1"/>
          <p:nvPr/>
        </p:nvSpPr>
        <p:spPr>
          <a:xfrm>
            <a:off x="370800" y="1277137"/>
            <a:ext cx="7922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3. Bob performs state discrimination on: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396490-2B09-3980-B49F-B1CC18FC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1746" y="1904047"/>
            <a:ext cx="4020507" cy="446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7AA52-0D7B-F0EE-B5BB-321EF5FAC5DE}"/>
              </a:ext>
            </a:extLst>
          </p:cNvPr>
          <p:cNvSpPr txBox="1"/>
          <p:nvPr/>
        </p:nvSpPr>
        <p:spPr>
          <a:xfrm>
            <a:off x="446445" y="267228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 measures: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824AEC2-BB70-0EED-C6F7-0DA472229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8840" y="3982601"/>
            <a:ext cx="3278939" cy="3240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B0DBB02-C9AB-7106-D2F4-68F2516D5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623" y="3279215"/>
            <a:ext cx="8124825" cy="343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04321-A14F-30CC-C6DF-D9C3B09D168A}"/>
              </a:ext>
            </a:extLst>
          </p:cNvPr>
          <p:cNvSpPr txBox="1"/>
          <p:nvPr/>
        </p:nvSpPr>
        <p:spPr>
          <a:xfrm>
            <a:off x="446445" y="393735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47859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209-BA49-7F62-24DC-5DFABE75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Super-dense Coding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116B-F02C-0F40-44EA-1E82B1B4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04"/>
          <a:stretch/>
        </p:blipFill>
        <p:spPr>
          <a:xfrm>
            <a:off x="5236266" y="563181"/>
            <a:ext cx="3147548" cy="415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E2B58-938B-A967-9C45-AD6FEFFAF4D6}"/>
              </a:ext>
            </a:extLst>
          </p:cNvPr>
          <p:cNvSpPr txBox="1"/>
          <p:nvPr/>
        </p:nvSpPr>
        <p:spPr>
          <a:xfrm>
            <a:off x="370800" y="1277137"/>
            <a:ext cx="7922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3. Bob performs state discrimination on: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396490-2B09-3980-B49F-B1CC18FC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1746" y="1904047"/>
            <a:ext cx="4020507" cy="446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7AA52-0D7B-F0EE-B5BB-321EF5FAC5DE}"/>
              </a:ext>
            </a:extLst>
          </p:cNvPr>
          <p:cNvSpPr txBox="1"/>
          <p:nvPr/>
        </p:nvSpPr>
        <p:spPr>
          <a:xfrm>
            <a:off x="370800" y="257175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 outputs: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ABD9EF-5FDE-BC79-F2AB-7701B599D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9912" y="2792731"/>
            <a:ext cx="1696913" cy="3572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BEC06B8-0A7C-CAD9-C450-6B31A32D79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9912" y="3407128"/>
            <a:ext cx="1696913" cy="35724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2A427F2-B3B1-AEF2-47DF-9EEE1864D2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9237" y="4011553"/>
            <a:ext cx="1696913" cy="35724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603A22B-32D7-8BBA-9781-65AE96D5D7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79239" y="4667385"/>
            <a:ext cx="1696911" cy="3349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29A817-6E39-EF03-4CE3-BC0F8F90783E}"/>
              </a:ext>
            </a:extLst>
          </p:cNvPr>
          <p:cNvSpPr/>
          <p:nvPr/>
        </p:nvSpPr>
        <p:spPr>
          <a:xfrm>
            <a:off x="3327456" y="2691322"/>
            <a:ext cx="659450" cy="245217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BBC41D-DDEC-8D91-8D5A-0DD4623C8D5E}"/>
              </a:ext>
            </a:extLst>
          </p:cNvPr>
          <p:cNvSpPr txBox="1"/>
          <p:nvPr/>
        </p:nvSpPr>
        <p:spPr>
          <a:xfrm>
            <a:off x="370800" y="3395041"/>
            <a:ext cx="2567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Bob’s measurement outcome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03DED3-7000-9126-FADC-37D0333EA2B9}"/>
              </a:ext>
            </a:extLst>
          </p:cNvPr>
          <p:cNvCxnSpPr>
            <a:cxnSpLocks/>
          </p:cNvCxnSpPr>
          <p:nvPr/>
        </p:nvCxnSpPr>
        <p:spPr>
          <a:xfrm>
            <a:off x="2726721" y="3799916"/>
            <a:ext cx="561577" cy="161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7D9A2B0-EA93-E791-968E-9C5C3B7F9A11}"/>
              </a:ext>
            </a:extLst>
          </p:cNvPr>
          <p:cNvSpPr/>
          <p:nvPr/>
        </p:nvSpPr>
        <p:spPr>
          <a:xfrm>
            <a:off x="4468481" y="2660604"/>
            <a:ext cx="659450" cy="2450034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7281F-3703-4A16-3C67-5E1C0B717548}"/>
              </a:ext>
            </a:extLst>
          </p:cNvPr>
          <p:cNvSpPr txBox="1"/>
          <p:nvPr/>
        </p:nvSpPr>
        <p:spPr>
          <a:xfrm>
            <a:off x="5622430" y="3539313"/>
            <a:ext cx="2987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Rockwell" panose="02060603020205020403" pitchFamily="18" charset="0"/>
              </a:rPr>
              <a:t>Decoded message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FE0D08-F1E8-03EC-3A6C-38358AF1E8C4}"/>
              </a:ext>
            </a:extLst>
          </p:cNvPr>
          <p:cNvCxnSpPr>
            <a:stCxn id="22" idx="1"/>
          </p:cNvCxnSpPr>
          <p:nvPr/>
        </p:nvCxnSpPr>
        <p:spPr>
          <a:xfrm flipH="1">
            <a:off x="5197998" y="3747062"/>
            <a:ext cx="424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AB1D-396A-E799-AA6C-5F08978A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DEE12-08B2-0096-0216-924466B8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Rockwell" panose="02060603020205020403" pitchFamily="18" charset="0"/>
              </a:rPr>
              <a:t>State Discrimination and State Exclusion Tasks </a:t>
            </a:r>
          </a:p>
          <a:p>
            <a:endParaRPr lang="en-GB" dirty="0">
              <a:latin typeface="Rockwell" panose="02060603020205020403" pitchFamily="18" charset="0"/>
            </a:endParaRPr>
          </a:p>
          <a:p>
            <a:r>
              <a:rPr lang="en-GB" dirty="0">
                <a:latin typeface="Rockwell" panose="02060603020205020403" pitchFamily="18" charset="0"/>
              </a:rPr>
              <a:t>Superdense Coding and State Discrimination</a:t>
            </a:r>
          </a:p>
          <a:p>
            <a:endParaRPr lang="en-GB" dirty="0">
              <a:latin typeface="Rockwell" panose="02060603020205020403" pitchFamily="18" charset="0"/>
            </a:endParaRPr>
          </a:p>
          <a:p>
            <a:r>
              <a:rPr lang="en-GB" dirty="0">
                <a:latin typeface="Rockwell" panose="02060603020205020403" pitchFamily="18" charset="0"/>
              </a:rPr>
              <a:t>Superdense Coding and State Exclusion?  </a:t>
            </a:r>
          </a:p>
          <a:p>
            <a:endParaRPr lang="en-GB" dirty="0">
              <a:latin typeface="Rockwell" panose="02060603020205020403" pitchFamily="18" charset="0"/>
            </a:endParaRPr>
          </a:p>
          <a:p>
            <a:r>
              <a:rPr lang="en-GB" dirty="0">
                <a:latin typeface="Rockwell" panose="02060603020205020403" pitchFamily="18" charset="0"/>
              </a:rPr>
              <a:t>An operational interpretation of the Choi-rank </a:t>
            </a:r>
          </a:p>
        </p:txBody>
      </p:sp>
    </p:spTree>
    <p:extLst>
      <p:ext uri="{BB962C8B-B14F-4D97-AF65-F5344CB8AC3E}">
        <p14:creationId xmlns:p14="http://schemas.microsoft.com/office/powerpoint/2010/main" val="2042613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F7AF1908-1EBD-4B0D-6E98-46D28E1302FC}"/>
              </a:ext>
            </a:extLst>
          </p:cNvPr>
          <p:cNvSpPr txBox="1"/>
          <p:nvPr/>
        </p:nvSpPr>
        <p:spPr>
          <a:xfrm>
            <a:off x="3813466" y="1172451"/>
            <a:ext cx="42192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Alice wants to send message                           to Bob 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FCF4DD1-CF3A-610A-B24B-DD7CA8CB6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0" y="1232551"/>
            <a:ext cx="5556520" cy="2678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83877"/>
            <a:ext cx="8402400" cy="994172"/>
          </a:xfrm>
        </p:spPr>
        <p:txBody>
          <a:bodyPr/>
          <a:lstStyle/>
          <a:p>
            <a:r>
              <a:rPr lang="en-GB" dirty="0"/>
              <a:t>Super-dense Coding 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370800" y="3468405"/>
            <a:ext cx="323651" cy="4986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DC45A0-6733-4909-CDEB-18906B753399}"/>
              </a:ext>
            </a:extLst>
          </p:cNvPr>
          <p:cNvSpPr/>
          <p:nvPr/>
        </p:nvSpPr>
        <p:spPr>
          <a:xfrm>
            <a:off x="715828" y="6518192"/>
            <a:ext cx="1052712" cy="70444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63A23-A22A-556B-58ED-A1B7FFC5DC0F}"/>
              </a:ext>
            </a:extLst>
          </p:cNvPr>
          <p:cNvSpPr/>
          <p:nvPr/>
        </p:nvSpPr>
        <p:spPr>
          <a:xfrm>
            <a:off x="811742" y="6316735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B32C8-A42F-CCA5-70A5-BC9AB8322C3B}"/>
              </a:ext>
            </a:extLst>
          </p:cNvPr>
          <p:cNvSpPr/>
          <p:nvPr/>
        </p:nvSpPr>
        <p:spPr>
          <a:xfrm>
            <a:off x="1045871" y="6316752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DB713-5C4E-4F56-7F0A-E989853F6CA6}"/>
              </a:ext>
            </a:extLst>
          </p:cNvPr>
          <p:cNvSpPr/>
          <p:nvPr/>
        </p:nvSpPr>
        <p:spPr>
          <a:xfrm>
            <a:off x="1292976" y="6323233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4B7A83-13D7-0F17-98D8-3A41E237AE8C}"/>
              </a:ext>
            </a:extLst>
          </p:cNvPr>
          <p:cNvSpPr/>
          <p:nvPr/>
        </p:nvSpPr>
        <p:spPr>
          <a:xfrm>
            <a:off x="1540082" y="6318587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CB3A50D-B518-0B0F-FAA8-C4298C678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548" y="6192807"/>
            <a:ext cx="168346" cy="10287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DF87DF-FEDA-3DA2-3383-8E5AF96D0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103" y="6196851"/>
            <a:ext cx="168346" cy="1028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50CEB0C-5276-3242-F171-37BDFFD67B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8860" y="6200263"/>
            <a:ext cx="168346" cy="10287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C11D20C-1C83-74C5-4FD5-71C3ADA41C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4933" y="6192807"/>
            <a:ext cx="168346" cy="1028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3C35458-FF37-EF71-518A-9EB9C243D0A6}"/>
              </a:ext>
            </a:extLst>
          </p:cNvPr>
          <p:cNvSpPr/>
          <p:nvPr/>
        </p:nvSpPr>
        <p:spPr>
          <a:xfrm>
            <a:off x="6923899" y="6518192"/>
            <a:ext cx="1052712" cy="70444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34EB3E9-95B3-4633-1459-B80ADBBD6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8475" y="5933141"/>
            <a:ext cx="168346" cy="10287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FC60DD1-3EA3-06E6-261A-EC1D764C0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3030" y="5937185"/>
            <a:ext cx="168346" cy="10287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56771D1-F51D-01C0-66DA-4C0B805987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9787" y="5940597"/>
            <a:ext cx="168346" cy="10287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EC4D8B3-ED4F-88A8-0019-C22C4ED9DB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05860" y="5933141"/>
            <a:ext cx="168346" cy="1028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2C8E698-2847-5BA6-EA5B-7B35E8DE69DB}"/>
              </a:ext>
            </a:extLst>
          </p:cNvPr>
          <p:cNvSpPr/>
          <p:nvPr/>
        </p:nvSpPr>
        <p:spPr>
          <a:xfrm>
            <a:off x="7052788" y="6378700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5D248C-1F14-DECA-5269-1BE959F54AEC}"/>
              </a:ext>
            </a:extLst>
          </p:cNvPr>
          <p:cNvSpPr/>
          <p:nvPr/>
        </p:nvSpPr>
        <p:spPr>
          <a:xfrm>
            <a:off x="7286917" y="6378717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BA72B9-8F51-13A1-6F0D-57EEE2293EA3}"/>
              </a:ext>
            </a:extLst>
          </p:cNvPr>
          <p:cNvSpPr/>
          <p:nvPr/>
        </p:nvSpPr>
        <p:spPr>
          <a:xfrm>
            <a:off x="7534022" y="6385198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CDAC49-4A10-A589-33FE-C155FECC550C}"/>
              </a:ext>
            </a:extLst>
          </p:cNvPr>
          <p:cNvSpPr/>
          <p:nvPr/>
        </p:nvSpPr>
        <p:spPr>
          <a:xfrm>
            <a:off x="7781128" y="6380552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04E20C-A932-379F-57B2-C347052E83C7}"/>
              </a:ext>
            </a:extLst>
          </p:cNvPr>
          <p:cNvSpPr/>
          <p:nvPr/>
        </p:nvSpPr>
        <p:spPr>
          <a:xfrm>
            <a:off x="6995446" y="6165253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B54AFC-AF52-D5A4-1278-BB90D0815C46}"/>
              </a:ext>
            </a:extLst>
          </p:cNvPr>
          <p:cNvSpPr/>
          <p:nvPr/>
        </p:nvSpPr>
        <p:spPr>
          <a:xfrm>
            <a:off x="7231451" y="6165252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112CC1-10F6-CADB-CEF7-C22C74A4EA97}"/>
              </a:ext>
            </a:extLst>
          </p:cNvPr>
          <p:cNvSpPr/>
          <p:nvPr/>
        </p:nvSpPr>
        <p:spPr>
          <a:xfrm>
            <a:off x="7476680" y="6168233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E6D577-D91A-3A25-8E8A-035975E86EF4}"/>
              </a:ext>
            </a:extLst>
          </p:cNvPr>
          <p:cNvSpPr/>
          <p:nvPr/>
        </p:nvSpPr>
        <p:spPr>
          <a:xfrm>
            <a:off x="7721909" y="6165252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471A2A2E-D176-B59C-172C-E7EA1B60F3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421995" y="3356349"/>
            <a:ext cx="205252" cy="164839"/>
          </a:xfrm>
          <a:prstGeom prst="rect">
            <a:avLst/>
          </a:prstGeom>
        </p:spPr>
      </p:pic>
      <p:pic>
        <p:nvPicPr>
          <p:cNvPr id="45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5FBD56DB-9EB5-99AC-C80F-BBBA3774A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379439" y="1759438"/>
            <a:ext cx="323651" cy="4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EA8485-245D-437B-5B4B-28D7B1046762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1768540" y="6870414"/>
            <a:ext cx="201680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4B563E0-937A-5FE9-05B2-C862BA3DE63F}"/>
              </a:ext>
            </a:extLst>
          </p:cNvPr>
          <p:cNvSpPr/>
          <p:nvPr/>
        </p:nvSpPr>
        <p:spPr>
          <a:xfrm>
            <a:off x="3785346" y="6474165"/>
            <a:ext cx="867468" cy="79249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4DFA1E-2F78-D69C-F794-FFEB9580F05E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670548" y="6870414"/>
            <a:ext cx="225335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0803026-E66E-4DF7-59CC-DC04660B53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76899" y="6638492"/>
            <a:ext cx="495652" cy="4130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AD4B6A-0731-BF9C-CD0C-DDFBE80FB326}"/>
              </a:ext>
            </a:extLst>
          </p:cNvPr>
          <p:cNvSpPr/>
          <p:nvPr/>
        </p:nvSpPr>
        <p:spPr>
          <a:xfrm>
            <a:off x="1372394" y="1752139"/>
            <a:ext cx="869156" cy="23133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FB4D3-E76E-F2C0-B92F-F6955D95FE73}"/>
              </a:ext>
            </a:extLst>
          </p:cNvPr>
          <p:cNvSpPr txBox="1"/>
          <p:nvPr/>
        </p:nvSpPr>
        <p:spPr>
          <a:xfrm>
            <a:off x="2566988" y="4148936"/>
            <a:ext cx="30289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Bipartite maximally entangled state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50F07066-2E9A-16DD-27B3-1843A9488D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70519" y="4464369"/>
            <a:ext cx="2012759" cy="587508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C3DFBFF-3EC6-4B0A-2856-0CAAFF6EAD53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2300288" y="4065450"/>
            <a:ext cx="266700" cy="22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E6DE76E-E2DF-3077-1932-8619A2701DED}"/>
              </a:ext>
            </a:extLst>
          </p:cNvPr>
          <p:cNvSpPr/>
          <p:nvPr/>
        </p:nvSpPr>
        <p:spPr>
          <a:xfrm>
            <a:off x="2566988" y="1078049"/>
            <a:ext cx="1096962" cy="149370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57393FF3-9202-53BC-9B9F-C6B261BC44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82063" y="1190023"/>
            <a:ext cx="984758" cy="25530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E205FC9-78F6-F083-CE80-3ED4AB414953}"/>
              </a:ext>
            </a:extLst>
          </p:cNvPr>
          <p:cNvSpPr txBox="1"/>
          <p:nvPr/>
        </p:nvSpPr>
        <p:spPr>
          <a:xfrm>
            <a:off x="3805112" y="1467050"/>
            <a:ext cx="26122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Alice locally applies the unitary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99A53D-EAD0-2C3F-AF52-0BEEBF1AEF50}"/>
              </a:ext>
            </a:extLst>
          </p:cNvPr>
          <p:cNvSpPr txBox="1"/>
          <p:nvPr/>
        </p:nvSpPr>
        <p:spPr>
          <a:xfrm>
            <a:off x="4881276" y="2324388"/>
            <a:ext cx="38519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Alice send her half to Bob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C183B3D-BC96-52ED-5708-0DAD0C7AA842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4437738" y="2470582"/>
            <a:ext cx="443538" cy="17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A24F042-88F1-4A3B-A88F-34B4C9B88C3B}"/>
              </a:ext>
            </a:extLst>
          </p:cNvPr>
          <p:cNvSpPr/>
          <p:nvPr/>
        </p:nvSpPr>
        <p:spPr>
          <a:xfrm>
            <a:off x="5060950" y="3073400"/>
            <a:ext cx="1574800" cy="8936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054248-62A6-3EE8-69C8-116B107FDDA5}"/>
              </a:ext>
            </a:extLst>
          </p:cNvPr>
          <p:cNvSpPr txBox="1"/>
          <p:nvPr/>
        </p:nvSpPr>
        <p:spPr>
          <a:xfrm>
            <a:off x="7082648" y="3163419"/>
            <a:ext cx="20127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ckwell" panose="02060603020205020403" pitchFamily="18" charset="0"/>
              </a:rPr>
              <a:t>Bob performs a joint measurements and outputs the message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944F54C-D97B-D378-C120-1F149DF9B95B}"/>
              </a:ext>
            </a:extLst>
          </p:cNvPr>
          <p:cNvCxnSpPr>
            <a:cxnSpLocks/>
            <a:endCxn id="66" idx="3"/>
          </p:cNvCxnSpPr>
          <p:nvPr/>
        </p:nvCxnSpPr>
        <p:spPr>
          <a:xfrm flipH="1">
            <a:off x="6635750" y="3507139"/>
            <a:ext cx="651167" cy="1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B046E06-EF87-6193-2A72-E0C9282DD2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14432" y="1506421"/>
            <a:ext cx="1252597" cy="2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" grpId="0" animBg="1"/>
      <p:bldP spid="22" grpId="0"/>
      <p:bldP spid="51" grpId="0" animBg="1"/>
      <p:bldP spid="57" grpId="0"/>
      <p:bldP spid="58" grpId="0"/>
      <p:bldP spid="66" grpId="0" animBg="1"/>
      <p:bldP spid="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83877"/>
            <a:ext cx="8402400" cy="994172"/>
          </a:xfrm>
        </p:spPr>
        <p:txBody>
          <a:bodyPr/>
          <a:lstStyle/>
          <a:p>
            <a:r>
              <a:rPr lang="en-GB" dirty="0"/>
              <a:t>Super-dense Coding with Noise 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319606" y="3461429"/>
            <a:ext cx="323651" cy="498690"/>
          </a:xfrm>
          <a:prstGeom prst="rect">
            <a:avLst/>
          </a:prstGeom>
        </p:spPr>
      </p:pic>
      <p:pic>
        <p:nvPicPr>
          <p:cNvPr id="44" name="Picture 43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471A2A2E-D176-B59C-172C-E7EA1B60F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370801" y="3349373"/>
            <a:ext cx="205252" cy="164839"/>
          </a:xfrm>
          <a:prstGeom prst="rect">
            <a:avLst/>
          </a:prstGeom>
        </p:spPr>
      </p:pic>
      <p:pic>
        <p:nvPicPr>
          <p:cNvPr id="45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5FBD56DB-9EB5-99AC-C80F-BBBA377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319606" y="1785142"/>
            <a:ext cx="323651" cy="4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99C6B4-812D-D5B1-B48A-3C4BC89D5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0" y="1231998"/>
            <a:ext cx="5674783" cy="27144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2A95BB5-7DCF-4F90-62E4-25C9277E5907}"/>
              </a:ext>
            </a:extLst>
          </p:cNvPr>
          <p:cNvSpPr txBox="1"/>
          <p:nvPr/>
        </p:nvSpPr>
        <p:spPr>
          <a:xfrm>
            <a:off x="3998002" y="1343861"/>
            <a:ext cx="4917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Completely Positive Trace Preserving (CPTP) Map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E799D5-F8BA-E1AE-2A4E-071EBE63FAD9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4739640" y="1682415"/>
            <a:ext cx="1717061" cy="680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660CDD2-E396-38AC-38D1-520B3DD2C5CE}"/>
              </a:ext>
            </a:extLst>
          </p:cNvPr>
          <p:cNvSpPr txBox="1"/>
          <p:nvPr/>
        </p:nvSpPr>
        <p:spPr>
          <a:xfrm>
            <a:off x="4572000" y="4100360"/>
            <a:ext cx="387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Rockwell" panose="02060603020205020403" pitchFamily="18" charset="0"/>
              </a:rPr>
              <a:t>In general, Bob loses the ability to be certain about which message Alice encoded.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95DD26-C34A-49EE-AAF8-DDAC82389D13}"/>
              </a:ext>
            </a:extLst>
          </p:cNvPr>
          <p:cNvSpPr txBox="1"/>
          <p:nvPr/>
        </p:nvSpPr>
        <p:spPr>
          <a:xfrm>
            <a:off x="5970927" y="3386083"/>
            <a:ext cx="387012" cy="262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11B681CB-410E-B29F-95FA-54E92DC0E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9847" y="3435304"/>
            <a:ext cx="229172" cy="1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9" grpId="0"/>
      <p:bldP spid="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83877"/>
            <a:ext cx="8402400" cy="994172"/>
          </a:xfrm>
        </p:spPr>
        <p:txBody>
          <a:bodyPr/>
          <a:lstStyle/>
          <a:p>
            <a:r>
              <a:rPr lang="en-GB" dirty="0"/>
              <a:t>Super-dense Coding with Exclusion 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294675" y="3435646"/>
            <a:ext cx="323651" cy="498690"/>
          </a:xfrm>
          <a:prstGeom prst="rect">
            <a:avLst/>
          </a:prstGeom>
        </p:spPr>
      </p:pic>
      <p:pic>
        <p:nvPicPr>
          <p:cNvPr id="44" name="Picture 43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471A2A2E-D176-B59C-172C-E7EA1B60F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345870" y="3323590"/>
            <a:ext cx="205252" cy="164839"/>
          </a:xfrm>
          <a:prstGeom prst="rect">
            <a:avLst/>
          </a:prstGeom>
        </p:spPr>
      </p:pic>
      <p:pic>
        <p:nvPicPr>
          <p:cNvPr id="45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5FBD56DB-9EB5-99AC-C80F-BBBA377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276178" y="1773183"/>
            <a:ext cx="323651" cy="4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A369AB2-9E7B-66C8-502B-9B344D588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5" y="1203961"/>
            <a:ext cx="6967040" cy="27423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628961-25C9-0879-89AB-8F480F5F2402}"/>
              </a:ext>
            </a:extLst>
          </p:cNvPr>
          <p:cNvSpPr/>
          <p:nvPr/>
        </p:nvSpPr>
        <p:spPr>
          <a:xfrm>
            <a:off x="1386840" y="1078049"/>
            <a:ext cx="3779520" cy="3090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E2B6F-BA36-318C-6354-77A0DAAADE18}"/>
              </a:ext>
            </a:extLst>
          </p:cNvPr>
          <p:cNvSpPr txBox="1"/>
          <p:nvPr/>
        </p:nvSpPr>
        <p:spPr>
          <a:xfrm>
            <a:off x="5214440" y="1130362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Keep bulk of protocol the same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880809-8A46-167A-4E7E-919B0B01F45E}"/>
              </a:ext>
            </a:extLst>
          </p:cNvPr>
          <p:cNvSpPr/>
          <p:nvPr/>
        </p:nvSpPr>
        <p:spPr>
          <a:xfrm>
            <a:off x="5214440" y="2804160"/>
            <a:ext cx="2740840" cy="13639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938CA-8B75-E42C-4C63-ABA93F29AB48}"/>
              </a:ext>
            </a:extLst>
          </p:cNvPr>
          <p:cNvSpPr txBox="1"/>
          <p:nvPr/>
        </p:nvSpPr>
        <p:spPr>
          <a:xfrm>
            <a:off x="5166360" y="1936363"/>
            <a:ext cx="32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Rockwell" panose="02060603020205020403" pitchFamily="18" charset="0"/>
              </a:rPr>
              <a:t>Swap state discrimination for state exclusion at the conclusion of the protocol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E779A-6E1D-B001-D611-564A92C45EB5}"/>
              </a:ext>
            </a:extLst>
          </p:cNvPr>
          <p:cNvSpPr txBox="1"/>
          <p:nvPr/>
        </p:nvSpPr>
        <p:spPr>
          <a:xfrm>
            <a:off x="1633260" y="4297033"/>
            <a:ext cx="681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Aim: What can Bob say for certain about Alice’s encoded message  </a:t>
            </a:r>
          </a:p>
        </p:txBody>
      </p:sp>
    </p:spTree>
    <p:extLst>
      <p:ext uri="{BB962C8B-B14F-4D97-AF65-F5344CB8AC3E}">
        <p14:creationId xmlns:p14="http://schemas.microsoft.com/office/powerpoint/2010/main" val="12830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EFF5-236C-E5EE-464B-4513112C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86F9-8988-B6C6-980B-C12FF9D0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sz="2000" dirty="0">
                <a:latin typeface="Rockwell" panose="02060603020205020403" pitchFamily="18" charset="0"/>
              </a:rPr>
              <a:t>Alice and Bob share </a:t>
            </a:r>
            <a:r>
              <a:rPr lang="en-GB" sz="2000" dirty="0">
                <a:solidFill>
                  <a:srgbClr val="A91F2E"/>
                </a:solidFill>
                <a:latin typeface="Rockwell" panose="02060603020205020403" pitchFamily="18" charset="0"/>
              </a:rPr>
              <a:t>d</a:t>
            </a:r>
            <a:r>
              <a:rPr lang="en-GB" sz="2000" dirty="0">
                <a:latin typeface="Rockwell" panose="02060603020205020403" pitchFamily="18" charset="0"/>
              </a:rPr>
              <a:t> dimensional maximally entangled state, and Alice wants to use it to send Bob one of </a:t>
            </a:r>
            <a:r>
              <a:rPr lang="en-GB" sz="2000" dirty="0">
                <a:solidFill>
                  <a:srgbClr val="A91F2E"/>
                </a:solidFill>
                <a:latin typeface="Rockwell" panose="02060603020205020403" pitchFamily="18" charset="0"/>
              </a:rPr>
              <a:t>N</a:t>
            </a:r>
            <a:r>
              <a:rPr lang="en-GB" sz="2000" dirty="0">
                <a:latin typeface="Rockwell" panose="02060603020205020403" pitchFamily="18" charset="0"/>
              </a:rPr>
              <a:t> messages (bit-strings).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Rockwell" panose="02060603020205020403" pitchFamily="18" charset="0"/>
              </a:rPr>
              <a:t>Alice encodes the message by acting a unitary on her local system. 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Rockwell" panose="02060603020205020403" pitchFamily="18" charset="0"/>
              </a:rPr>
              <a:t>Alice sends her half of the state to Bob through the channel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Rockwell" panose="02060603020205020403" pitchFamily="18" charset="0"/>
              </a:rPr>
              <a:t>Bob performs a joint measurement and outputs a set of </a:t>
            </a:r>
            <a:r>
              <a:rPr lang="en-GB" sz="2000" dirty="0">
                <a:solidFill>
                  <a:srgbClr val="A91F2E"/>
                </a:solidFill>
                <a:latin typeface="Rockwell" panose="02060603020205020403" pitchFamily="18" charset="0"/>
              </a:rPr>
              <a:t>k</a:t>
            </a:r>
            <a:r>
              <a:rPr lang="en-GB" sz="2000" dirty="0">
                <a:latin typeface="Rockwell" panose="02060603020205020403" pitchFamily="18" charset="0"/>
              </a:rPr>
              <a:t> messages he is certain Alice </a:t>
            </a:r>
            <a:r>
              <a:rPr lang="en-GB" sz="2000" dirty="0">
                <a:solidFill>
                  <a:srgbClr val="A91F2E"/>
                </a:solidFill>
                <a:latin typeface="Rockwell" panose="02060603020205020403" pitchFamily="18" charset="0"/>
              </a:rPr>
              <a:t>did not </a:t>
            </a:r>
            <a:r>
              <a:rPr lang="en-GB" sz="2000" dirty="0">
                <a:latin typeface="Rockwell" panose="02060603020205020403" pitchFamily="18" charset="0"/>
              </a:rPr>
              <a:t>send.   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75D949-C630-2CE5-3B71-0D4E9171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4213" y="347266"/>
            <a:ext cx="1845065" cy="53855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A1E26C-7A02-8768-EF6E-FEB762215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5270" y="2725341"/>
            <a:ext cx="268606" cy="223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05C16-6699-08B1-98BE-FBD93A7CB99F}"/>
              </a:ext>
            </a:extLst>
          </p:cNvPr>
          <p:cNvSpPr txBox="1"/>
          <p:nvPr/>
        </p:nvSpPr>
        <p:spPr>
          <a:xfrm>
            <a:off x="1074420" y="3989546"/>
            <a:ext cx="800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We measure Bob’s success in the task via his maximum possible 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E163D-7811-AA4F-ADFF-67FAC045DEF5}"/>
              </a:ext>
            </a:extLst>
          </p:cNvPr>
          <p:cNvSpPr/>
          <p:nvPr/>
        </p:nvSpPr>
        <p:spPr>
          <a:xfrm>
            <a:off x="1013460" y="3889250"/>
            <a:ext cx="7231380" cy="5699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6BBDCC-BA67-010A-95D5-B2400FC8796C}"/>
              </a:ext>
            </a:extLst>
          </p:cNvPr>
          <p:cNvCxnSpPr/>
          <p:nvPr/>
        </p:nvCxnSpPr>
        <p:spPr>
          <a:xfrm flipV="1">
            <a:off x="7543800" y="944880"/>
            <a:ext cx="137160" cy="323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DBDFEE-8C52-50E5-3E10-2180FC425C5B}"/>
              </a:ext>
            </a:extLst>
          </p:cNvPr>
          <p:cNvSpPr txBox="1"/>
          <p:nvPr/>
        </p:nvSpPr>
        <p:spPr>
          <a:xfrm>
            <a:off x="2247900" y="4663440"/>
            <a:ext cx="641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If k = N – 1, Bob is certain of the message Alice encoded.  </a:t>
            </a:r>
          </a:p>
        </p:txBody>
      </p:sp>
    </p:spTree>
    <p:extLst>
      <p:ext uri="{BB962C8B-B14F-4D97-AF65-F5344CB8AC3E}">
        <p14:creationId xmlns:p14="http://schemas.microsoft.com/office/powerpoint/2010/main" val="22948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0B69-89A2-C843-6805-5DC8F8CD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D4A0-9D6E-8372-ECCB-70985716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Rockwell" panose="02060603020205020403" pitchFamily="18" charset="0"/>
              </a:rPr>
              <a:t>The maximum number of messages it is possible for Bob to exclude is upper bounded by: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0D84F-A1D7-456B-A0FB-C86619E124DF}"/>
              </a:ext>
            </a:extLst>
          </p:cNvPr>
          <p:cNvSpPr txBox="1"/>
          <p:nvPr/>
        </p:nvSpPr>
        <p:spPr>
          <a:xfrm>
            <a:off x="1014292" y="3804907"/>
            <a:ext cx="40110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Total number of messages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47D2C5-B925-7DE7-26B2-784E1F7FA38C}"/>
              </a:ext>
            </a:extLst>
          </p:cNvPr>
          <p:cNvCxnSpPr/>
          <p:nvPr/>
        </p:nvCxnSpPr>
        <p:spPr>
          <a:xfrm flipV="1">
            <a:off x="3073613" y="3027509"/>
            <a:ext cx="307362" cy="69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0C11C7-1F78-2430-A191-E8736110568C}"/>
              </a:ext>
            </a:extLst>
          </p:cNvPr>
          <p:cNvSpPr txBox="1"/>
          <p:nvPr/>
        </p:nvSpPr>
        <p:spPr>
          <a:xfrm>
            <a:off x="3227294" y="4116136"/>
            <a:ext cx="3156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ckwell" panose="02060603020205020403" pitchFamily="18" charset="0"/>
              </a:rPr>
              <a:t>Dimension of shared maximally entangled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E167B4-9EFF-B779-A2BF-093088CDC74F}"/>
              </a:ext>
            </a:extLst>
          </p:cNvPr>
          <p:cNvCxnSpPr/>
          <p:nvPr/>
        </p:nvCxnSpPr>
        <p:spPr>
          <a:xfrm flipH="1" flipV="1">
            <a:off x="4064000" y="3027509"/>
            <a:ext cx="740229" cy="92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054C39-5C68-FDEC-C757-E04C5F76B0B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025358" y="2964568"/>
            <a:ext cx="1123745" cy="986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08C818-E97A-40D0-D939-F5EBF3BEF7E4}"/>
              </a:ext>
            </a:extLst>
          </p:cNvPr>
          <p:cNvSpPr txBox="1"/>
          <p:nvPr/>
        </p:nvSpPr>
        <p:spPr>
          <a:xfrm>
            <a:off x="6149103" y="3670298"/>
            <a:ext cx="21698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Choi rank of the channel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A08865-F297-A4B0-D572-E3805EEBC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4685" y="3704573"/>
            <a:ext cx="268606" cy="22383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6358D7-C3EA-DA69-E4D3-320B26F1B0A9}"/>
              </a:ext>
            </a:extLst>
          </p:cNvPr>
          <p:cNvCxnSpPr/>
          <p:nvPr/>
        </p:nvCxnSpPr>
        <p:spPr>
          <a:xfrm flipH="1" flipV="1">
            <a:off x="5283200" y="3011387"/>
            <a:ext cx="928914" cy="65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CFC7B8B6-8D41-57A8-D0C8-10DBADE51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4006" y="2313052"/>
            <a:ext cx="4501383" cy="6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E4B0-41AA-BDDC-4E99-CF1615D9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Choi-State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32320-5E8C-162F-E381-7319C6003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786" y="3812118"/>
            <a:ext cx="5408676" cy="612303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85F603C-8353-4499-C09B-91454139B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2856" y="2571750"/>
            <a:ext cx="3911579" cy="5668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4789DBB-003A-C1CC-8E55-EE0D632DC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8893" y="1094433"/>
            <a:ext cx="3659507" cy="49769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4CE83B-7A46-E4E5-2079-6445AB80742E}"/>
              </a:ext>
            </a:extLst>
          </p:cNvPr>
          <p:cNvCxnSpPr/>
          <p:nvPr/>
        </p:nvCxnSpPr>
        <p:spPr>
          <a:xfrm>
            <a:off x="4304345" y="1821180"/>
            <a:ext cx="0" cy="681990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102A94-47A8-3518-2A67-E82FC22583C6}"/>
              </a:ext>
            </a:extLst>
          </p:cNvPr>
          <p:cNvSpPr txBox="1"/>
          <p:nvPr/>
        </p:nvSpPr>
        <p:spPr>
          <a:xfrm>
            <a:off x="4500954" y="1946300"/>
            <a:ext cx="374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ckwell" panose="02060603020205020403" pitchFamily="18" charset="0"/>
              </a:rPr>
              <a:t>isomorphic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74DB8BD-4BE6-5478-3375-7B369B098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5305" y="3728901"/>
            <a:ext cx="2667895" cy="7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E4B0-41AA-BDDC-4E99-CF1615D9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Choi-State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32320-5E8C-162F-E381-7319C6003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0786" y="400051"/>
            <a:ext cx="5408676" cy="61230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674DF-E25B-C0C3-2A4A-1354BD7BA22B}"/>
              </a:ext>
            </a:extLst>
          </p:cNvPr>
          <p:cNvSpPr txBox="1"/>
          <p:nvPr/>
        </p:nvSpPr>
        <p:spPr>
          <a:xfrm>
            <a:off x="482600" y="1507067"/>
            <a:ext cx="82126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Rockwell" panose="02060603020205020403" pitchFamily="18" charset="0"/>
              </a:rPr>
              <a:t>Allows questions involving dynamics to be simplified and then solved analytically and numerically.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Rockwell" panose="02060603020205020403" pitchFamily="18" charset="0"/>
              </a:rPr>
              <a:t>Offers an alternative method to </a:t>
            </a:r>
            <a:r>
              <a:rPr lang="en-US" sz="2100" dirty="0" err="1">
                <a:latin typeface="Rockwell" panose="02060603020205020403" pitchFamily="18" charset="0"/>
              </a:rPr>
              <a:t>characterise</a:t>
            </a:r>
            <a:r>
              <a:rPr lang="en-US" sz="2100" dirty="0">
                <a:latin typeface="Rockwell" panose="02060603020205020403" pitchFamily="18" charset="0"/>
              </a:rPr>
              <a:t> dynamics </a:t>
            </a:r>
            <a:endParaRPr lang="en-GB" sz="21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>
              <a:latin typeface="Rockwell" panose="02060603020205020403" pitchFamily="18" charset="0"/>
            </a:endParaRP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GB" sz="2100" dirty="0">
                <a:latin typeface="Rockwell" panose="02060603020205020403" pitchFamily="18" charset="0"/>
              </a:rPr>
              <a:t>Properties of the Choi-state can provide insight into the dynamics. 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GB" sz="2100" dirty="0">
                <a:latin typeface="Rockwell" panose="02060603020205020403" pitchFamily="18" charset="0"/>
              </a:rPr>
              <a:t>Typically, these insights have been about the mathematical structure of the channel’s description. </a:t>
            </a:r>
            <a:endParaRPr lang="en-US" sz="21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A8AC-F1B7-A345-5E21-1F07115B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Choi-rank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3D309-7D3D-B45F-8F3B-59AADB1B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7703" y="520502"/>
            <a:ext cx="2692101" cy="5008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9FC05-AFC7-DDF9-499D-7D63F21988D0}"/>
              </a:ext>
            </a:extLst>
          </p:cNvPr>
          <p:cNvSpPr txBox="1"/>
          <p:nvPr/>
        </p:nvSpPr>
        <p:spPr>
          <a:xfrm>
            <a:off x="4572000" y="1486002"/>
            <a:ext cx="575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Rockwell" panose="02060603020205020403" pitchFamily="18" charset="0"/>
              </a:rPr>
              <a:t>Lower-bounds Number of Kraus Operators</a:t>
            </a:r>
            <a:endParaRPr lang="en-GB" sz="1600" u="sng" dirty="0">
              <a:latin typeface="Rockwell" panose="02060603020205020403" pitchFamily="18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107F750-B808-C5D1-7417-8ABE1DA2F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6552" y="2837615"/>
            <a:ext cx="789518" cy="3340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D186F7-3474-D9A8-F1B5-0A9FB4F62DF7}"/>
              </a:ext>
            </a:extLst>
          </p:cNvPr>
          <p:cNvSpPr/>
          <p:nvPr/>
        </p:nvSpPr>
        <p:spPr>
          <a:xfrm>
            <a:off x="4572000" y="1352265"/>
            <a:ext cx="4125001" cy="19388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18CD061-F411-0215-D90C-79F424367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1172" y="2540158"/>
            <a:ext cx="743643" cy="2974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92BA7C-56CA-2E73-5115-661AC9B9A0EC}"/>
              </a:ext>
            </a:extLst>
          </p:cNvPr>
          <p:cNvSpPr txBox="1"/>
          <p:nvPr/>
        </p:nvSpPr>
        <p:spPr>
          <a:xfrm>
            <a:off x="597217" y="1462511"/>
            <a:ext cx="405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latin typeface="Rockwell" panose="02060603020205020403" pitchFamily="18" charset="0"/>
              </a:rPr>
              <a:t>Characterises</a:t>
            </a:r>
            <a:r>
              <a:rPr lang="en-US" sz="1600" u="sng" dirty="0">
                <a:latin typeface="Rockwell" panose="02060603020205020403" pitchFamily="18" charset="0"/>
              </a:rPr>
              <a:t> Unitary Channels </a:t>
            </a:r>
            <a:endParaRPr lang="en-GB" sz="1600" u="sng" dirty="0">
              <a:latin typeface="Rockwell" panose="02060603020205020403" pitchFamily="18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5B06EB7-6727-72E2-9AD7-3466C2BA82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999" y="2021882"/>
            <a:ext cx="3611990" cy="29745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17ACB7-0043-9D52-8037-0622AA60A117}"/>
              </a:ext>
            </a:extLst>
          </p:cNvPr>
          <p:cNvSpPr/>
          <p:nvPr/>
        </p:nvSpPr>
        <p:spPr>
          <a:xfrm>
            <a:off x="206374" y="1340491"/>
            <a:ext cx="4125001" cy="17583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C7020C3-680F-8E8F-43D4-4E3A07BEE2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72499" y="4019255"/>
            <a:ext cx="3487152" cy="35729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FD878EA-717F-F39F-FC23-8D3256C9AE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05555" y="4570927"/>
            <a:ext cx="1493645" cy="2987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A457B2-D402-69AC-6034-B9A5CECA6B40}"/>
              </a:ext>
            </a:extLst>
          </p:cNvPr>
          <p:cNvSpPr txBox="1"/>
          <p:nvPr/>
        </p:nvSpPr>
        <p:spPr>
          <a:xfrm>
            <a:off x="3434175" y="3556321"/>
            <a:ext cx="575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Rockwell" panose="02060603020205020403" pitchFamily="18" charset="0"/>
              </a:rPr>
              <a:t>Lower-bounds Dimension of the Environment </a:t>
            </a:r>
            <a:endParaRPr lang="en-GB" sz="1600" u="sng" dirty="0">
              <a:latin typeface="Rockwell" panose="02060603020205020403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313F0-6B40-9D04-7172-03C9FDE3817C}"/>
              </a:ext>
            </a:extLst>
          </p:cNvPr>
          <p:cNvSpPr/>
          <p:nvPr/>
        </p:nvSpPr>
        <p:spPr>
          <a:xfrm>
            <a:off x="3402512" y="3485627"/>
            <a:ext cx="4427126" cy="154357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43AFD1D-267F-97AB-960E-CFB3431E0D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43109" y="1916219"/>
            <a:ext cx="3782781" cy="7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7" grpId="0"/>
      <p:bldP spid="20" grpId="0" animBg="1"/>
      <p:bldP spid="26" grpId="0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0B69-89A2-C843-6805-5DC8F8CD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Interpretation of the Choi-rank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D4A0-9D6E-8372-ECCB-70985716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552099"/>
            <a:ext cx="8402400" cy="288845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Rockwell" panose="02060603020205020403" pitchFamily="18" charset="0"/>
              </a:rPr>
              <a:t>The Choi-rank provides a fundamental upper bound on the number of states that can be excluded in an entanglement assisted exclusion task: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0D63C9-2DB5-09FC-6A15-6128E7D1B663}"/>
              </a:ext>
            </a:extLst>
          </p:cNvPr>
          <p:cNvSpPr txBox="1">
            <a:spLocks/>
          </p:cNvSpPr>
          <p:nvPr/>
        </p:nvSpPr>
        <p:spPr bwMode="auto">
          <a:xfrm>
            <a:off x="370799" y="1552099"/>
            <a:ext cx="8402400" cy="8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dirty="0">
                <a:latin typeface="Rockwell" panose="02060603020205020403" pitchFamily="18" charset="0"/>
              </a:rPr>
              <a:t>The Choi-rank provides a </a:t>
            </a:r>
            <a:r>
              <a:rPr lang="en-GB" dirty="0">
                <a:solidFill>
                  <a:schemeClr val="tx2"/>
                </a:solidFill>
                <a:latin typeface="Rockwell" panose="02060603020205020403" pitchFamily="18" charset="0"/>
              </a:rPr>
              <a:t>fundamental</a:t>
            </a:r>
            <a:r>
              <a:rPr lang="en-GB" dirty="0">
                <a:latin typeface="Rockwell" panose="02060603020205020403" pitchFamily="18" charset="0"/>
              </a:rPr>
              <a:t> upper bound on the number of states that can be excluded in an entanglement assisted exclusion task: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DCB875-81BE-5D37-B459-E590A71DF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308" y="2899570"/>
            <a:ext cx="4501383" cy="6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0D63C9-2DB5-09FC-6A15-6128E7D1B663}"/>
              </a:ext>
            </a:extLst>
          </p:cNvPr>
          <p:cNvSpPr txBox="1">
            <a:spLocks/>
          </p:cNvSpPr>
          <p:nvPr/>
        </p:nvSpPr>
        <p:spPr bwMode="auto">
          <a:xfrm>
            <a:off x="370800" y="121058"/>
            <a:ext cx="8402400" cy="94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dirty="0">
                <a:latin typeface="Rockwell" panose="02060603020205020403" pitchFamily="18" charset="0"/>
              </a:rPr>
              <a:t>The Choi-rank provides a </a:t>
            </a:r>
            <a:r>
              <a:rPr lang="en-GB" dirty="0">
                <a:solidFill>
                  <a:schemeClr val="tx2"/>
                </a:solidFill>
                <a:latin typeface="Rockwell" panose="02060603020205020403" pitchFamily="18" charset="0"/>
              </a:rPr>
              <a:t>fundamental</a:t>
            </a:r>
            <a:r>
              <a:rPr lang="en-GB" dirty="0">
                <a:latin typeface="Rockwell" panose="02060603020205020403" pitchFamily="18" charset="0"/>
              </a:rPr>
              <a:t> upper bounds on the number of states that can be excluded in an entanglement assisted exclusion task: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2222D-B6A6-90C6-D9C0-2DF0B61E4627}"/>
              </a:ext>
            </a:extLst>
          </p:cNvPr>
          <p:cNvSpPr txBox="1"/>
          <p:nvPr/>
        </p:nvSpPr>
        <p:spPr>
          <a:xfrm>
            <a:off x="556260" y="2194560"/>
            <a:ext cx="82169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Rockwell" panose="02060603020205020403" pitchFamily="18" charset="0"/>
              </a:rPr>
              <a:t>This bound applies to all quantum channels, it cannot be improved upon in special cases.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Rockwell" panose="02060603020205020403" pitchFamily="18" charset="0"/>
              </a:rPr>
              <a:t>This bound is tight.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DFFFD6-DA11-D006-306D-D7BABE8C4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5421" y="1304922"/>
            <a:ext cx="3273157" cy="4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>
                <a:latin typeface="Rockwell" panose="02060603020205020403" pitchFamily="18" charset="0"/>
              </a:rPr>
              <a:t>Discrimination</a:t>
            </a:r>
            <a:r>
              <a:rPr lang="en-GB" dirty="0"/>
              <a:t> 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1243415" y="2861923"/>
            <a:ext cx="781016" cy="12034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D3C6EB6-8467-B676-E374-84E247DE2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36" y="2199382"/>
            <a:ext cx="2039373" cy="3307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BABE1F-2767-93B2-021B-624D345EB8F8}"/>
              </a:ext>
            </a:extLst>
          </p:cNvPr>
          <p:cNvSpPr txBox="1"/>
          <p:nvPr/>
        </p:nvSpPr>
        <p:spPr>
          <a:xfrm>
            <a:off x="1140109" y="4180197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Referee</a:t>
            </a:r>
            <a:r>
              <a:rPr lang="en-GB" dirty="0"/>
              <a:t>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3A397AE-32EE-98B2-E154-E666CAAA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4431" y="3426407"/>
            <a:ext cx="318206" cy="21213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B6AAD62-56B5-FA23-A0F2-5EC46964A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7771" y="2130883"/>
            <a:ext cx="2746435" cy="714073"/>
          </a:xfrm>
          <a:prstGeom prst="rect">
            <a:avLst/>
          </a:prstGeom>
        </p:spPr>
      </p:pic>
      <p:pic>
        <p:nvPicPr>
          <p:cNvPr id="40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FAB4C059-57AE-26F3-49D0-C73AF847A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7104329" y="2861923"/>
            <a:ext cx="781016" cy="12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6C11087A-6540-F309-4FB0-0622C567AE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7230518" y="2575450"/>
            <a:ext cx="495300" cy="39777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888A345-A16B-CE9C-66CA-8158BD99C44A}"/>
              </a:ext>
            </a:extLst>
          </p:cNvPr>
          <p:cNvSpPr/>
          <p:nvPr/>
        </p:nvSpPr>
        <p:spPr>
          <a:xfrm>
            <a:off x="6223926" y="3354676"/>
            <a:ext cx="624886" cy="4194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AA62FD3F-205D-6C1A-BF62-D1AFA62CB5A1}"/>
              </a:ext>
            </a:extLst>
          </p:cNvPr>
          <p:cNvSpPr/>
          <p:nvPr/>
        </p:nvSpPr>
        <p:spPr>
          <a:xfrm rot="19118145">
            <a:off x="6267373" y="3568561"/>
            <a:ext cx="495300" cy="447675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14970F9-4CFE-70F3-542D-74C782506AB4}"/>
              </a:ext>
            </a:extLst>
          </p:cNvPr>
          <p:cNvCxnSpPr/>
          <p:nvPr/>
        </p:nvCxnSpPr>
        <p:spPr>
          <a:xfrm flipV="1">
            <a:off x="6490018" y="3412173"/>
            <a:ext cx="207168" cy="221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6B1CD5C-3D1D-5609-E0F8-FC2257FF1AA9}"/>
              </a:ext>
            </a:extLst>
          </p:cNvPr>
          <p:cNvCxnSpPr>
            <a:endCxn id="42" idx="1"/>
          </p:cNvCxnSpPr>
          <p:nvPr/>
        </p:nvCxnSpPr>
        <p:spPr>
          <a:xfrm>
            <a:off x="2440305" y="3528060"/>
            <a:ext cx="37409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48">
            <a:extLst>
              <a:ext uri="{FF2B5EF4-FFF2-40B4-BE49-F238E27FC236}">
                <a16:creationId xmlns:a16="http://schemas.microsoft.com/office/drawing/2014/main" id="{CB8A76E4-BDA0-019B-E6AB-8943AC755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6339197" y="3164455"/>
            <a:ext cx="381000" cy="9525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326245C-337E-D97E-3335-0F7C96579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9372" y="2847496"/>
            <a:ext cx="135020" cy="18002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3F23EA0-F7F5-E8AF-32A1-AB1C5A12E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24400" y="1007542"/>
            <a:ext cx="1311479" cy="42699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07CE102F-A78A-B17B-0E85-CC3771456A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24400" y="1595169"/>
            <a:ext cx="1311480" cy="51849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FFA0B17-FED5-84A5-9079-E9AAE7C74F05}"/>
              </a:ext>
            </a:extLst>
          </p:cNvPr>
          <p:cNvSpPr txBox="1"/>
          <p:nvPr/>
        </p:nvSpPr>
        <p:spPr>
          <a:xfrm>
            <a:off x="7147174" y="4098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ckwell" panose="02060603020205020403" pitchFamily="18" charset="0"/>
              </a:rPr>
              <a:t>If:</a:t>
            </a:r>
          </a:p>
        </p:txBody>
      </p:sp>
      <p:pic>
        <p:nvPicPr>
          <p:cNvPr id="59" name="Picture 58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5C595355-3E38-128C-EB04-9ECA7FBFAF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08" y="1021370"/>
            <a:ext cx="336210" cy="329906"/>
          </a:xfrm>
          <a:prstGeom prst="rect">
            <a:avLst/>
          </a:prstGeom>
        </p:spPr>
      </p:pic>
      <p:pic>
        <p:nvPicPr>
          <p:cNvPr id="61" name="Picture 60" descr="A red x symbol on a white background&#10;&#10;Description automatically generated">
            <a:extLst>
              <a:ext uri="{FF2B5EF4-FFF2-40B4-BE49-F238E27FC236}">
                <a16:creationId xmlns:a16="http://schemas.microsoft.com/office/drawing/2014/main" id="{8E68CDCB-85EF-00A2-22E0-409F7A021A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08" y="1713024"/>
            <a:ext cx="336210" cy="33621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A997349-33BE-020B-BDA6-557DCE41F4C1}"/>
              </a:ext>
            </a:extLst>
          </p:cNvPr>
          <p:cNvSpPr txBox="1"/>
          <p:nvPr/>
        </p:nvSpPr>
        <p:spPr>
          <a:xfrm>
            <a:off x="7147174" y="4167139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5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7" grpId="0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62222D-B6A6-90C6-D9C0-2DF0B61E4627}"/>
              </a:ext>
            </a:extLst>
          </p:cNvPr>
          <p:cNvSpPr txBox="1"/>
          <p:nvPr/>
        </p:nvSpPr>
        <p:spPr>
          <a:xfrm>
            <a:off x="463530" y="302698"/>
            <a:ext cx="478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ckwell" panose="02060603020205020403" pitchFamily="18" charset="0"/>
              </a:rPr>
              <a:t>This bound is tight</a:t>
            </a:r>
            <a:r>
              <a:rPr lang="en-US" sz="2100" dirty="0">
                <a:latin typeface="Rockwell" panose="02060603020205020403" pitchFamily="18" charset="0"/>
              </a:rPr>
              <a:t>.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4235E85-96CF-6B7D-39C9-F3A87F589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717" y="1370869"/>
            <a:ext cx="4613550" cy="816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11628B-2362-648F-48AC-7B03D8F9EB01}"/>
              </a:ext>
            </a:extLst>
          </p:cNvPr>
          <p:cNvSpPr txBox="1"/>
          <p:nvPr/>
        </p:nvSpPr>
        <p:spPr>
          <a:xfrm>
            <a:off x="480060" y="1000618"/>
            <a:ext cx="409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Consider the dephasing channel: </a:t>
            </a:r>
            <a:endParaRPr lang="en-GB" sz="1600" dirty="0">
              <a:latin typeface="Rockwell" panose="020606030202050204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6B40E-4DC9-820D-513C-631E72382391}"/>
              </a:ext>
            </a:extLst>
          </p:cNvPr>
          <p:cNvSpPr txBox="1"/>
          <p:nvPr/>
        </p:nvSpPr>
        <p:spPr>
          <a:xfrm>
            <a:off x="480060" y="2235369"/>
            <a:ext cx="409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Our bound implies: </a:t>
            </a:r>
            <a:endParaRPr lang="en-GB" sz="1600" dirty="0">
              <a:latin typeface="Rockwell" panose="02060603020205020403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64BF2C2-A4D0-E788-E935-87F98B35D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799" y="1573959"/>
            <a:ext cx="1071649" cy="4210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E126F08-E7A0-6B14-E038-0F345623A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717" y="2833886"/>
            <a:ext cx="1542302" cy="338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3E90E4-B979-5CD5-2DF5-74F0FC6FF65A}"/>
              </a:ext>
            </a:extLst>
          </p:cNvPr>
          <p:cNvSpPr txBox="1"/>
          <p:nvPr/>
        </p:nvSpPr>
        <p:spPr>
          <a:xfrm>
            <a:off x="543632" y="3523460"/>
            <a:ext cx="8341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This bound can be saturated for all d if one performs the typically super-dense coding protocol: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</a:rPr>
              <a:t>Encode using Heisenberg-Weyl operators.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</a:rPr>
              <a:t>Decode by measuring in Bell Basis. </a:t>
            </a:r>
            <a:endParaRPr lang="en-GB" sz="1600" dirty="0">
              <a:latin typeface="Rockwell" panose="02060603020205020403" pitchFamily="18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7EF2F-CF1E-EF87-C6AA-FFF331504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6454" y="335965"/>
            <a:ext cx="3273157" cy="47374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B60125E-F3AE-E015-E8E6-845FB9EF2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69032" y="2889221"/>
            <a:ext cx="966277" cy="2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0D63C9-2DB5-09FC-6A15-6128E7D1B663}"/>
              </a:ext>
            </a:extLst>
          </p:cNvPr>
          <p:cNvSpPr txBox="1">
            <a:spLocks/>
          </p:cNvSpPr>
          <p:nvPr/>
        </p:nvSpPr>
        <p:spPr bwMode="auto">
          <a:xfrm>
            <a:off x="370800" y="121058"/>
            <a:ext cx="8402400" cy="97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dirty="0">
                <a:latin typeface="Rockwell" panose="02060603020205020403" pitchFamily="18" charset="0"/>
              </a:rPr>
              <a:t>The Choi-rank provides a </a:t>
            </a:r>
            <a:r>
              <a:rPr lang="en-GB" dirty="0">
                <a:solidFill>
                  <a:schemeClr val="tx2"/>
                </a:solidFill>
                <a:latin typeface="Rockwell" panose="02060603020205020403" pitchFamily="18" charset="0"/>
              </a:rPr>
              <a:t>fundamental</a:t>
            </a:r>
            <a:r>
              <a:rPr lang="en-GB" dirty="0">
                <a:latin typeface="Rockwell" panose="02060603020205020403" pitchFamily="18" charset="0"/>
              </a:rPr>
              <a:t> upper bounds on the number of states that can be excluded in an entanglement assisted exclusion task: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2222D-B6A6-90C6-D9C0-2DF0B61E4627}"/>
              </a:ext>
            </a:extLst>
          </p:cNvPr>
          <p:cNvSpPr txBox="1"/>
          <p:nvPr/>
        </p:nvSpPr>
        <p:spPr>
          <a:xfrm>
            <a:off x="556260" y="2194560"/>
            <a:ext cx="82169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Rockwell" panose="02060603020205020403" pitchFamily="18" charset="0"/>
              </a:rPr>
              <a:t>This bound applies to all quantum channels, it cannot be improved upon in special cases.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Rockwell" panose="02060603020205020403" pitchFamily="18" charset="0"/>
              </a:rPr>
              <a:t>This bound is tight.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746E0A-D586-C9A3-892C-0665BF78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5421" y="1304922"/>
            <a:ext cx="3273157" cy="473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6FB3F-DC1C-3928-8A9B-7F89F5D7FB95}"/>
              </a:ext>
            </a:extLst>
          </p:cNvPr>
          <p:cNvSpPr txBox="1"/>
          <p:nvPr/>
        </p:nvSpPr>
        <p:spPr>
          <a:xfrm>
            <a:off x="609600" y="3467100"/>
            <a:ext cx="7879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tx2"/>
                </a:solidFill>
                <a:latin typeface="Rockwell" panose="02060603020205020403" pitchFamily="18" charset="0"/>
              </a:rPr>
              <a:t>Claim</a:t>
            </a:r>
            <a:r>
              <a:rPr lang="en-US" sz="2100" dirty="0">
                <a:latin typeface="Rockwell" panose="02060603020205020403" pitchFamily="18" charset="0"/>
              </a:rPr>
              <a:t>:  A bound is fundamental if it cannot be improved upon and is tight </a:t>
            </a:r>
            <a:endParaRPr lang="en-GB" sz="21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73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83877"/>
            <a:ext cx="8674140" cy="994172"/>
          </a:xfrm>
        </p:spPr>
        <p:txBody>
          <a:bodyPr/>
          <a:lstStyle/>
          <a:p>
            <a:r>
              <a:rPr lang="en-GB" dirty="0"/>
              <a:t>Operational Interpretation of the Choi-rank? 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A369AB2-9E7B-66C8-502B-9B344D58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7" y="1427765"/>
            <a:ext cx="3474923" cy="1367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A63294-1AEB-3FE4-80CF-D197801B65A5}"/>
              </a:ext>
            </a:extLst>
          </p:cNvPr>
          <p:cNvSpPr txBox="1"/>
          <p:nvPr/>
        </p:nvSpPr>
        <p:spPr>
          <a:xfrm>
            <a:off x="481352" y="105843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Have an operational task: </a:t>
            </a:r>
            <a:endParaRPr lang="en-GB" sz="1800" dirty="0">
              <a:latin typeface="Rockwell" panose="02060603020205020403" pitchFamily="18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C989745-711C-5C30-EE74-B83584E20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939" y="4001559"/>
            <a:ext cx="2492097" cy="3606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5F47FB-4614-9260-11C2-E1E41F5494EE}"/>
              </a:ext>
            </a:extLst>
          </p:cNvPr>
          <p:cNvSpPr txBox="1"/>
          <p:nvPr/>
        </p:nvSpPr>
        <p:spPr>
          <a:xfrm>
            <a:off x="798607" y="328530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a fundamental bound that limits an agent’s ability to succeed in the task  </a:t>
            </a:r>
            <a:endParaRPr lang="en-GB" sz="1800" dirty="0">
              <a:latin typeface="Rockwell" panose="020606030202050204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5A28B1-1D22-8DFB-89BB-540FE8E20264}"/>
              </a:ext>
            </a:extLst>
          </p:cNvPr>
          <p:cNvSpPr txBox="1"/>
          <p:nvPr/>
        </p:nvSpPr>
        <p:spPr>
          <a:xfrm>
            <a:off x="370800" y="3346864"/>
            <a:ext cx="427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  <a:endParaRPr lang="en-GB" sz="28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4BD744-83B5-BAA2-508C-51A2744994F9}"/>
              </a:ext>
            </a:extLst>
          </p:cNvPr>
          <p:cNvCxnSpPr/>
          <p:nvPr/>
        </p:nvCxnSpPr>
        <p:spPr>
          <a:xfrm flipV="1">
            <a:off x="1710267" y="3187700"/>
            <a:ext cx="584200" cy="21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F7AA7B3-2A71-7026-BCDC-46A6E94DA369}"/>
              </a:ext>
            </a:extLst>
          </p:cNvPr>
          <p:cNvSpPr txBox="1"/>
          <p:nvPr/>
        </p:nvSpPr>
        <p:spPr>
          <a:xfrm>
            <a:off x="2234654" y="3041506"/>
            <a:ext cx="31628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Rockwell" panose="02060603020205020403" pitchFamily="18" charset="0"/>
              </a:rPr>
              <a:t>(Cannot be improved upon but tight)</a:t>
            </a:r>
            <a:endParaRPr lang="en-GB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7E6ED2D-48CF-017A-A05E-85401D4C0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1764" y="1806592"/>
            <a:ext cx="1107164" cy="27679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832C1EB-0856-853D-F14D-C129D1E3390D}"/>
              </a:ext>
            </a:extLst>
          </p:cNvPr>
          <p:cNvSpPr txBox="1"/>
          <p:nvPr/>
        </p:nvSpPr>
        <p:spPr>
          <a:xfrm>
            <a:off x="5966460" y="950816"/>
            <a:ext cx="3078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ockwell" panose="02060603020205020403" pitchFamily="18" charset="0"/>
              </a:rPr>
              <a:t>The Choi-rank has an operational interpretation as the limit to which an agent can succeed in this entanglement assisted exclusion task. </a:t>
            </a:r>
            <a:endParaRPr lang="en-GB" sz="2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9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CE1C-729A-DDEE-827B-9A3A5549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Work? </a:t>
            </a:r>
            <a:endParaRPr lang="en-GB" dirty="0"/>
          </a:p>
        </p:txBody>
      </p:sp>
      <p:pic>
        <p:nvPicPr>
          <p:cNvPr id="4" name="Content Placeholder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45FCC53-F658-6D92-9916-3965C46DB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52" y="1663927"/>
            <a:ext cx="4068780" cy="16017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CF1FB4-9B1E-EA8A-E07B-8BAA57E98404}"/>
              </a:ext>
            </a:extLst>
          </p:cNvPr>
          <p:cNvSpPr/>
          <p:nvPr/>
        </p:nvSpPr>
        <p:spPr>
          <a:xfrm>
            <a:off x="761307" y="1864822"/>
            <a:ext cx="975360" cy="16017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27A87-DB3D-2A98-DDBE-AEF13B3D2D57}"/>
              </a:ext>
            </a:extLst>
          </p:cNvPr>
          <p:cNvSpPr txBox="1"/>
          <p:nvPr/>
        </p:nvSpPr>
        <p:spPr>
          <a:xfrm>
            <a:off x="656704" y="3539354"/>
            <a:ext cx="848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Does the bound still hold if use an arbitrary state rather than a maximally entangled state?</a:t>
            </a:r>
            <a:endParaRPr lang="en-GB" sz="1800" dirty="0">
              <a:latin typeface="Rockwell" panose="020606030202050204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530C0-0FA3-51DB-0B61-BB67933C3972}"/>
              </a:ext>
            </a:extLst>
          </p:cNvPr>
          <p:cNvSpPr/>
          <p:nvPr/>
        </p:nvSpPr>
        <p:spPr>
          <a:xfrm>
            <a:off x="1895302" y="1529542"/>
            <a:ext cx="640080" cy="99417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4A18D-22C2-B10D-1F79-D4B196888FAC}"/>
              </a:ext>
            </a:extLst>
          </p:cNvPr>
          <p:cNvSpPr txBox="1"/>
          <p:nvPr/>
        </p:nvSpPr>
        <p:spPr>
          <a:xfrm>
            <a:off x="2727517" y="1079991"/>
            <a:ext cx="5915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anose="02060603020205020403" pitchFamily="18" charset="0"/>
              </a:rPr>
              <a:t>Does the bound still hold if one encodes using arbitrary quantum channels rather than unitary channels?</a:t>
            </a:r>
            <a:endParaRPr lang="en-GB" sz="1800" dirty="0">
              <a:latin typeface="Rockwell" panose="02060603020205020403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CA3444-1094-081B-CD42-A4201DF8008B}"/>
              </a:ext>
            </a:extLst>
          </p:cNvPr>
          <p:cNvCxnSpPr/>
          <p:nvPr/>
        </p:nvCxnSpPr>
        <p:spPr>
          <a:xfrm>
            <a:off x="3483033" y="2244436"/>
            <a:ext cx="43226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19551A-23B6-C265-CFEE-EBE2C0E525DF}"/>
              </a:ext>
            </a:extLst>
          </p:cNvPr>
          <p:cNvSpPr txBox="1"/>
          <p:nvPr/>
        </p:nvSpPr>
        <p:spPr>
          <a:xfrm>
            <a:off x="3988174" y="2094476"/>
            <a:ext cx="4785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Holds for encoding via arbitrary unital channels </a:t>
            </a:r>
            <a:endParaRPr lang="en-GB" sz="1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2310-0532-0415-8D5A-5D27F695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4FCA-A76C-2DD0-DEF4-76D647E6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Introduced the idea of </a:t>
            </a:r>
            <a:r>
              <a:rPr lang="en-US">
                <a:latin typeface="Rockwell" panose="02060603020205020403" pitchFamily="18" charset="0"/>
              </a:rPr>
              <a:t>using exclusion </a:t>
            </a:r>
            <a:r>
              <a:rPr lang="en-US" dirty="0">
                <a:latin typeface="Rockwell" panose="02060603020205020403" pitchFamily="18" charset="0"/>
              </a:rPr>
              <a:t>to </a:t>
            </a:r>
            <a:r>
              <a:rPr lang="en-US" dirty="0">
                <a:solidFill>
                  <a:srgbClr val="A91F2E"/>
                </a:solidFill>
                <a:latin typeface="Rockwell" panose="02060603020205020403" pitchFamily="18" charset="0"/>
              </a:rPr>
              <a:t>restore certainty</a:t>
            </a:r>
            <a:r>
              <a:rPr lang="en-US" dirty="0">
                <a:latin typeface="Rockwell" panose="02060603020205020403" pitchFamily="18" charset="0"/>
              </a:rPr>
              <a:t> in communication tasks. 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Applied this to the well-known communication task of </a:t>
            </a:r>
            <a:r>
              <a:rPr lang="en-US" dirty="0">
                <a:solidFill>
                  <a:srgbClr val="A91F2E"/>
                </a:solidFill>
                <a:latin typeface="Rockwell" panose="02060603020205020403" pitchFamily="18" charset="0"/>
              </a:rPr>
              <a:t>superdense coding</a:t>
            </a:r>
            <a:r>
              <a:rPr lang="en-US" dirty="0">
                <a:latin typeface="Rockwell" panose="02060603020205020403" pitchFamily="18" charset="0"/>
              </a:rPr>
              <a:t>, introducing the notion of </a:t>
            </a:r>
            <a:r>
              <a:rPr lang="en-US" dirty="0">
                <a:solidFill>
                  <a:srgbClr val="A91F2E"/>
                </a:solidFill>
                <a:latin typeface="Rockwell" panose="02060603020205020403" pitchFamily="18" charset="0"/>
              </a:rPr>
              <a:t>entanglement assisted exclusion tasks</a:t>
            </a:r>
            <a:r>
              <a:rPr lang="en-US" dirty="0">
                <a:latin typeface="Rockwell" panose="02060603020205020403" pitchFamily="18" charset="0"/>
              </a:rPr>
              <a:t>. 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Used this to provide an operational interpretation of the </a:t>
            </a:r>
            <a:r>
              <a:rPr lang="en-US" dirty="0">
                <a:solidFill>
                  <a:srgbClr val="A91F2E"/>
                </a:solidFill>
                <a:latin typeface="Rockwell" panose="02060603020205020403" pitchFamily="18" charset="0"/>
              </a:rPr>
              <a:t>Choi-rank</a:t>
            </a:r>
            <a:r>
              <a:rPr lang="en-US" dirty="0">
                <a:latin typeface="Rockwell" panose="02060603020205020403" pitchFamily="18" charset="0"/>
              </a:rPr>
              <a:t>. </a:t>
            </a:r>
            <a:endParaRPr lang="en-GB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6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269B94-FF40-3DD5-73CB-6021577DBF92}"/>
              </a:ext>
            </a:extLst>
          </p:cNvPr>
          <p:cNvSpPr txBox="1"/>
          <p:nvPr/>
        </p:nvSpPr>
        <p:spPr>
          <a:xfrm>
            <a:off x="586740" y="865834"/>
            <a:ext cx="7993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Operational Interpretation of the Choi Rank Through k-State Exclusion</a:t>
            </a:r>
          </a:p>
          <a:p>
            <a:r>
              <a:rPr lang="en-GB" dirty="0"/>
              <a:t>Benjamin Stratton, Chung-Yun Hsieh, Paul </a:t>
            </a:r>
            <a:r>
              <a:rPr lang="en-GB" dirty="0" err="1"/>
              <a:t>Skrzypczyk</a:t>
            </a:r>
            <a:endParaRPr lang="en-GB" dirty="0"/>
          </a:p>
          <a:p>
            <a:r>
              <a:rPr lang="en-GB" dirty="0"/>
              <a:t>arXiv:2406.08360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5E644-EE90-FB2E-6374-FEFCBA0120BA}"/>
              </a:ext>
            </a:extLst>
          </p:cNvPr>
          <p:cNvSpPr txBox="1"/>
          <p:nvPr/>
        </p:nvSpPr>
        <p:spPr>
          <a:xfrm>
            <a:off x="586740" y="376297"/>
            <a:ext cx="3985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Rockwell" panose="02060603020205020403" pitchFamily="18" charset="0"/>
              </a:rPr>
              <a:t>This work:</a:t>
            </a:r>
            <a:endParaRPr lang="en-GB" sz="2100" dirty="0">
              <a:latin typeface="Rockwell" panose="020606030202050204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A8D07-9C20-A271-C39D-D261C77EEA72}"/>
              </a:ext>
            </a:extLst>
          </p:cNvPr>
          <p:cNvSpPr txBox="1"/>
          <p:nvPr/>
        </p:nvSpPr>
        <p:spPr>
          <a:xfrm>
            <a:off x="586740" y="1791393"/>
            <a:ext cx="3985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Rockwell" panose="02060603020205020403" pitchFamily="18" charset="0"/>
              </a:rPr>
              <a:t>More on Exclusion:</a:t>
            </a:r>
            <a:endParaRPr lang="en-GB" sz="2100" dirty="0">
              <a:latin typeface="Rockwell" panose="020606030202050204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4F299-F0C2-1686-6AF1-C4E344E31658}"/>
              </a:ext>
            </a:extLst>
          </p:cNvPr>
          <p:cNvSpPr txBox="1"/>
          <p:nvPr/>
        </p:nvSpPr>
        <p:spPr>
          <a:xfrm>
            <a:off x="586740" y="2247923"/>
            <a:ext cx="68351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Conclusive Exclusion of Quantum States</a:t>
            </a:r>
          </a:p>
          <a:p>
            <a:r>
              <a:rPr lang="en-GB" dirty="0" err="1"/>
              <a:t>Somshubhro</a:t>
            </a:r>
            <a:r>
              <a:rPr lang="en-GB" dirty="0"/>
              <a:t> Bandyopadhyay, Rahul Jain, Jonathan Oppenheim, Christopher Perry</a:t>
            </a:r>
          </a:p>
          <a:p>
            <a:r>
              <a:rPr lang="en-GB" dirty="0"/>
              <a:t>arXiv:1306.4683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1910C-2625-05FE-7B9D-C37867C7D92E}"/>
              </a:ext>
            </a:extLst>
          </p:cNvPr>
          <p:cNvSpPr txBox="1"/>
          <p:nvPr/>
        </p:nvSpPr>
        <p:spPr>
          <a:xfrm>
            <a:off x="586740" y="3771877"/>
            <a:ext cx="6667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All quantum resources provide an advantage in exclusion tasks</a:t>
            </a:r>
          </a:p>
          <a:p>
            <a:r>
              <a:rPr lang="en-GB" dirty="0" err="1"/>
              <a:t>Roope</a:t>
            </a:r>
            <a:r>
              <a:rPr lang="en-GB" dirty="0"/>
              <a:t> </a:t>
            </a:r>
            <a:r>
              <a:rPr lang="en-GB" dirty="0" err="1"/>
              <a:t>Uola</a:t>
            </a:r>
            <a:r>
              <a:rPr lang="en-GB" dirty="0"/>
              <a:t>, Tom Bullock, Tristan Kraft, </a:t>
            </a:r>
            <a:r>
              <a:rPr lang="en-GB" dirty="0" err="1"/>
              <a:t>Juha-Pekka</a:t>
            </a:r>
            <a:r>
              <a:rPr lang="en-GB" dirty="0"/>
              <a:t> </a:t>
            </a:r>
            <a:r>
              <a:rPr lang="en-GB" dirty="0" err="1"/>
              <a:t>Pellonpää</a:t>
            </a:r>
            <a:r>
              <a:rPr lang="en-GB" dirty="0"/>
              <a:t>, Nicolas Brunner</a:t>
            </a:r>
          </a:p>
          <a:p>
            <a:r>
              <a:rPr lang="en-GB" dirty="0"/>
              <a:t>arXiv:1909.10484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B4D4F-6780-B514-791C-CC1396CB73FA}"/>
              </a:ext>
            </a:extLst>
          </p:cNvPr>
          <p:cNvSpPr txBox="1"/>
          <p:nvPr/>
        </p:nvSpPr>
        <p:spPr>
          <a:xfrm>
            <a:off x="586740" y="3009900"/>
            <a:ext cx="65151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Antidistinguishability</a:t>
            </a:r>
            <a:r>
              <a:rPr lang="en-GB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 of Pure Quantum States</a:t>
            </a:r>
          </a:p>
          <a:p>
            <a:r>
              <a:rPr lang="en-GB" dirty="0" err="1"/>
              <a:t>Teiko</a:t>
            </a:r>
            <a:r>
              <a:rPr lang="en-GB" dirty="0"/>
              <a:t> </a:t>
            </a:r>
            <a:r>
              <a:rPr lang="en-GB" dirty="0" err="1"/>
              <a:t>Heinosaari</a:t>
            </a:r>
            <a:r>
              <a:rPr lang="en-GB" dirty="0"/>
              <a:t>, </a:t>
            </a:r>
            <a:r>
              <a:rPr lang="en-GB" dirty="0" err="1"/>
              <a:t>Oskari</a:t>
            </a:r>
            <a:r>
              <a:rPr lang="en-GB" dirty="0"/>
              <a:t> </a:t>
            </a:r>
            <a:r>
              <a:rPr lang="en-GB" dirty="0" err="1"/>
              <a:t>Kerppo</a:t>
            </a:r>
            <a:endParaRPr lang="en-GB" dirty="0"/>
          </a:p>
          <a:p>
            <a:r>
              <a:rPr lang="en-GB" dirty="0"/>
              <a:t>arXiv:1804.10457</a:t>
            </a:r>
          </a:p>
        </p:txBody>
      </p:sp>
    </p:spTree>
    <p:extLst>
      <p:ext uri="{BB962C8B-B14F-4D97-AF65-F5344CB8AC3E}">
        <p14:creationId xmlns:p14="http://schemas.microsoft.com/office/powerpoint/2010/main" val="2958587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3B06-820A-0FE6-6030-3D7624C9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60" y="63421"/>
            <a:ext cx="8402400" cy="994172"/>
          </a:xfrm>
        </p:spPr>
        <p:txBody>
          <a:bodyPr/>
          <a:lstStyle/>
          <a:p>
            <a:r>
              <a:rPr lang="en-US" dirty="0"/>
              <a:t>K-State Exclusion </a:t>
            </a:r>
            <a:endParaRPr lang="en-GB" dirty="0"/>
          </a:p>
        </p:txBody>
      </p:sp>
      <p:pic>
        <p:nvPicPr>
          <p:cNvPr id="5" name="Content Placeholder 4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68227753-135A-7B65-B862-E142F2002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7" y="738742"/>
            <a:ext cx="5167193" cy="2341673"/>
          </a:xfrm>
        </p:spPr>
      </p:pic>
      <p:pic>
        <p:nvPicPr>
          <p:cNvPr id="7" name="Picture 6" descr="A math equations and numbers&#10;&#10;Description automatically generated">
            <a:extLst>
              <a:ext uri="{FF2B5EF4-FFF2-40B4-BE49-F238E27FC236}">
                <a16:creationId xmlns:a16="http://schemas.microsoft.com/office/drawing/2014/main" id="{35267475-3B9C-B4DB-4299-6CC29290D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3139274"/>
            <a:ext cx="4577310" cy="19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5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5B46-2459-66A9-83CF-7E066833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</a:t>
            </a:r>
            <a:endParaRPr lang="en-GB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7F75464-41E6-C46A-CA20-0B6F88C98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39" y="273844"/>
            <a:ext cx="5780122" cy="3632835"/>
          </a:xfr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7020E2D-103E-24C2-57C0-9604D8A7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07" y="2473402"/>
            <a:ext cx="5919155" cy="18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63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8E92-C69D-4ACE-94C6-387D4119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Sub-channel Exclusion </a:t>
            </a:r>
            <a:endParaRPr lang="en-GB" dirty="0"/>
          </a:p>
        </p:txBody>
      </p:sp>
      <p:pic>
        <p:nvPicPr>
          <p:cNvPr id="5" name="Content Placeholder 4" descr="A text on a page&#10;&#10;Description automatically generated">
            <a:extLst>
              <a:ext uri="{FF2B5EF4-FFF2-40B4-BE49-F238E27FC236}">
                <a16:creationId xmlns:a16="http://schemas.microsoft.com/office/drawing/2014/main" id="{B1EDBF88-E3BC-4A1D-226F-AE8FE7016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79" y="1268016"/>
            <a:ext cx="5513641" cy="3282315"/>
          </a:xfrm>
        </p:spPr>
      </p:pic>
    </p:spTree>
    <p:extLst>
      <p:ext uri="{BB962C8B-B14F-4D97-AF65-F5344CB8AC3E}">
        <p14:creationId xmlns:p14="http://schemas.microsoft.com/office/powerpoint/2010/main" val="3563480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5E2EA14-DC38-3883-2158-7E88AD0C4E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1710" y="2616666"/>
            <a:ext cx="5259388" cy="1101725"/>
          </a:xfrm>
        </p:spPr>
        <p:txBody>
          <a:bodyPr/>
          <a:lstStyle/>
          <a:p>
            <a:r>
              <a:rPr lang="en-GB" altLang="en-US" sz="3600" dirty="0">
                <a:solidFill>
                  <a:schemeClr val="bg2">
                    <a:lumMod val="90000"/>
                  </a:schemeClr>
                </a:solidFill>
                <a:latin typeface="Rockwell" panose="02060603020205020403" pitchFamily="18" charset="0"/>
              </a:rPr>
              <a:t>Operational Interpretation of the Choi Rank Through </a:t>
            </a:r>
            <a:r>
              <a:rPr lang="en-GB" altLang="en-US" sz="3600" dirty="0">
                <a:latin typeface="Rockwell" panose="02060603020205020403" pitchFamily="18" charset="0"/>
              </a:rPr>
              <a:t>Exclusion Tasks </a:t>
            </a:r>
            <a:r>
              <a:rPr lang="en-GB" altLang="en-US" sz="3600" dirty="0">
                <a:solidFill>
                  <a:srgbClr val="A91F2E"/>
                </a:solidFill>
                <a:latin typeface="Rockwell" panose="02060603020205020403" pitchFamily="18" charset="0"/>
              </a:rPr>
              <a:t>and communication</a:t>
            </a:r>
            <a:endParaRPr lang="en-US" altLang="en-US" sz="3600" dirty="0">
              <a:solidFill>
                <a:srgbClr val="A91F2E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85C0C-0F91-BC21-9156-67BFFFAF7487}"/>
              </a:ext>
            </a:extLst>
          </p:cNvPr>
          <p:cNvSpPr txBox="1"/>
          <p:nvPr/>
        </p:nvSpPr>
        <p:spPr>
          <a:xfrm>
            <a:off x="311710" y="3718391"/>
            <a:ext cx="5324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latin typeface="Rockwell" panose="02060603020205020403" pitchFamily="18" charset="0"/>
              </a:rPr>
              <a:t>Benjamin Stratton, Chung-Yun Hsieh, Paul </a:t>
            </a:r>
            <a:r>
              <a:rPr lang="en-US" altLang="en-US" sz="1400" dirty="0" err="1">
                <a:latin typeface="Rockwell" panose="02060603020205020403" pitchFamily="18" charset="0"/>
              </a:rPr>
              <a:t>Skrzypczyk</a:t>
            </a:r>
            <a:endParaRPr lang="en-US" altLang="en-US" sz="1400" dirty="0">
              <a:latin typeface="Rockwell" panose="020606030202050204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>
                <a:latin typeface="Rockwell" panose="02060603020205020403" pitchFamily="18" charset="0"/>
              </a:rPr>
              <a:t>Discrimination as Communication </a:t>
            </a:r>
            <a:r>
              <a:rPr lang="en-GB" dirty="0"/>
              <a:t> 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643257" y="1887054"/>
            <a:ext cx="781016" cy="12034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D4B462-7977-5CB1-4DAE-3807E17A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1684" y="1409763"/>
            <a:ext cx="1740429" cy="2724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4A6CD7-A42B-FD2D-B718-30EAB668517E}"/>
              </a:ext>
            </a:extLst>
          </p:cNvPr>
          <p:cNvSpPr/>
          <p:nvPr/>
        </p:nvSpPr>
        <p:spPr>
          <a:xfrm>
            <a:off x="1876665" y="6056371"/>
            <a:ext cx="3244850" cy="12763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C655E-8BA4-4FDB-2D66-D8AED672F06E}"/>
              </a:ext>
            </a:extLst>
          </p:cNvPr>
          <p:cNvSpPr txBox="1"/>
          <p:nvPr/>
        </p:nvSpPr>
        <p:spPr>
          <a:xfrm>
            <a:off x="2659316" y="5695925"/>
            <a:ext cx="2851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Encoding/Decoding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3C6EB6-8467-B676-E374-84E247DE2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3111" y="2234783"/>
            <a:ext cx="1679887" cy="2724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DC45A0-6733-4909-CDEB-18906B753399}"/>
              </a:ext>
            </a:extLst>
          </p:cNvPr>
          <p:cNvSpPr/>
          <p:nvPr/>
        </p:nvSpPr>
        <p:spPr>
          <a:xfrm>
            <a:off x="547343" y="3600820"/>
            <a:ext cx="1052712" cy="70444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63A23-A22A-556B-58ED-A1B7FFC5DC0F}"/>
              </a:ext>
            </a:extLst>
          </p:cNvPr>
          <p:cNvSpPr/>
          <p:nvPr/>
        </p:nvSpPr>
        <p:spPr>
          <a:xfrm>
            <a:off x="643257" y="3399363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B32C8-A42F-CCA5-70A5-BC9AB8322C3B}"/>
              </a:ext>
            </a:extLst>
          </p:cNvPr>
          <p:cNvSpPr/>
          <p:nvPr/>
        </p:nvSpPr>
        <p:spPr>
          <a:xfrm>
            <a:off x="877386" y="3399380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DB713-5C4E-4F56-7F0A-E989853F6CA6}"/>
              </a:ext>
            </a:extLst>
          </p:cNvPr>
          <p:cNvSpPr/>
          <p:nvPr/>
        </p:nvSpPr>
        <p:spPr>
          <a:xfrm>
            <a:off x="1124491" y="3405861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4B7A83-13D7-0F17-98D8-3A41E237AE8C}"/>
              </a:ext>
            </a:extLst>
          </p:cNvPr>
          <p:cNvSpPr/>
          <p:nvPr/>
        </p:nvSpPr>
        <p:spPr>
          <a:xfrm>
            <a:off x="1371597" y="3401215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CB3A50D-B518-0B0F-FAA8-C4298C678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063" y="3275435"/>
            <a:ext cx="168346" cy="10287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DF87DF-FEDA-3DA2-3383-8E5AF96D05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3618" y="3279479"/>
            <a:ext cx="168346" cy="1028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50CEB0C-5276-3242-F171-37BDFFD67B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0375" y="3282891"/>
            <a:ext cx="168346" cy="10287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C11D20C-1C83-74C5-4FD5-71C3ADA41C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6448" y="3275435"/>
            <a:ext cx="168346" cy="1028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7E80C3-72B8-C43C-53BF-D90DE078124D}"/>
              </a:ext>
            </a:extLst>
          </p:cNvPr>
          <p:cNvSpPr/>
          <p:nvPr/>
        </p:nvSpPr>
        <p:spPr>
          <a:xfrm>
            <a:off x="8606545" y="-2420920"/>
            <a:ext cx="4787153" cy="223100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C83E0-A1A4-EFFB-6939-B2D4DC218690}"/>
              </a:ext>
            </a:extLst>
          </p:cNvPr>
          <p:cNvSpPr/>
          <p:nvPr/>
        </p:nvSpPr>
        <p:spPr>
          <a:xfrm>
            <a:off x="9369975" y="-2985148"/>
            <a:ext cx="361149" cy="530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C79D2-7A8E-9F89-D72B-C8298DF5E123}"/>
              </a:ext>
            </a:extLst>
          </p:cNvPr>
          <p:cNvSpPr/>
          <p:nvPr/>
        </p:nvSpPr>
        <p:spPr>
          <a:xfrm>
            <a:off x="10289138" y="-2985148"/>
            <a:ext cx="361149" cy="530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D63F8-7F73-B13F-907C-C81521FDE350}"/>
              </a:ext>
            </a:extLst>
          </p:cNvPr>
          <p:cNvSpPr/>
          <p:nvPr/>
        </p:nvSpPr>
        <p:spPr>
          <a:xfrm>
            <a:off x="11208301" y="-2985149"/>
            <a:ext cx="361149" cy="530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C54DDA-91D3-DF65-DC0F-FF2F4B03F16A}"/>
              </a:ext>
            </a:extLst>
          </p:cNvPr>
          <p:cNvSpPr/>
          <p:nvPr/>
        </p:nvSpPr>
        <p:spPr>
          <a:xfrm>
            <a:off x="12260812" y="-2985149"/>
            <a:ext cx="361149" cy="530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2D87A42-CB23-842F-E9CF-F6498E801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4797" y="-3409220"/>
            <a:ext cx="533157" cy="32581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C45B47C-0408-ED62-27B9-D4A17A235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45063" y="-3409220"/>
            <a:ext cx="533157" cy="32581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A23C49C-6154-5AC0-A420-95498013D2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25329" y="-3391906"/>
            <a:ext cx="533157" cy="32581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1A1237B-E1A5-04DC-4D9B-B5E1C6446E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174807" y="-3391906"/>
            <a:ext cx="533157" cy="3258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FC2999-B471-5C2B-4807-2FE370EF301E}"/>
              </a:ext>
            </a:extLst>
          </p:cNvPr>
          <p:cNvSpPr txBox="1"/>
          <p:nvPr/>
        </p:nvSpPr>
        <p:spPr>
          <a:xfrm>
            <a:off x="682966" y="1162751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Alice</a:t>
            </a:r>
            <a:r>
              <a:rPr lang="en-GB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C35458-FF37-EF71-518A-9EB9C243D0A6}"/>
              </a:ext>
            </a:extLst>
          </p:cNvPr>
          <p:cNvSpPr/>
          <p:nvPr/>
        </p:nvSpPr>
        <p:spPr>
          <a:xfrm>
            <a:off x="6755414" y="3600820"/>
            <a:ext cx="1052712" cy="70444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34EB3E9-95B3-4633-1459-B80ADBBD6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9990" y="3015769"/>
            <a:ext cx="168346" cy="10287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FC60DD1-3EA3-06E6-261A-EC1D764C0A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4545" y="3019813"/>
            <a:ext cx="168346" cy="10287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56771D1-F51D-01C0-66DA-4C0B805987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1302" y="3023225"/>
            <a:ext cx="168346" cy="10287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EC4D8B3-ED4F-88A8-0019-C22C4ED9DB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37375" y="3015769"/>
            <a:ext cx="168346" cy="1028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2C8E698-2847-5BA6-EA5B-7B35E8DE69DB}"/>
              </a:ext>
            </a:extLst>
          </p:cNvPr>
          <p:cNvSpPr/>
          <p:nvPr/>
        </p:nvSpPr>
        <p:spPr>
          <a:xfrm>
            <a:off x="6884303" y="3461328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5D248C-1F14-DECA-5269-1BE959F54AEC}"/>
              </a:ext>
            </a:extLst>
          </p:cNvPr>
          <p:cNvSpPr/>
          <p:nvPr/>
        </p:nvSpPr>
        <p:spPr>
          <a:xfrm>
            <a:off x="7118432" y="3461345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BA72B9-8F51-13A1-6F0D-57EEE2293EA3}"/>
              </a:ext>
            </a:extLst>
          </p:cNvPr>
          <p:cNvSpPr/>
          <p:nvPr/>
        </p:nvSpPr>
        <p:spPr>
          <a:xfrm>
            <a:off x="7365537" y="3467826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CDAC49-4A10-A589-33FE-C155FECC550C}"/>
              </a:ext>
            </a:extLst>
          </p:cNvPr>
          <p:cNvSpPr/>
          <p:nvPr/>
        </p:nvSpPr>
        <p:spPr>
          <a:xfrm>
            <a:off x="7612643" y="3463180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04E20C-A932-379F-57B2-C347052E83C7}"/>
              </a:ext>
            </a:extLst>
          </p:cNvPr>
          <p:cNvSpPr/>
          <p:nvPr/>
        </p:nvSpPr>
        <p:spPr>
          <a:xfrm>
            <a:off x="6826961" y="324788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B54AFC-AF52-D5A4-1278-BB90D0815C46}"/>
              </a:ext>
            </a:extLst>
          </p:cNvPr>
          <p:cNvSpPr/>
          <p:nvPr/>
        </p:nvSpPr>
        <p:spPr>
          <a:xfrm>
            <a:off x="7062966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112CC1-10F6-CADB-CEF7-C22C74A4EA97}"/>
              </a:ext>
            </a:extLst>
          </p:cNvPr>
          <p:cNvSpPr/>
          <p:nvPr/>
        </p:nvSpPr>
        <p:spPr>
          <a:xfrm>
            <a:off x="7308195" y="325086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E6D577-D91A-3A25-8E8A-035975E86EF4}"/>
              </a:ext>
            </a:extLst>
          </p:cNvPr>
          <p:cNvSpPr/>
          <p:nvPr/>
        </p:nvSpPr>
        <p:spPr>
          <a:xfrm>
            <a:off x="7553424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5FBD56DB-9EB5-99AC-C80F-BBBA377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6884303" y="1726083"/>
            <a:ext cx="781016" cy="12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BDC036-929A-8050-7D15-B6F75C4C8DCF}"/>
              </a:ext>
            </a:extLst>
          </p:cNvPr>
          <p:cNvSpPr txBox="1"/>
          <p:nvPr/>
        </p:nvSpPr>
        <p:spPr>
          <a:xfrm>
            <a:off x="6958109" y="1173671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</a:t>
            </a:r>
            <a:r>
              <a:rPr lang="en-GB" dirty="0"/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EA8485-245D-437B-5B4B-28D7B1046762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>
            <a:off x="1600055" y="3953043"/>
            <a:ext cx="51553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B315E71-13A9-BC25-781D-104E52F55DB2}"/>
              </a:ext>
            </a:extLst>
          </p:cNvPr>
          <p:cNvSpPr txBox="1"/>
          <p:nvPr/>
        </p:nvSpPr>
        <p:spPr>
          <a:xfrm>
            <a:off x="1916892" y="1077472"/>
            <a:ext cx="50814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Aim: Alice wants to send one of the following messages to Bob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2CD3F3-D425-42EF-F99F-A7289B00A1F1}"/>
              </a:ext>
            </a:extLst>
          </p:cNvPr>
          <p:cNvSpPr txBox="1"/>
          <p:nvPr/>
        </p:nvSpPr>
        <p:spPr>
          <a:xfrm>
            <a:off x="3938587" y="1830249"/>
            <a:ext cx="214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using </a:t>
            </a:r>
          </a:p>
        </p:txBody>
      </p:sp>
      <p:pic>
        <p:nvPicPr>
          <p:cNvPr id="44" name="Picture 43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471A2A2E-D176-B59C-172C-E7EA1B60F30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7017310" y="1461568"/>
            <a:ext cx="495300" cy="3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4" grpId="0"/>
      <p:bldP spid="2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>
                <a:latin typeface="Rockwell" panose="02060603020205020403" pitchFamily="18" charset="0"/>
              </a:rPr>
              <a:t>Discrimination as Communication </a:t>
            </a:r>
            <a:r>
              <a:rPr lang="en-GB" dirty="0"/>
              <a:t> 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643257" y="1887054"/>
            <a:ext cx="781016" cy="12034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4A6CD7-A42B-FD2D-B718-30EAB668517E}"/>
              </a:ext>
            </a:extLst>
          </p:cNvPr>
          <p:cNvSpPr/>
          <p:nvPr/>
        </p:nvSpPr>
        <p:spPr>
          <a:xfrm>
            <a:off x="1876665" y="6056371"/>
            <a:ext cx="3244850" cy="12763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C655E-8BA4-4FDB-2D66-D8AED672F06E}"/>
              </a:ext>
            </a:extLst>
          </p:cNvPr>
          <p:cNvSpPr txBox="1"/>
          <p:nvPr/>
        </p:nvSpPr>
        <p:spPr>
          <a:xfrm>
            <a:off x="2659316" y="5695925"/>
            <a:ext cx="2851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Encoding/Decoding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DC45A0-6733-4909-CDEB-18906B753399}"/>
              </a:ext>
            </a:extLst>
          </p:cNvPr>
          <p:cNvSpPr/>
          <p:nvPr/>
        </p:nvSpPr>
        <p:spPr>
          <a:xfrm>
            <a:off x="547343" y="3600820"/>
            <a:ext cx="1052712" cy="70444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63A23-A22A-556B-58ED-A1B7FFC5DC0F}"/>
              </a:ext>
            </a:extLst>
          </p:cNvPr>
          <p:cNvSpPr/>
          <p:nvPr/>
        </p:nvSpPr>
        <p:spPr>
          <a:xfrm>
            <a:off x="643257" y="3524985"/>
            <a:ext cx="7941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B32C8-A42F-CCA5-70A5-BC9AB8322C3B}"/>
              </a:ext>
            </a:extLst>
          </p:cNvPr>
          <p:cNvSpPr/>
          <p:nvPr/>
        </p:nvSpPr>
        <p:spPr>
          <a:xfrm>
            <a:off x="877386" y="3399380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DB713-5C4E-4F56-7F0A-E989853F6CA6}"/>
              </a:ext>
            </a:extLst>
          </p:cNvPr>
          <p:cNvSpPr/>
          <p:nvPr/>
        </p:nvSpPr>
        <p:spPr>
          <a:xfrm>
            <a:off x="1124491" y="3405861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4B7A83-13D7-0F17-98D8-3A41E237AE8C}"/>
              </a:ext>
            </a:extLst>
          </p:cNvPr>
          <p:cNvSpPr/>
          <p:nvPr/>
        </p:nvSpPr>
        <p:spPr>
          <a:xfrm>
            <a:off x="1371597" y="3401215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CB3A50D-B518-0B0F-FAA8-C4298C678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181" y="3387609"/>
            <a:ext cx="168346" cy="10287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DF87DF-FEDA-3DA2-3383-8E5AF96D0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618" y="3279479"/>
            <a:ext cx="168346" cy="1028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50CEB0C-5276-3242-F171-37BDFFD67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375" y="3282891"/>
            <a:ext cx="168346" cy="10287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C11D20C-1C83-74C5-4FD5-71C3ADA41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6448" y="3275435"/>
            <a:ext cx="168346" cy="1028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7E80C3-72B8-C43C-53BF-D90DE078124D}"/>
              </a:ext>
            </a:extLst>
          </p:cNvPr>
          <p:cNvSpPr/>
          <p:nvPr/>
        </p:nvSpPr>
        <p:spPr>
          <a:xfrm>
            <a:off x="8606545" y="-2420920"/>
            <a:ext cx="4787153" cy="223100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C83E0-A1A4-EFFB-6939-B2D4DC218690}"/>
              </a:ext>
            </a:extLst>
          </p:cNvPr>
          <p:cNvSpPr/>
          <p:nvPr/>
        </p:nvSpPr>
        <p:spPr>
          <a:xfrm>
            <a:off x="9369975" y="-2985148"/>
            <a:ext cx="361149" cy="530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C79D2-7A8E-9F89-D72B-C8298DF5E123}"/>
              </a:ext>
            </a:extLst>
          </p:cNvPr>
          <p:cNvSpPr/>
          <p:nvPr/>
        </p:nvSpPr>
        <p:spPr>
          <a:xfrm>
            <a:off x="10289138" y="-2985148"/>
            <a:ext cx="361149" cy="530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D63F8-7F73-B13F-907C-C81521FDE350}"/>
              </a:ext>
            </a:extLst>
          </p:cNvPr>
          <p:cNvSpPr/>
          <p:nvPr/>
        </p:nvSpPr>
        <p:spPr>
          <a:xfrm>
            <a:off x="11208301" y="-2985149"/>
            <a:ext cx="361149" cy="530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C54DDA-91D3-DF65-DC0F-FF2F4B03F16A}"/>
              </a:ext>
            </a:extLst>
          </p:cNvPr>
          <p:cNvSpPr/>
          <p:nvPr/>
        </p:nvSpPr>
        <p:spPr>
          <a:xfrm>
            <a:off x="12260812" y="-2985149"/>
            <a:ext cx="361149" cy="530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2D87A42-CB23-842F-E9CF-F6498E801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7" y="-3409220"/>
            <a:ext cx="533157" cy="32581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C45B47C-0408-ED62-27B9-D4A17A235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5063" y="-3409220"/>
            <a:ext cx="533157" cy="32581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A23C49C-6154-5AC0-A420-95498013D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329" y="-3391906"/>
            <a:ext cx="533157" cy="32581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1A1237B-E1A5-04DC-4D9B-B5E1C6446E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74807" y="-3391906"/>
            <a:ext cx="533157" cy="3258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FC2999-B471-5C2B-4807-2FE370EF301E}"/>
              </a:ext>
            </a:extLst>
          </p:cNvPr>
          <p:cNvSpPr txBox="1"/>
          <p:nvPr/>
        </p:nvSpPr>
        <p:spPr>
          <a:xfrm>
            <a:off x="682966" y="1162751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Alice</a:t>
            </a:r>
            <a:r>
              <a:rPr lang="en-GB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C35458-FF37-EF71-518A-9EB9C243D0A6}"/>
              </a:ext>
            </a:extLst>
          </p:cNvPr>
          <p:cNvSpPr/>
          <p:nvPr/>
        </p:nvSpPr>
        <p:spPr>
          <a:xfrm>
            <a:off x="6755414" y="3600820"/>
            <a:ext cx="1052712" cy="70444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34EB3E9-95B3-4633-1459-B80ADBBD6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990" y="3015769"/>
            <a:ext cx="168346" cy="10287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FC60DD1-3EA3-06E6-261A-EC1D764C0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4545" y="3019813"/>
            <a:ext cx="168346" cy="10287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56771D1-F51D-01C0-66DA-4C0B80598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1302" y="3023225"/>
            <a:ext cx="168346" cy="10287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EC4D8B3-ED4F-88A8-0019-C22C4ED9D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7375" y="3015769"/>
            <a:ext cx="168346" cy="1028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2C8E698-2847-5BA6-EA5B-7B35E8DE69DB}"/>
              </a:ext>
            </a:extLst>
          </p:cNvPr>
          <p:cNvSpPr/>
          <p:nvPr/>
        </p:nvSpPr>
        <p:spPr>
          <a:xfrm>
            <a:off x="6884303" y="3461328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5D248C-1F14-DECA-5269-1BE959F54AEC}"/>
              </a:ext>
            </a:extLst>
          </p:cNvPr>
          <p:cNvSpPr/>
          <p:nvPr/>
        </p:nvSpPr>
        <p:spPr>
          <a:xfrm>
            <a:off x="7118432" y="3461345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BA72B9-8F51-13A1-6F0D-57EEE2293EA3}"/>
              </a:ext>
            </a:extLst>
          </p:cNvPr>
          <p:cNvSpPr/>
          <p:nvPr/>
        </p:nvSpPr>
        <p:spPr>
          <a:xfrm>
            <a:off x="7365537" y="3467826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CDAC49-4A10-A589-33FE-C155FECC550C}"/>
              </a:ext>
            </a:extLst>
          </p:cNvPr>
          <p:cNvSpPr/>
          <p:nvPr/>
        </p:nvSpPr>
        <p:spPr>
          <a:xfrm>
            <a:off x="7612643" y="3463180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04E20C-A932-379F-57B2-C347052E83C7}"/>
              </a:ext>
            </a:extLst>
          </p:cNvPr>
          <p:cNvSpPr/>
          <p:nvPr/>
        </p:nvSpPr>
        <p:spPr>
          <a:xfrm>
            <a:off x="6826961" y="324788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B54AFC-AF52-D5A4-1278-BB90D0815C46}"/>
              </a:ext>
            </a:extLst>
          </p:cNvPr>
          <p:cNvSpPr/>
          <p:nvPr/>
        </p:nvSpPr>
        <p:spPr>
          <a:xfrm>
            <a:off x="7062966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112CC1-10F6-CADB-CEF7-C22C74A4EA97}"/>
              </a:ext>
            </a:extLst>
          </p:cNvPr>
          <p:cNvSpPr/>
          <p:nvPr/>
        </p:nvSpPr>
        <p:spPr>
          <a:xfrm>
            <a:off x="7308195" y="325086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E6D577-D91A-3A25-8E8A-035975E86EF4}"/>
              </a:ext>
            </a:extLst>
          </p:cNvPr>
          <p:cNvSpPr/>
          <p:nvPr/>
        </p:nvSpPr>
        <p:spPr>
          <a:xfrm>
            <a:off x="7553424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5FBD56DB-9EB5-99AC-C80F-BBBA377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6884303" y="1726083"/>
            <a:ext cx="781016" cy="12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BDC036-929A-8050-7D15-B6F75C4C8DCF}"/>
              </a:ext>
            </a:extLst>
          </p:cNvPr>
          <p:cNvSpPr txBox="1"/>
          <p:nvPr/>
        </p:nvSpPr>
        <p:spPr>
          <a:xfrm>
            <a:off x="6963721" y="1083351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</a:t>
            </a:r>
            <a:r>
              <a:rPr lang="en-GB" dirty="0"/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EA8485-245D-437B-5B4B-28D7B1046762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>
            <a:off x="1600055" y="3953043"/>
            <a:ext cx="51553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E2CD3F3-D425-42EF-F99F-A7289B00A1F1}"/>
              </a:ext>
            </a:extLst>
          </p:cNvPr>
          <p:cNvSpPr txBox="1"/>
          <p:nvPr/>
        </p:nvSpPr>
        <p:spPr>
          <a:xfrm>
            <a:off x="3982457" y="2038857"/>
            <a:ext cx="214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60FDFD-47C6-4D3C-D0CD-30E1E5498761}"/>
              </a:ext>
            </a:extLst>
          </p:cNvPr>
          <p:cNvSpPr txBox="1"/>
          <p:nvPr/>
        </p:nvSpPr>
        <p:spPr>
          <a:xfrm>
            <a:off x="2632974" y="1801522"/>
            <a:ext cx="3695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If Alice wants to send the message 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893B4DDC-35DC-879C-E352-0C220A431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9699" y="1877625"/>
            <a:ext cx="292773" cy="178917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3E00429-B6E8-8E2A-4F61-10C72CD5E0B2}"/>
              </a:ext>
            </a:extLst>
          </p:cNvPr>
          <p:cNvCxnSpPr/>
          <p:nvPr/>
        </p:nvCxnSpPr>
        <p:spPr>
          <a:xfrm>
            <a:off x="683908" y="3163602"/>
            <a:ext cx="0" cy="18267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Graphic 59">
            <a:extLst>
              <a:ext uri="{FF2B5EF4-FFF2-40B4-BE49-F238E27FC236}">
                <a16:creationId xmlns:a16="http://schemas.microsoft.com/office/drawing/2014/main" id="{D1832A3D-AB99-51E1-DBF0-22CE74D0C8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2246" y="3864887"/>
            <a:ext cx="271663" cy="19176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B748B76-13EC-A35D-5535-0E2D32CE3932}"/>
              </a:ext>
            </a:extLst>
          </p:cNvPr>
          <p:cNvSpPr txBox="1"/>
          <p:nvPr/>
        </p:nvSpPr>
        <p:spPr>
          <a:xfrm>
            <a:off x="2679265" y="1166797"/>
            <a:ext cx="4013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How does our machine work? 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D9BAED76-914B-ADCA-5F75-EB5B19C0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747" y="3282891"/>
            <a:ext cx="168346" cy="102878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57839D38-9BA0-918A-0FC6-8BE4238B9E05}"/>
              </a:ext>
            </a:extLst>
          </p:cNvPr>
          <p:cNvSpPr/>
          <p:nvPr/>
        </p:nvSpPr>
        <p:spPr>
          <a:xfrm>
            <a:off x="642303" y="3403293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478F49A-F4A8-F8A6-1F01-4D62DFFED8C3}"/>
              </a:ext>
            </a:extLst>
          </p:cNvPr>
          <p:cNvSpPr txBox="1"/>
          <p:nvPr/>
        </p:nvSpPr>
        <p:spPr>
          <a:xfrm>
            <a:off x="2159093" y="2288224"/>
            <a:ext cx="44473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Alice’s Box makes a state       and sends it to Bob’s box  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4235B920-4F92-975A-EB80-C6971C3906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7734" y="2376818"/>
            <a:ext cx="210717" cy="14874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DE785CB-07FC-936A-0697-0D4F2DD9C397}"/>
              </a:ext>
            </a:extLst>
          </p:cNvPr>
          <p:cNvSpPr txBox="1"/>
          <p:nvPr/>
        </p:nvSpPr>
        <p:spPr>
          <a:xfrm>
            <a:off x="2243988" y="2828245"/>
            <a:ext cx="43258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Bob’s box measures        and decodes the message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F4655E50-8C4B-7221-FBF4-AE21CB3D6F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26038" y="2926059"/>
            <a:ext cx="210717" cy="148741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056B1A92-6687-ED00-83DC-0289BADF6E08}"/>
              </a:ext>
            </a:extLst>
          </p:cNvPr>
          <p:cNvSpPr/>
          <p:nvPr/>
        </p:nvSpPr>
        <p:spPr>
          <a:xfrm>
            <a:off x="6826960" y="3247879"/>
            <a:ext cx="190349" cy="20956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471A2A2E-D176-B59C-172C-E7EA1B60F30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7000487" y="1440916"/>
            <a:ext cx="495300" cy="3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40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284E-6 L 0.67656 -0.0015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9" y="-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  <p:bldP spid="54" grpId="0"/>
      <p:bldP spid="63" grpId="0" animBg="1"/>
      <p:bldP spid="65" grpId="0"/>
      <p:bldP spid="67" grpId="0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C61310-B7EA-363A-D598-EEBB787EE8DF}"/>
              </a:ext>
            </a:extLst>
          </p:cNvPr>
          <p:cNvSpPr txBox="1"/>
          <p:nvPr/>
        </p:nvSpPr>
        <p:spPr>
          <a:xfrm>
            <a:off x="370800" y="2713299"/>
            <a:ext cx="3211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Probability that Bob outputs</a:t>
            </a:r>
          </a:p>
          <a:p>
            <a:r>
              <a:rPr lang="en-GB" dirty="0">
                <a:latin typeface="Rockwell" panose="02060603020205020403" pitchFamily="18" charset="0"/>
              </a:rPr>
              <a:t>such that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>
                <a:latin typeface="Rockwell" panose="02060603020205020403" pitchFamily="18" charset="0"/>
              </a:rPr>
              <a:t>Discrimination – Formally </a:t>
            </a:r>
            <a:r>
              <a:rPr lang="en-GB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EE8E5A-243B-DF8E-E6F4-A1EA46B2C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0951" y="2772790"/>
            <a:ext cx="4181474" cy="6107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D33CFE3-DCE8-AC99-3CAB-B0EBF4870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7107" y="1463239"/>
            <a:ext cx="3898769" cy="90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C869A3-F554-CB11-6218-45E5B518416B}"/>
              </a:ext>
            </a:extLst>
          </p:cNvPr>
          <p:cNvSpPr/>
          <p:nvPr/>
        </p:nvSpPr>
        <p:spPr>
          <a:xfrm>
            <a:off x="2034555" y="1707731"/>
            <a:ext cx="1048712" cy="4762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B6020A-4B57-89F6-DCE5-3021AA2A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1123" y="2978625"/>
            <a:ext cx="635778" cy="20699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EF658-AEBD-3CBB-5EA4-D9576707F5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2341"/>
          <a:stretch/>
        </p:blipFill>
        <p:spPr>
          <a:xfrm>
            <a:off x="2729770" y="2761937"/>
            <a:ext cx="184079" cy="2166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C1A8F5-9F96-6E49-167F-3D4398423C00}"/>
              </a:ext>
            </a:extLst>
          </p:cNvPr>
          <p:cNvCxnSpPr>
            <a:stCxn id="8" idx="0"/>
          </p:cNvCxnSpPr>
          <p:nvPr/>
        </p:nvCxnSpPr>
        <p:spPr>
          <a:xfrm flipV="1">
            <a:off x="1976415" y="2224088"/>
            <a:ext cx="233385" cy="489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B7E1897-56F0-2A67-6583-927ABD2111E8}"/>
              </a:ext>
            </a:extLst>
          </p:cNvPr>
          <p:cNvSpPr/>
          <p:nvPr/>
        </p:nvSpPr>
        <p:spPr>
          <a:xfrm>
            <a:off x="4706992" y="2577477"/>
            <a:ext cx="3098862" cy="9074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58640D-5511-9C14-FD82-B07684BFB935}"/>
              </a:ext>
            </a:extLst>
          </p:cNvPr>
          <p:cNvSpPr txBox="1"/>
          <p:nvPr/>
        </p:nvSpPr>
        <p:spPr>
          <a:xfrm>
            <a:off x="3944403" y="4126586"/>
            <a:ext cx="46240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ckwell" panose="02060603020205020403" pitchFamily="18" charset="0"/>
              </a:rPr>
              <a:t>Positive Operator Value Measure (POVM) – General model of measurement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441766-AD10-F552-7BB0-6C1696EC010C}"/>
              </a:ext>
            </a:extLst>
          </p:cNvPr>
          <p:cNvCxnSpPr/>
          <p:nvPr/>
        </p:nvCxnSpPr>
        <p:spPr>
          <a:xfrm flipV="1">
            <a:off x="6256423" y="3544440"/>
            <a:ext cx="0" cy="527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2680B9-55E3-FCEC-D004-58A8F5954525}"/>
              </a:ext>
            </a:extLst>
          </p:cNvPr>
          <p:cNvSpPr txBox="1"/>
          <p:nvPr/>
        </p:nvSpPr>
        <p:spPr>
          <a:xfrm>
            <a:off x="2801467" y="4092166"/>
            <a:ext cx="7562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if and only if                                            are all orthogonal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5EC4320-3751-85B3-E380-78DF327378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44403" y="4126586"/>
            <a:ext cx="1590802" cy="25796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20002A5-CEFC-5145-EA7E-A588E8EBB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71335" y="4156329"/>
            <a:ext cx="1212444" cy="2282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E2B1C6-A642-8029-2B6F-28B417124D3C}"/>
              </a:ext>
            </a:extLst>
          </p:cNvPr>
          <p:cNvSpPr txBox="1"/>
          <p:nvPr/>
        </p:nvSpPr>
        <p:spPr>
          <a:xfrm>
            <a:off x="0" y="4101913"/>
            <a:ext cx="9158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Rockwell" panose="02060603020205020403" pitchFamily="18" charset="0"/>
              </a:rPr>
              <a:t>Alternatively</a:t>
            </a:r>
            <a:r>
              <a:rPr lang="en-GB" dirty="0">
                <a:latin typeface="Rockwell" panose="02060603020205020403" pitchFamily="18" charset="0"/>
              </a:rPr>
              <a:t>:  When communicating one of a set of four messages via the quantum states                                        , </a:t>
            </a:r>
          </a:p>
          <a:p>
            <a:pPr algn="ctr"/>
            <a:r>
              <a:rPr lang="en-GB" dirty="0">
                <a:latin typeface="Rockwell" panose="02060603020205020403" pitchFamily="18" charset="0"/>
              </a:rPr>
              <a:t>this can only be done </a:t>
            </a:r>
            <a:r>
              <a:rPr lang="en-GB" dirty="0">
                <a:solidFill>
                  <a:srgbClr val="A91F2E"/>
                </a:solidFill>
                <a:latin typeface="Rockwell" panose="02060603020205020403" pitchFamily="18" charset="0"/>
              </a:rPr>
              <a:t>with zero error </a:t>
            </a:r>
            <a:r>
              <a:rPr lang="en-GB" dirty="0">
                <a:latin typeface="Rockwell" panose="02060603020205020403" pitchFamily="18" charset="0"/>
              </a:rPr>
              <a:t>if they are all orthogonal  </a:t>
            </a:r>
          </a:p>
          <a:p>
            <a:endParaRPr lang="en-GB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832A0873-F54E-1545-DB1F-368F74FE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5198" y="4124629"/>
            <a:ext cx="1590802" cy="2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animBg="1"/>
      <p:bldP spid="7" grpId="1" animBg="1"/>
      <p:bldP spid="13" grpId="0" animBg="1"/>
      <p:bldP spid="13" grpId="1" animBg="1"/>
      <p:bldP spid="14" grpId="0"/>
      <p:bldP spid="14" grpId="1"/>
      <p:bldP spid="21" grpId="0"/>
      <p:bldP spid="21" grpId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580-9D6E-4AD0-AC8B-B3CDA576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</a:t>
            </a:r>
          </a:p>
        </p:txBody>
      </p:sp>
      <p:pic>
        <p:nvPicPr>
          <p:cNvPr id="4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EA225589-FB37-F241-AC97-C39B4DC8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>
          <a:xfrm>
            <a:off x="643257" y="1887054"/>
            <a:ext cx="781016" cy="12034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DC45A0-6733-4909-CDEB-18906B753399}"/>
              </a:ext>
            </a:extLst>
          </p:cNvPr>
          <p:cNvSpPr/>
          <p:nvPr/>
        </p:nvSpPr>
        <p:spPr>
          <a:xfrm>
            <a:off x="547343" y="3600820"/>
            <a:ext cx="1052712" cy="70444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63A23-A22A-556B-58ED-A1B7FFC5DC0F}"/>
              </a:ext>
            </a:extLst>
          </p:cNvPr>
          <p:cNvSpPr/>
          <p:nvPr/>
        </p:nvSpPr>
        <p:spPr>
          <a:xfrm>
            <a:off x="643257" y="3399363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B32C8-A42F-CCA5-70A5-BC9AB8322C3B}"/>
              </a:ext>
            </a:extLst>
          </p:cNvPr>
          <p:cNvSpPr/>
          <p:nvPr/>
        </p:nvSpPr>
        <p:spPr>
          <a:xfrm>
            <a:off x="877386" y="3399380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DB713-5C4E-4F56-7F0A-E989853F6CA6}"/>
              </a:ext>
            </a:extLst>
          </p:cNvPr>
          <p:cNvSpPr/>
          <p:nvPr/>
        </p:nvSpPr>
        <p:spPr>
          <a:xfrm>
            <a:off x="1124491" y="3405861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4B7A83-13D7-0F17-98D8-3A41E237AE8C}"/>
              </a:ext>
            </a:extLst>
          </p:cNvPr>
          <p:cNvSpPr/>
          <p:nvPr/>
        </p:nvSpPr>
        <p:spPr>
          <a:xfrm>
            <a:off x="1371597" y="3401215"/>
            <a:ext cx="79418" cy="167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CB3A50D-B518-0B0F-FAA8-C4298C678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063" y="3275435"/>
            <a:ext cx="168346" cy="10287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DF87DF-FEDA-3DA2-3383-8E5AF96D0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618" y="3279479"/>
            <a:ext cx="168346" cy="1028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50CEB0C-5276-3242-F171-37BDFFD67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375" y="3282891"/>
            <a:ext cx="168346" cy="10287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C11D20C-1C83-74C5-4FD5-71C3ADA41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6448" y="3275435"/>
            <a:ext cx="168346" cy="1028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FC2999-B471-5C2B-4807-2FE370EF301E}"/>
              </a:ext>
            </a:extLst>
          </p:cNvPr>
          <p:cNvSpPr txBox="1"/>
          <p:nvPr/>
        </p:nvSpPr>
        <p:spPr>
          <a:xfrm>
            <a:off x="682966" y="1162751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Alice</a:t>
            </a:r>
            <a:r>
              <a:rPr lang="en-GB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C35458-FF37-EF71-518A-9EB9C243D0A6}"/>
              </a:ext>
            </a:extLst>
          </p:cNvPr>
          <p:cNvSpPr/>
          <p:nvPr/>
        </p:nvSpPr>
        <p:spPr>
          <a:xfrm>
            <a:off x="6755414" y="3600820"/>
            <a:ext cx="1052712" cy="70444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34EB3E9-95B3-4633-1459-B80ADBBD6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990" y="3015769"/>
            <a:ext cx="168346" cy="10287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FC60DD1-3EA3-06E6-261A-EC1D764C0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4545" y="3019813"/>
            <a:ext cx="168346" cy="10287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56771D1-F51D-01C0-66DA-4C0B80598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1302" y="3023225"/>
            <a:ext cx="168346" cy="10287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EC4D8B3-ED4F-88A8-0019-C22C4ED9D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7375" y="3015769"/>
            <a:ext cx="168346" cy="1028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2C8E698-2847-5BA6-EA5B-7B35E8DE69DB}"/>
              </a:ext>
            </a:extLst>
          </p:cNvPr>
          <p:cNvSpPr/>
          <p:nvPr/>
        </p:nvSpPr>
        <p:spPr>
          <a:xfrm>
            <a:off x="6884303" y="3461328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5D248C-1F14-DECA-5269-1BE959F54AEC}"/>
              </a:ext>
            </a:extLst>
          </p:cNvPr>
          <p:cNvSpPr/>
          <p:nvPr/>
        </p:nvSpPr>
        <p:spPr>
          <a:xfrm>
            <a:off x="7118432" y="3461345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BA72B9-8F51-13A1-6F0D-57EEE2293EA3}"/>
              </a:ext>
            </a:extLst>
          </p:cNvPr>
          <p:cNvSpPr/>
          <p:nvPr/>
        </p:nvSpPr>
        <p:spPr>
          <a:xfrm>
            <a:off x="7365537" y="3467826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CDAC49-4A10-A589-33FE-C155FECC550C}"/>
              </a:ext>
            </a:extLst>
          </p:cNvPr>
          <p:cNvSpPr/>
          <p:nvPr/>
        </p:nvSpPr>
        <p:spPr>
          <a:xfrm>
            <a:off x="7612643" y="3463180"/>
            <a:ext cx="79418" cy="1028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04E20C-A932-379F-57B2-C347052E83C7}"/>
              </a:ext>
            </a:extLst>
          </p:cNvPr>
          <p:cNvSpPr/>
          <p:nvPr/>
        </p:nvSpPr>
        <p:spPr>
          <a:xfrm>
            <a:off x="6826961" y="324788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B54AFC-AF52-D5A4-1278-BB90D0815C46}"/>
              </a:ext>
            </a:extLst>
          </p:cNvPr>
          <p:cNvSpPr/>
          <p:nvPr/>
        </p:nvSpPr>
        <p:spPr>
          <a:xfrm>
            <a:off x="7062966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112CC1-10F6-CADB-CEF7-C22C74A4EA97}"/>
              </a:ext>
            </a:extLst>
          </p:cNvPr>
          <p:cNvSpPr/>
          <p:nvPr/>
        </p:nvSpPr>
        <p:spPr>
          <a:xfrm>
            <a:off x="7308195" y="3250861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E6D577-D91A-3A25-8E8A-035975E86EF4}"/>
              </a:ext>
            </a:extLst>
          </p:cNvPr>
          <p:cNvSpPr/>
          <p:nvPr/>
        </p:nvSpPr>
        <p:spPr>
          <a:xfrm>
            <a:off x="7553424" y="3247880"/>
            <a:ext cx="190349" cy="209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Content Placeholder 3" descr="A picture containing black and white&#10;&#10;Description automatically generated with low confidence">
            <a:extLst>
              <a:ext uri="{FF2B5EF4-FFF2-40B4-BE49-F238E27FC236}">
                <a16:creationId xmlns:a16="http://schemas.microsoft.com/office/drawing/2014/main" id="{5FBD56DB-9EB5-99AC-C80F-BBBA377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8299" r="22545" b="8159"/>
          <a:stretch/>
        </p:blipFill>
        <p:spPr bwMode="auto">
          <a:xfrm>
            <a:off x="6884303" y="1726083"/>
            <a:ext cx="781016" cy="12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BDC036-929A-8050-7D15-B6F75C4C8DCF}"/>
              </a:ext>
            </a:extLst>
          </p:cNvPr>
          <p:cNvSpPr txBox="1"/>
          <p:nvPr/>
        </p:nvSpPr>
        <p:spPr>
          <a:xfrm>
            <a:off x="6956908" y="1162751"/>
            <a:ext cx="35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ckwell" panose="02060603020205020403" pitchFamily="18" charset="0"/>
              </a:rPr>
              <a:t>Bob</a:t>
            </a:r>
            <a:r>
              <a:rPr lang="en-GB" dirty="0"/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EA8485-245D-437B-5B4B-28D7B1046762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 flipV="1">
            <a:off x="1600055" y="3953042"/>
            <a:ext cx="201680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4B563E0-937A-5FE9-05B2-C862BA3DE63F}"/>
              </a:ext>
            </a:extLst>
          </p:cNvPr>
          <p:cNvSpPr/>
          <p:nvPr/>
        </p:nvSpPr>
        <p:spPr>
          <a:xfrm>
            <a:off x="3616861" y="3556793"/>
            <a:ext cx="867468" cy="79249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4DFA1E-2F78-D69C-F794-FFEB9580F05E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502063" y="3953042"/>
            <a:ext cx="225335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0803026-E66E-4DF7-59CC-DC04660B5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8414" y="3721120"/>
            <a:ext cx="495652" cy="41304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3213D84-FED5-3B85-9F72-CE8D92F95925}"/>
              </a:ext>
            </a:extLst>
          </p:cNvPr>
          <p:cNvSpPr txBox="1"/>
          <p:nvPr/>
        </p:nvSpPr>
        <p:spPr>
          <a:xfrm>
            <a:off x="2004549" y="2566816"/>
            <a:ext cx="4175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ckwell" panose="02060603020205020403" pitchFamily="18" charset="0"/>
              </a:rPr>
              <a:t>Completely Positive Trace Preserving (CPTP) Map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4A4E-8133-8783-7CF8-F01FE7D66CBD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4092429" y="2859204"/>
            <a:ext cx="8440" cy="64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0A87574-5358-B9A0-5DCA-BFFECD481284}"/>
              </a:ext>
            </a:extLst>
          </p:cNvPr>
          <p:cNvSpPr txBox="1"/>
          <p:nvPr/>
        </p:nvSpPr>
        <p:spPr>
          <a:xfrm>
            <a:off x="3015202" y="306126"/>
            <a:ext cx="297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Alice sends: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08FFBD-E23C-4010-C804-7758D97332B1}"/>
              </a:ext>
            </a:extLst>
          </p:cNvPr>
          <p:cNvSpPr txBox="1"/>
          <p:nvPr/>
        </p:nvSpPr>
        <p:spPr>
          <a:xfrm>
            <a:off x="2997468" y="842351"/>
            <a:ext cx="297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ckwell" panose="02060603020205020403" pitchFamily="18" charset="0"/>
              </a:rPr>
              <a:t>Bob Receives: 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6F69FE2-26D8-DFC8-2F98-1BEE8D0FCF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61276" y="353922"/>
            <a:ext cx="1679887" cy="27241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B78A8D5A-6297-565E-8433-BDCC8A7DB1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4328" y="882501"/>
            <a:ext cx="3717003" cy="28025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4169332-A2C4-78E9-5CA8-F9D4C83CC505}"/>
              </a:ext>
            </a:extLst>
          </p:cNvPr>
          <p:cNvSpPr txBox="1"/>
          <p:nvPr/>
        </p:nvSpPr>
        <p:spPr>
          <a:xfrm>
            <a:off x="1736135" y="1634997"/>
            <a:ext cx="494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Rockwell" panose="02060603020205020403" pitchFamily="18" charset="0"/>
              </a:rPr>
              <a:t>In general Alice cannot communicate a message to Bob, via encoding in quantum states, without there being some probability of error.  </a:t>
            </a:r>
          </a:p>
        </p:txBody>
      </p:sp>
      <p:pic>
        <p:nvPicPr>
          <p:cNvPr id="44" name="Picture 43" descr="A cartoon of a wizard hat&#10;&#10;Description automatically generated with medium confidence">
            <a:extLst>
              <a:ext uri="{FF2B5EF4-FFF2-40B4-BE49-F238E27FC236}">
                <a16:creationId xmlns:a16="http://schemas.microsoft.com/office/drawing/2014/main" id="{471A2A2E-D176-B59C-172C-E7EA1B60F3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/>
        </p:blipFill>
        <p:spPr>
          <a:xfrm>
            <a:off x="6998336" y="1462016"/>
            <a:ext cx="495300" cy="3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9" grpId="0"/>
      <p:bldP spid="60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5832-FA7B-3006-88DA-BDDFB7FB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Bob conclude with certainty?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7F87-D5C0-7873-17EE-49A004229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Rockwell" panose="02060603020205020403" pitchFamily="18" charset="0"/>
              </a:rPr>
              <a:t>In general, Bob can never say with certainty what message Alice encoded. </a:t>
            </a:r>
          </a:p>
          <a:p>
            <a:endParaRPr lang="en-GB" dirty="0">
              <a:latin typeface="Rockwell" panose="02060603020205020403" pitchFamily="18" charset="0"/>
            </a:endParaRPr>
          </a:p>
          <a:p>
            <a:r>
              <a:rPr lang="en-GB" dirty="0">
                <a:latin typeface="Rockwell" panose="02060603020205020403" pitchFamily="18" charset="0"/>
              </a:rPr>
              <a:t>Can Bob conclude something weaker about Alice’s encoded message with certainty? </a:t>
            </a:r>
          </a:p>
          <a:p>
            <a:endParaRPr lang="en-GB" dirty="0">
              <a:latin typeface="Rockwell" panose="02060603020205020403" pitchFamily="18" charset="0"/>
            </a:endParaRPr>
          </a:p>
          <a:p>
            <a:pPr lvl="1"/>
            <a:endParaRPr lang="en-GB" dirty="0">
              <a:latin typeface="Rockwell" panose="020606030202050204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18C4E-A314-5A70-F0EC-BA9E89253310}"/>
              </a:ext>
            </a:extLst>
          </p:cNvPr>
          <p:cNvSpPr txBox="1"/>
          <p:nvPr/>
        </p:nvSpPr>
        <p:spPr>
          <a:xfrm>
            <a:off x="860611" y="3620214"/>
            <a:ext cx="7422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Can Bob say with certainty what message Alice did not encode?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48824-6120-BC88-6549-990754B9BE5B}"/>
              </a:ext>
            </a:extLst>
          </p:cNvPr>
          <p:cNvSpPr/>
          <p:nvPr/>
        </p:nvSpPr>
        <p:spPr>
          <a:xfrm>
            <a:off x="1006608" y="3605880"/>
            <a:ext cx="7276780" cy="813473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481E737D-32D0-410B-B988-CD751A70F32B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1F9DA122-9E5D-491F-8891-F8721B4DBD8A}"/>
    </a:ext>
  </a:extLst>
</a:theme>
</file>

<file path=ppt/theme/theme3.xml><?xml version="1.0" encoding="utf-8"?>
<a:theme xmlns:a="http://schemas.openxmlformats.org/drawingml/2006/main" name="1_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481E737D-32D0-410B-B988-CD751A70F32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8F033A155E54FAA6A753A2B21FB87" ma:contentTypeVersion="15" ma:contentTypeDescription="Create a new document." ma:contentTypeScope="" ma:versionID="15acdc0934a26651f1b757a5755eec6d">
  <xsd:schema xmlns:xsd="http://www.w3.org/2001/XMLSchema" xmlns:xs="http://www.w3.org/2001/XMLSchema" xmlns:p="http://schemas.microsoft.com/office/2006/metadata/properties" xmlns:ns2="44716eee-51e5-4283-ac89-4c40ca56fafe" xmlns:ns3="ed58a49d-4761-4f68-b510-50f34ca66aa7" xmlns:ns4="edb9d0e4-5370-4cfb-9e4e-bdf6de379f60" targetNamespace="http://schemas.microsoft.com/office/2006/metadata/properties" ma:root="true" ma:fieldsID="b6482cd3b8b08e2938b77d571722a7fd" ns2:_="" ns3:_="" ns4:_="">
    <xsd:import namespace="44716eee-51e5-4283-ac89-4c40ca56fafe"/>
    <xsd:import namespace="ed58a49d-4761-4f68-b510-50f34ca66aa7"/>
    <xsd:import namespace="edb9d0e4-5370-4cfb-9e4e-bdf6de37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16eee-51e5-4283-ac89-4c40ca56f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8a49d-4761-4f68-b510-50f34ca66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f94792-3ce7-4f56-a639-8d07673bb8e9}" ma:internalName="TaxCatchAll" ma:showField="CatchAllData" ma:web="ed58a49d-4761-4f68-b510-50f34ca66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BCD74-1E4F-44D9-B754-6BB8C2F4F662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edb9d0e4-5370-4cfb-9e4e-bdf6de379f60"/>
    <ds:schemaRef ds:uri="ed58a49d-4761-4f68-b510-50f34ca66aa7"/>
    <ds:schemaRef ds:uri="44716eee-51e5-4283-ac89-4c40ca56faf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ECC736-502A-4065-B5CF-50025DC2E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16eee-51e5-4283-ac89-4c40ca56fafe"/>
    <ds:schemaRef ds:uri="ed58a49d-4761-4f68-b510-50f34ca66aa7"/>
    <ds:schemaRef ds:uri="edb9d0e4-5370-4cfb-9e4e-bdf6de379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B3681E-0517-474E-91E4-A6CFD4E87F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Operational Interpretation of the Choi Rank Through Exclusion Tasks</Template>
  <TotalTime>0</TotalTime>
  <Words>1657</Words>
  <Application>Microsoft Office PowerPoint</Application>
  <PresentationFormat>On-screen Show (16:9)</PresentationFormat>
  <Paragraphs>250</Paragraphs>
  <Slides>49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Courier New</vt:lpstr>
      <vt:lpstr>Lucida Grande</vt:lpstr>
      <vt:lpstr>Rockwell</vt:lpstr>
      <vt:lpstr>Wingdings</vt:lpstr>
      <vt:lpstr>University of Bristol (Main URL)</vt:lpstr>
      <vt:lpstr>University of Bristol (Custom URL)</vt:lpstr>
      <vt:lpstr>1_University of Bristol (Main URL)</vt:lpstr>
      <vt:lpstr>Operational Interpretation of the Choi Rank Through Exclusion Tasks</vt:lpstr>
      <vt:lpstr>Results Overview </vt:lpstr>
      <vt:lpstr>Overview</vt:lpstr>
      <vt:lpstr>State Discrimination </vt:lpstr>
      <vt:lpstr>State Discrimination as Communication  </vt:lpstr>
      <vt:lpstr>State Discrimination as Communication  </vt:lpstr>
      <vt:lpstr>State Discrimination – Formally  </vt:lpstr>
      <vt:lpstr>Noise</vt:lpstr>
      <vt:lpstr>What can Bob conclude with certainty? </vt:lpstr>
      <vt:lpstr>Exclusionary Information </vt:lpstr>
      <vt:lpstr>Exclusionary Information </vt:lpstr>
      <vt:lpstr>Exclusionary Information </vt:lpstr>
      <vt:lpstr>State Exclusion  </vt:lpstr>
      <vt:lpstr>State Exclusion – Formally  </vt:lpstr>
      <vt:lpstr>Conclusive State Exclusion  </vt:lpstr>
      <vt:lpstr>Conclusive Weak and Strong Exclusion</vt:lpstr>
      <vt:lpstr>Necessary Condition for k-state Exclusion</vt:lpstr>
      <vt:lpstr>Necessary Condition for k-state Exclusion</vt:lpstr>
      <vt:lpstr>PowerPoint Presentation</vt:lpstr>
      <vt:lpstr>State Exclusion as Communication? </vt:lpstr>
      <vt:lpstr>PowerPoint Presentation</vt:lpstr>
      <vt:lpstr>Super-dense Coding </vt:lpstr>
      <vt:lpstr>Super-dense Coding</vt:lpstr>
      <vt:lpstr>Super-dense Coding  </vt:lpstr>
      <vt:lpstr>Super-dense Coding </vt:lpstr>
      <vt:lpstr>Super-dense Coding </vt:lpstr>
      <vt:lpstr>Super-dense Coding </vt:lpstr>
      <vt:lpstr>Super-dense Coding </vt:lpstr>
      <vt:lpstr>Super-dense Coding </vt:lpstr>
      <vt:lpstr>Super-dense Coding </vt:lpstr>
      <vt:lpstr>Super-dense Coding with Noise </vt:lpstr>
      <vt:lpstr>Super-dense Coding with Exclusion </vt:lpstr>
      <vt:lpstr>Task Overview </vt:lpstr>
      <vt:lpstr>Result 1 </vt:lpstr>
      <vt:lpstr>Choi-State </vt:lpstr>
      <vt:lpstr>Choi-State </vt:lpstr>
      <vt:lpstr>Choi-rank</vt:lpstr>
      <vt:lpstr>Operational Interpretation of the Choi-rank </vt:lpstr>
      <vt:lpstr>PowerPoint Presentation</vt:lpstr>
      <vt:lpstr>PowerPoint Presentation</vt:lpstr>
      <vt:lpstr>PowerPoint Presentation</vt:lpstr>
      <vt:lpstr>Operational Interpretation of the Choi-rank? </vt:lpstr>
      <vt:lpstr>Future Work? </vt:lpstr>
      <vt:lpstr>Summary </vt:lpstr>
      <vt:lpstr>PowerPoint Presentation</vt:lpstr>
      <vt:lpstr>K-State Exclusion </vt:lpstr>
      <vt:lpstr>Rank</vt:lpstr>
      <vt:lpstr>Sub-channel Exclusion </vt:lpstr>
      <vt:lpstr>Operational Interpretation of the Choi Rank Through Exclusion Tasks and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Interpretation of the Choi Rank Through Exclusion Tasks</dc:title>
  <dc:creator>Benjamin Stratton</dc:creator>
  <cp:lastModifiedBy>Benjamin Stratton</cp:lastModifiedBy>
  <cp:revision>2</cp:revision>
  <dcterms:created xsi:type="dcterms:W3CDTF">2024-06-27T10:43:16Z</dcterms:created>
  <dcterms:modified xsi:type="dcterms:W3CDTF">2024-12-12T04:05:48Z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0x0101001F18CF241A90FF499F246F937C358300</vt:lpwstr>
  </property>
</Properties>
</file>