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709" r:id="rId5"/>
  </p:sldMasterIdLst>
  <p:notesMasterIdLst>
    <p:notesMasterId r:id="rId35"/>
  </p:notesMasterIdLst>
  <p:sldIdLst>
    <p:sldId id="259" r:id="rId6"/>
    <p:sldId id="312" r:id="rId7"/>
    <p:sldId id="313" r:id="rId8"/>
    <p:sldId id="321" r:id="rId9"/>
    <p:sldId id="322" r:id="rId10"/>
    <p:sldId id="320" r:id="rId11"/>
    <p:sldId id="323" r:id="rId12"/>
    <p:sldId id="339" r:id="rId13"/>
    <p:sldId id="331" r:id="rId14"/>
    <p:sldId id="261" r:id="rId15"/>
    <p:sldId id="262" r:id="rId16"/>
    <p:sldId id="325" r:id="rId17"/>
    <p:sldId id="326" r:id="rId18"/>
    <p:sldId id="327" r:id="rId19"/>
    <p:sldId id="329" r:id="rId20"/>
    <p:sldId id="265" r:id="rId21"/>
    <p:sldId id="330" r:id="rId22"/>
    <p:sldId id="333" r:id="rId23"/>
    <p:sldId id="334" r:id="rId24"/>
    <p:sldId id="336" r:id="rId25"/>
    <p:sldId id="337" r:id="rId26"/>
    <p:sldId id="340" r:id="rId27"/>
    <p:sldId id="341" r:id="rId28"/>
    <p:sldId id="338" r:id="rId29"/>
    <p:sldId id="266" r:id="rId30"/>
    <p:sldId id="267" r:id="rId31"/>
    <p:sldId id="268" r:id="rId32"/>
    <p:sldId id="264" r:id="rId33"/>
    <p:sldId id="324" r:id="rId34"/>
  </p:sldIdLst>
  <p:sldSz cx="9144000" cy="5143500" type="screen16x9"/>
  <p:notesSz cx="6858000" cy="9144000"/>
  <p:defaultTextStyle>
    <a:defPPr>
      <a:defRPr lang="en-GB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1F2E"/>
    <a:srgbClr val="27A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45C9E9-9688-4253-BDA9-52712CF18166}" v="1" dt="2024-06-27T16:07:49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063" autoAdjust="0"/>
  </p:normalViewPr>
  <p:slideViewPr>
    <p:cSldViewPr snapToGrid="0">
      <p:cViewPr>
        <p:scale>
          <a:sx n="50" d="100"/>
          <a:sy n="50" d="100"/>
        </p:scale>
        <p:origin x="1764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Stratton" userId="b9a80553-efe1-4cd5-a38c-6e1f266300b8" providerId="ADAL" clId="{9A45C9E9-9688-4253-BDA9-52712CF18166}"/>
    <pc:docChg chg="custSel modSld">
      <pc:chgData name="Benjamin Stratton" userId="b9a80553-efe1-4cd5-a38c-6e1f266300b8" providerId="ADAL" clId="{9A45C9E9-9688-4253-BDA9-52712CF18166}" dt="2024-06-27T16:07:54.119" v="2" actId="478"/>
      <pc:docMkLst>
        <pc:docMk/>
      </pc:docMkLst>
      <pc:sldChg chg="addSp delSp modSp mod delAnim modAnim">
        <pc:chgData name="Benjamin Stratton" userId="b9a80553-efe1-4cd5-a38c-6e1f266300b8" providerId="ADAL" clId="{9A45C9E9-9688-4253-BDA9-52712CF18166}" dt="2024-06-27T16:07:54.119" v="2" actId="478"/>
        <pc:sldMkLst>
          <pc:docMk/>
          <pc:sldMk cId="2651537751" sldId="261"/>
        </pc:sldMkLst>
        <pc:picChg chg="add del mod">
          <ac:chgData name="Benjamin Stratton" userId="b9a80553-efe1-4cd5-a38c-6e1f266300b8" providerId="ADAL" clId="{9A45C9E9-9688-4253-BDA9-52712CF18166}" dt="2024-06-27T16:07:54.119" v="2" actId="478"/>
          <ac:picMkLst>
            <pc:docMk/>
            <pc:sldMk cId="2651537751" sldId="261"/>
            <ac:picMk id="4" creationId="{B475B518-FC2F-DA20-C800-281A27A7BE4E}"/>
          </ac:picMkLst>
        </pc:picChg>
      </pc:sldChg>
    </pc:docChg>
  </pc:docChgLst>
  <pc:docChgLst>
    <pc:chgData name="Benjamin Stratton" userId="S::bs16958@bristol.ac.uk::b9a80553-efe1-4cd5-a38c-6e1f266300b8" providerId="AD" clId="Web-{139E513C-EB35-9A45-3F8D-39E69348BB4F}"/>
    <pc:docChg chg="addSld delSld modSld sldOrd">
      <pc:chgData name="Benjamin Stratton" userId="S::bs16958@bristol.ac.uk::b9a80553-efe1-4cd5-a38c-6e1f266300b8" providerId="AD" clId="Web-{139E513C-EB35-9A45-3F8D-39E69348BB4F}" dt="2024-01-18T18:31:51.181" v="50" actId="1076"/>
      <pc:docMkLst>
        <pc:docMk/>
      </pc:docMkLst>
      <pc:sldChg chg="ord">
        <pc:chgData name="Benjamin Stratton" userId="S::bs16958@bristol.ac.uk::b9a80553-efe1-4cd5-a38c-6e1f266300b8" providerId="AD" clId="Web-{139E513C-EB35-9A45-3F8D-39E69348BB4F}" dt="2024-01-18T17:53:17.502" v="3"/>
        <pc:sldMkLst>
          <pc:docMk/>
          <pc:sldMk cId="42588433" sldId="263"/>
        </pc:sldMkLst>
      </pc:sldChg>
      <pc:sldChg chg="add">
        <pc:chgData name="Benjamin Stratton" userId="S::bs16958@bristol.ac.uk::b9a80553-efe1-4cd5-a38c-6e1f266300b8" providerId="AD" clId="Web-{139E513C-EB35-9A45-3F8D-39E69348BB4F}" dt="2024-01-18T17:53:08.111" v="0"/>
        <pc:sldMkLst>
          <pc:docMk/>
          <pc:sldMk cId="3133621106" sldId="314"/>
        </pc:sldMkLst>
      </pc:sldChg>
      <pc:sldChg chg="modSp add">
        <pc:chgData name="Benjamin Stratton" userId="S::bs16958@bristol.ac.uk::b9a80553-efe1-4cd5-a38c-6e1f266300b8" providerId="AD" clId="Web-{139E513C-EB35-9A45-3F8D-39E69348BB4F}" dt="2024-01-18T18:31:51.181" v="50" actId="1076"/>
        <pc:sldMkLst>
          <pc:docMk/>
          <pc:sldMk cId="4001903814" sldId="315"/>
        </pc:sldMkLst>
        <pc:spChg chg="mod">
          <ac:chgData name="Benjamin Stratton" userId="S::bs16958@bristol.ac.uk::b9a80553-efe1-4cd5-a38c-6e1f266300b8" providerId="AD" clId="Web-{139E513C-EB35-9A45-3F8D-39E69348BB4F}" dt="2024-01-18T18:31:51.181" v="50" actId="1076"/>
          <ac:spMkLst>
            <pc:docMk/>
            <pc:sldMk cId="4001903814" sldId="315"/>
            <ac:spMk id="23554" creationId="{424A0D4C-2885-B5DF-1AD5-84F0EA20EA81}"/>
          </ac:spMkLst>
        </pc:spChg>
      </pc:sldChg>
      <pc:sldChg chg="modSp add">
        <pc:chgData name="Benjamin Stratton" userId="S::bs16958@bristol.ac.uk::b9a80553-efe1-4cd5-a38c-6e1f266300b8" providerId="AD" clId="Web-{139E513C-EB35-9A45-3F8D-39E69348BB4F}" dt="2024-01-18T18:30:46.272" v="36" actId="20577"/>
        <pc:sldMkLst>
          <pc:docMk/>
          <pc:sldMk cId="3572724518" sldId="316"/>
        </pc:sldMkLst>
        <pc:spChg chg="mod">
          <ac:chgData name="Benjamin Stratton" userId="S::bs16958@bristol.ac.uk::b9a80553-efe1-4cd5-a38c-6e1f266300b8" providerId="AD" clId="Web-{139E513C-EB35-9A45-3F8D-39E69348BB4F}" dt="2024-01-18T18:30:46.272" v="36" actId="20577"/>
          <ac:spMkLst>
            <pc:docMk/>
            <pc:sldMk cId="3572724518" sldId="316"/>
            <ac:spMk id="23554" creationId="{424A0D4C-2885-B5DF-1AD5-84F0EA20EA81}"/>
          </ac:spMkLst>
        </pc:spChg>
      </pc:sldChg>
      <pc:sldChg chg="addSp delSp modSp new del">
        <pc:chgData name="Benjamin Stratton" userId="S::bs16958@bristol.ac.uk::b9a80553-efe1-4cd5-a38c-6e1f266300b8" providerId="AD" clId="Web-{139E513C-EB35-9A45-3F8D-39E69348BB4F}" dt="2024-01-18T18:08:46.764" v="24"/>
        <pc:sldMkLst>
          <pc:docMk/>
          <pc:sldMk cId="556476259" sldId="317"/>
        </pc:sldMkLst>
        <pc:spChg chg="del">
          <ac:chgData name="Benjamin Stratton" userId="S::bs16958@bristol.ac.uk::b9a80553-efe1-4cd5-a38c-6e1f266300b8" providerId="AD" clId="Web-{139E513C-EB35-9A45-3F8D-39E69348BB4F}" dt="2024-01-18T17:56:26.633" v="6"/>
          <ac:spMkLst>
            <pc:docMk/>
            <pc:sldMk cId="556476259" sldId="317"/>
            <ac:spMk id="2" creationId="{D1D4E065-C6C5-5641-2754-1DC69FCC1E80}"/>
          </ac:spMkLst>
        </pc:spChg>
        <pc:spChg chg="del">
          <ac:chgData name="Benjamin Stratton" userId="S::bs16958@bristol.ac.uk::b9a80553-efe1-4cd5-a38c-6e1f266300b8" providerId="AD" clId="Web-{139E513C-EB35-9A45-3F8D-39E69348BB4F}" dt="2024-01-18T17:56:30.477" v="8"/>
          <ac:spMkLst>
            <pc:docMk/>
            <pc:sldMk cId="556476259" sldId="317"/>
            <ac:spMk id="3" creationId="{0F70FE3F-4F01-C6DE-9B4E-52252477FF90}"/>
          </ac:spMkLst>
        </pc:spChg>
        <pc:picChg chg="add mod modCrop">
          <ac:chgData name="Benjamin Stratton" userId="S::bs16958@bristol.ac.uk::b9a80553-efe1-4cd5-a38c-6e1f266300b8" providerId="AD" clId="Web-{139E513C-EB35-9A45-3F8D-39E69348BB4F}" dt="2024-01-18T18:02:20.753" v="20" actId="1076"/>
          <ac:picMkLst>
            <pc:docMk/>
            <pc:sldMk cId="556476259" sldId="317"/>
            <ac:picMk id="5" creationId="{C7C467F9-D78C-95E4-D6F3-F5D40CED90AD}"/>
          </ac:picMkLst>
        </pc:picChg>
      </pc:sldChg>
      <pc:sldChg chg="modSp add replId">
        <pc:chgData name="Benjamin Stratton" userId="S::bs16958@bristol.ac.uk::b9a80553-efe1-4cd5-a38c-6e1f266300b8" providerId="AD" clId="Web-{139E513C-EB35-9A45-3F8D-39E69348BB4F}" dt="2024-01-18T18:26:19.014" v="31" actId="20577"/>
        <pc:sldMkLst>
          <pc:docMk/>
          <pc:sldMk cId="3588561287" sldId="318"/>
        </pc:sldMkLst>
        <pc:spChg chg="mod">
          <ac:chgData name="Benjamin Stratton" userId="S::bs16958@bristol.ac.uk::b9a80553-efe1-4cd5-a38c-6e1f266300b8" providerId="AD" clId="Web-{139E513C-EB35-9A45-3F8D-39E69348BB4F}" dt="2024-01-18T18:26:19.014" v="31" actId="20577"/>
          <ac:spMkLst>
            <pc:docMk/>
            <pc:sldMk cId="3588561287" sldId="318"/>
            <ac:spMk id="3" creationId="{025C52A0-4F55-DFCB-BFC3-82BD0F96E60B}"/>
          </ac:spMkLst>
        </pc:spChg>
      </pc:sldChg>
      <pc:sldChg chg="add ord">
        <pc:chgData name="Benjamin Stratton" userId="S::bs16958@bristol.ac.uk::b9a80553-efe1-4cd5-a38c-6e1f266300b8" providerId="AD" clId="Web-{139E513C-EB35-9A45-3F8D-39E69348BB4F}" dt="2024-01-18T18:08:43.545" v="23"/>
        <pc:sldMkLst>
          <pc:docMk/>
          <pc:sldMk cId="2614350507" sldId="319"/>
        </pc:sldMkLst>
      </pc:sldChg>
      <pc:sldMasterChg chg="addSldLayout">
        <pc:chgData name="Benjamin Stratton" userId="S::bs16958@bristol.ac.uk::b9a80553-efe1-4cd5-a38c-6e1f266300b8" providerId="AD" clId="Web-{139E513C-EB35-9A45-3F8D-39E69348BB4F}" dt="2024-01-18T17:53:08.142" v="1"/>
        <pc:sldMasterMkLst>
          <pc:docMk/>
          <pc:sldMasterMk cId="0" sldId="2147483709"/>
        </pc:sldMasterMkLst>
        <pc:sldLayoutChg chg="add">
          <pc:chgData name="Benjamin Stratton" userId="S::bs16958@bristol.ac.uk::b9a80553-efe1-4cd5-a38c-6e1f266300b8" providerId="AD" clId="Web-{139E513C-EB35-9A45-3F8D-39E69348BB4F}" dt="2024-01-18T17:53:08.111" v="0"/>
          <pc:sldLayoutMkLst>
            <pc:docMk/>
            <pc:sldMasterMk cId="0" sldId="2147483709"/>
            <pc:sldLayoutMk cId="462813954" sldId="2147483865"/>
          </pc:sldLayoutMkLst>
        </pc:sldLayoutChg>
        <pc:sldLayoutChg chg="add">
          <pc:chgData name="Benjamin Stratton" userId="S::bs16958@bristol.ac.uk::b9a80553-efe1-4cd5-a38c-6e1f266300b8" providerId="AD" clId="Web-{139E513C-EB35-9A45-3F8D-39E69348BB4F}" dt="2024-01-18T17:53:08.142" v="1"/>
          <pc:sldLayoutMkLst>
            <pc:docMk/>
            <pc:sldMasterMk cId="0" sldId="2147483709"/>
            <pc:sldLayoutMk cId="2231406281" sldId="2147483866"/>
          </pc:sldLayoutMkLst>
        </pc:sldLayoutChg>
      </pc:sldMasterChg>
    </pc:docChg>
  </pc:docChgLst>
  <pc:docChgLst>
    <pc:chgData name="Benjamin Stratton" userId="b9a80553-efe1-4cd5-a38c-6e1f266300b8" providerId="ADAL" clId="{8AC98DAB-C2AD-4958-BBB7-CEF021B9C75B}"/>
    <pc:docChg chg="undo custSel addSld modSld">
      <pc:chgData name="Benjamin Stratton" userId="b9a80553-efe1-4cd5-a38c-6e1f266300b8" providerId="ADAL" clId="{8AC98DAB-C2AD-4958-BBB7-CEF021B9C75B}" dt="2023-09-18T17:21:24.878" v="92" actId="1076"/>
      <pc:docMkLst>
        <pc:docMk/>
      </pc:docMkLst>
      <pc:sldChg chg="addSp delSp modSp mod">
        <pc:chgData name="Benjamin Stratton" userId="b9a80553-efe1-4cd5-a38c-6e1f266300b8" providerId="ADAL" clId="{8AC98DAB-C2AD-4958-BBB7-CEF021B9C75B}" dt="2023-09-18T17:04:40.936" v="21" actId="1076"/>
        <pc:sldMkLst>
          <pc:docMk/>
          <pc:sldMk cId="682289454" sldId="291"/>
        </pc:sldMkLst>
        <pc:spChg chg="mod">
          <ac:chgData name="Benjamin Stratton" userId="b9a80553-efe1-4cd5-a38c-6e1f266300b8" providerId="ADAL" clId="{8AC98DAB-C2AD-4958-BBB7-CEF021B9C75B}" dt="2023-09-18T16:57:56.282" v="14" actId="1076"/>
          <ac:spMkLst>
            <pc:docMk/>
            <pc:sldMk cId="682289454" sldId="291"/>
            <ac:spMk id="3" creationId="{BD6E79BA-7D9A-3C70-1F3C-2E52C894A638}"/>
          </ac:spMkLst>
        </pc:spChg>
        <pc:picChg chg="add mod">
          <ac:chgData name="Benjamin Stratton" userId="b9a80553-efe1-4cd5-a38c-6e1f266300b8" providerId="ADAL" clId="{8AC98DAB-C2AD-4958-BBB7-CEF021B9C75B}" dt="2023-09-18T16:58:03.898" v="15" actId="1076"/>
          <ac:picMkLst>
            <pc:docMk/>
            <pc:sldMk cId="682289454" sldId="291"/>
            <ac:picMk id="4" creationId="{CD8631C4-5E12-056E-1231-B86E41DBACE1}"/>
          </ac:picMkLst>
        </pc:picChg>
        <pc:picChg chg="add del mod">
          <ac:chgData name="Benjamin Stratton" userId="b9a80553-efe1-4cd5-a38c-6e1f266300b8" providerId="ADAL" clId="{8AC98DAB-C2AD-4958-BBB7-CEF021B9C75B}" dt="2023-09-18T16:55:41.766" v="7" actId="478"/>
          <ac:picMkLst>
            <pc:docMk/>
            <pc:sldMk cId="682289454" sldId="291"/>
            <ac:picMk id="6" creationId="{391A4D52-8B68-C5BB-093C-3627F02D560D}"/>
          </ac:picMkLst>
        </pc:picChg>
        <pc:picChg chg="add del mod">
          <ac:chgData name="Benjamin Stratton" userId="b9a80553-efe1-4cd5-a38c-6e1f266300b8" providerId="ADAL" clId="{8AC98DAB-C2AD-4958-BBB7-CEF021B9C75B}" dt="2023-09-18T17:04:28.670" v="17" actId="478"/>
          <ac:picMkLst>
            <pc:docMk/>
            <pc:sldMk cId="682289454" sldId="291"/>
            <ac:picMk id="8" creationId="{BB4B9348-6883-AAF4-A072-2341626CD4BE}"/>
          </ac:picMkLst>
        </pc:picChg>
        <pc:picChg chg="add mod">
          <ac:chgData name="Benjamin Stratton" userId="b9a80553-efe1-4cd5-a38c-6e1f266300b8" providerId="ADAL" clId="{8AC98DAB-C2AD-4958-BBB7-CEF021B9C75B}" dt="2023-09-18T17:04:40.936" v="21" actId="1076"/>
          <ac:picMkLst>
            <pc:docMk/>
            <pc:sldMk cId="682289454" sldId="291"/>
            <ac:picMk id="10" creationId="{8ED6B706-7F13-F778-4443-61C9456BAF8D}"/>
          </ac:picMkLst>
        </pc:picChg>
      </pc:sldChg>
      <pc:sldChg chg="addSp delSp modSp new mod">
        <pc:chgData name="Benjamin Stratton" userId="b9a80553-efe1-4cd5-a38c-6e1f266300b8" providerId="ADAL" clId="{8AC98DAB-C2AD-4958-BBB7-CEF021B9C75B}" dt="2023-09-18T17:21:24.878" v="92" actId="1076"/>
        <pc:sldMkLst>
          <pc:docMk/>
          <pc:sldMk cId="1202105925" sldId="292"/>
        </pc:sldMkLst>
        <pc:spChg chg="del">
          <ac:chgData name="Benjamin Stratton" userId="b9a80553-efe1-4cd5-a38c-6e1f266300b8" providerId="ADAL" clId="{8AC98DAB-C2AD-4958-BBB7-CEF021B9C75B}" dt="2023-09-18T17:21:05.738" v="83" actId="21"/>
          <ac:spMkLst>
            <pc:docMk/>
            <pc:sldMk cId="1202105925" sldId="292"/>
            <ac:spMk id="2" creationId="{EAB2EC79-25E0-13F2-565C-8B6382B0C9BD}"/>
          </ac:spMkLst>
        </pc:spChg>
        <pc:spChg chg="add del">
          <ac:chgData name="Benjamin Stratton" userId="b9a80553-efe1-4cd5-a38c-6e1f266300b8" providerId="ADAL" clId="{8AC98DAB-C2AD-4958-BBB7-CEF021B9C75B}" dt="2023-09-18T17:10:49.732" v="24" actId="22"/>
          <ac:spMkLst>
            <pc:docMk/>
            <pc:sldMk cId="1202105925" sldId="292"/>
            <ac:spMk id="4" creationId="{95BFF8FD-6480-5975-3FF0-FB3B6C0C0AB3}"/>
          </ac:spMkLst>
        </pc:spChg>
        <pc:picChg chg="add mod">
          <ac:chgData name="Benjamin Stratton" userId="b9a80553-efe1-4cd5-a38c-6e1f266300b8" providerId="ADAL" clId="{8AC98DAB-C2AD-4958-BBB7-CEF021B9C75B}" dt="2023-09-18T17:21:23.151" v="91" actId="1076"/>
          <ac:picMkLst>
            <pc:docMk/>
            <pc:sldMk cId="1202105925" sldId="292"/>
            <ac:picMk id="6" creationId="{FD5FD783-124E-30DD-A76E-D1986314FDA1}"/>
          </ac:picMkLst>
        </pc:picChg>
        <pc:picChg chg="add mod">
          <ac:chgData name="Benjamin Stratton" userId="b9a80553-efe1-4cd5-a38c-6e1f266300b8" providerId="ADAL" clId="{8AC98DAB-C2AD-4958-BBB7-CEF021B9C75B}" dt="2023-09-18T17:21:24.878" v="92" actId="1076"/>
          <ac:picMkLst>
            <pc:docMk/>
            <pc:sldMk cId="1202105925" sldId="292"/>
            <ac:picMk id="7" creationId="{9BD885D6-C324-EDE3-1877-C09A5F60906C}"/>
          </ac:picMkLst>
        </pc:picChg>
        <pc:picChg chg="add mod">
          <ac:chgData name="Benjamin Stratton" userId="b9a80553-efe1-4cd5-a38c-6e1f266300b8" providerId="ADAL" clId="{8AC98DAB-C2AD-4958-BBB7-CEF021B9C75B}" dt="2023-09-18T17:21:18.112" v="88" actId="1076"/>
          <ac:picMkLst>
            <pc:docMk/>
            <pc:sldMk cId="1202105925" sldId="292"/>
            <ac:picMk id="10" creationId="{AC3D6F9A-7C29-7492-0620-972DD6D20A12}"/>
          </ac:picMkLst>
        </pc:picChg>
        <pc:picChg chg="add mod">
          <ac:chgData name="Benjamin Stratton" userId="b9a80553-efe1-4cd5-a38c-6e1f266300b8" providerId="ADAL" clId="{8AC98DAB-C2AD-4958-BBB7-CEF021B9C75B}" dt="2023-09-18T17:21:08.908" v="84" actId="1076"/>
          <ac:picMkLst>
            <pc:docMk/>
            <pc:sldMk cId="1202105925" sldId="292"/>
            <ac:picMk id="12" creationId="{BA424D6F-A138-0AB4-DE86-B83C2A4D6E59}"/>
          </ac:picMkLst>
        </pc:picChg>
        <pc:cxnChg chg="add mod">
          <ac:chgData name="Benjamin Stratton" userId="b9a80553-efe1-4cd5-a38c-6e1f266300b8" providerId="ADAL" clId="{8AC98DAB-C2AD-4958-BBB7-CEF021B9C75B}" dt="2023-09-18T17:21:21.238" v="90" actId="1076"/>
          <ac:cxnSpMkLst>
            <pc:docMk/>
            <pc:sldMk cId="1202105925" sldId="292"/>
            <ac:cxnSpMk id="9" creationId="{F8972F52-1CEB-6D1B-9BF2-B83AA95CA639}"/>
          </ac:cxnSpMkLst>
        </pc:cxnChg>
      </pc:sldChg>
      <pc:sldChg chg="addSp modSp new mod modNotesTx">
        <pc:chgData name="Benjamin Stratton" userId="b9a80553-efe1-4cd5-a38c-6e1f266300b8" providerId="ADAL" clId="{8AC98DAB-C2AD-4958-BBB7-CEF021B9C75B}" dt="2023-09-18T17:16:44.120" v="81" actId="20577"/>
        <pc:sldMkLst>
          <pc:docMk/>
          <pc:sldMk cId="2017190593" sldId="293"/>
        </pc:sldMkLst>
        <pc:picChg chg="add mod">
          <ac:chgData name="Benjamin Stratton" userId="b9a80553-efe1-4cd5-a38c-6e1f266300b8" providerId="ADAL" clId="{8AC98DAB-C2AD-4958-BBB7-CEF021B9C75B}" dt="2023-09-18T17:16:01.656" v="38" actId="1076"/>
          <ac:picMkLst>
            <pc:docMk/>
            <pc:sldMk cId="2017190593" sldId="293"/>
            <ac:picMk id="4" creationId="{E5C61C20-036C-5F5E-5425-4162ACDE23AA}"/>
          </ac:picMkLst>
        </pc:picChg>
      </pc:sldChg>
      <pc:sldChg chg="addSp modSp new mod modNotesTx">
        <pc:chgData name="Benjamin Stratton" userId="b9a80553-efe1-4cd5-a38c-6e1f266300b8" providerId="ADAL" clId="{8AC98DAB-C2AD-4958-BBB7-CEF021B9C75B}" dt="2023-09-18T17:16:49.723" v="82"/>
        <pc:sldMkLst>
          <pc:docMk/>
          <pc:sldMk cId="2717845739" sldId="294"/>
        </pc:sldMkLst>
        <pc:picChg chg="add mod">
          <ac:chgData name="Benjamin Stratton" userId="b9a80553-efe1-4cd5-a38c-6e1f266300b8" providerId="ADAL" clId="{8AC98DAB-C2AD-4958-BBB7-CEF021B9C75B}" dt="2023-09-18T17:16:31.719" v="41" actId="1076"/>
          <ac:picMkLst>
            <pc:docMk/>
            <pc:sldMk cId="2717845739" sldId="294"/>
            <ac:picMk id="4" creationId="{D204EAAC-926A-30A3-4860-1E508FB35DFB}"/>
          </ac:picMkLst>
        </pc:picChg>
      </pc:sldChg>
    </pc:docChg>
  </pc:docChgLst>
  <pc:docChgLst>
    <pc:chgData name="Benjamin Stratton" userId="b9a80553-efe1-4cd5-a38c-6e1f266300b8" providerId="ADAL" clId="{362013A5-92F9-40BE-A600-CBD705E6C923}"/>
    <pc:docChg chg="undo custSel addSld delSld modSld sldOrd">
      <pc:chgData name="Benjamin Stratton" userId="b9a80553-efe1-4cd5-a38c-6e1f266300b8" providerId="ADAL" clId="{362013A5-92F9-40BE-A600-CBD705E6C923}" dt="2023-06-26T10:44:29.957" v="9408" actId="478"/>
      <pc:docMkLst>
        <pc:docMk/>
      </pc:docMkLst>
      <pc:sldChg chg="modSp mod">
        <pc:chgData name="Benjamin Stratton" userId="b9a80553-efe1-4cd5-a38c-6e1f266300b8" providerId="ADAL" clId="{362013A5-92F9-40BE-A600-CBD705E6C923}" dt="2023-05-31T09:35:33.223" v="6736" actId="1076"/>
        <pc:sldMkLst>
          <pc:docMk/>
          <pc:sldMk cId="0" sldId="259"/>
        </pc:sldMkLst>
        <pc:spChg chg="mod">
          <ac:chgData name="Benjamin Stratton" userId="b9a80553-efe1-4cd5-a38c-6e1f266300b8" providerId="ADAL" clId="{362013A5-92F9-40BE-A600-CBD705E6C923}" dt="2023-05-31T09:35:33.223" v="6736" actId="1076"/>
          <ac:spMkLst>
            <pc:docMk/>
            <pc:sldMk cId="0" sldId="259"/>
            <ac:spMk id="23554" creationId="{424A0D4C-2885-B5DF-1AD5-84F0EA20EA81}"/>
          </ac:spMkLst>
        </pc:spChg>
      </pc:sldChg>
      <pc:sldChg chg="addSp modSp mod">
        <pc:chgData name="Benjamin Stratton" userId="b9a80553-efe1-4cd5-a38c-6e1f266300b8" providerId="ADAL" clId="{362013A5-92F9-40BE-A600-CBD705E6C923}" dt="2023-05-26T12:28:18.992" v="359" actId="207"/>
        <pc:sldMkLst>
          <pc:docMk/>
          <pc:sldMk cId="2651537751" sldId="261"/>
        </pc:sldMkLst>
        <pc:spChg chg="add mod">
          <ac:chgData name="Benjamin Stratton" userId="b9a80553-efe1-4cd5-a38c-6e1f266300b8" providerId="ADAL" clId="{362013A5-92F9-40BE-A600-CBD705E6C923}" dt="2023-05-26T12:28:18.992" v="359" actId="207"/>
          <ac:spMkLst>
            <pc:docMk/>
            <pc:sldMk cId="2651537751" sldId="261"/>
            <ac:spMk id="3" creationId="{66F3F4CF-EA8A-45FB-B27B-80236A6109A8}"/>
          </ac:spMkLst>
        </pc:spChg>
      </pc:sldChg>
      <pc:sldChg chg="addSp delSp modSp mod delAnim">
        <pc:chgData name="Benjamin Stratton" userId="b9a80553-efe1-4cd5-a38c-6e1f266300b8" providerId="ADAL" clId="{362013A5-92F9-40BE-A600-CBD705E6C923}" dt="2023-05-30T12:36:30.495" v="5029" actId="1076"/>
        <pc:sldMkLst>
          <pc:docMk/>
          <pc:sldMk cId="2025708049" sldId="262"/>
        </pc:sldMkLst>
        <pc:spChg chg="mod">
          <ac:chgData name="Benjamin Stratton" userId="b9a80553-efe1-4cd5-a38c-6e1f266300b8" providerId="ADAL" clId="{362013A5-92F9-40BE-A600-CBD705E6C923}" dt="2023-05-30T12:36:30.495" v="5029" actId="1076"/>
          <ac:spMkLst>
            <pc:docMk/>
            <pc:sldMk cId="2025708049" sldId="262"/>
            <ac:spMk id="12" creationId="{53445176-D947-7843-8C36-CFEAA505D690}"/>
          </ac:spMkLst>
        </pc:spChg>
        <pc:spChg chg="add mod">
          <ac:chgData name="Benjamin Stratton" userId="b9a80553-efe1-4cd5-a38c-6e1f266300b8" providerId="ADAL" clId="{362013A5-92F9-40BE-A600-CBD705E6C923}" dt="2023-05-26T12:28:26.112" v="360"/>
          <ac:spMkLst>
            <pc:docMk/>
            <pc:sldMk cId="2025708049" sldId="262"/>
            <ac:spMk id="14" creationId="{F1E134F5-CFCF-34D9-D9CE-5D56D461BB61}"/>
          </ac:spMkLst>
        </pc:spChg>
        <pc:picChg chg="del">
          <ac:chgData name="Benjamin Stratton" userId="b9a80553-efe1-4cd5-a38c-6e1f266300b8" providerId="ADAL" clId="{362013A5-92F9-40BE-A600-CBD705E6C923}" dt="2023-05-30T12:36:27.100" v="5028" actId="478"/>
          <ac:picMkLst>
            <pc:docMk/>
            <pc:sldMk cId="2025708049" sldId="262"/>
            <ac:picMk id="9" creationId="{3B6B8491-C897-2AA6-F4EB-A8E684568DD6}"/>
          </ac:picMkLst>
        </pc:picChg>
      </pc:sldChg>
      <pc:sldChg chg="addSp modSp mod modAnim">
        <pc:chgData name="Benjamin Stratton" userId="b9a80553-efe1-4cd5-a38c-6e1f266300b8" providerId="ADAL" clId="{362013A5-92F9-40BE-A600-CBD705E6C923}" dt="2023-05-30T12:39:35.992" v="5045"/>
        <pc:sldMkLst>
          <pc:docMk/>
          <pc:sldMk cId="42588433" sldId="263"/>
        </pc:sldMkLst>
        <pc:spChg chg="mod">
          <ac:chgData name="Benjamin Stratton" userId="b9a80553-efe1-4cd5-a38c-6e1f266300b8" providerId="ADAL" clId="{362013A5-92F9-40BE-A600-CBD705E6C923}" dt="2023-05-25T16:13:30.914" v="13" actId="20577"/>
          <ac:spMkLst>
            <pc:docMk/>
            <pc:sldMk cId="42588433" sldId="263"/>
            <ac:spMk id="2" creationId="{831BBCEA-AB0D-D3F1-15FF-026143EA5BAB}"/>
          </ac:spMkLst>
        </pc:spChg>
        <pc:spChg chg="add mod ord">
          <ac:chgData name="Benjamin Stratton" userId="b9a80553-efe1-4cd5-a38c-6e1f266300b8" providerId="ADAL" clId="{362013A5-92F9-40BE-A600-CBD705E6C923}" dt="2023-05-26T12:28:32.550" v="362" actId="167"/>
          <ac:spMkLst>
            <pc:docMk/>
            <pc:sldMk cId="42588433" sldId="263"/>
            <ac:spMk id="4" creationId="{E1FBE5D6-7D73-7EFD-A444-558ABC25552F}"/>
          </ac:spMkLst>
        </pc:spChg>
        <pc:spChg chg="mod">
          <ac:chgData name="Benjamin Stratton" userId="b9a80553-efe1-4cd5-a38c-6e1f266300b8" providerId="ADAL" clId="{362013A5-92F9-40BE-A600-CBD705E6C923}" dt="2023-05-26T12:29:20.712" v="373" actId="1076"/>
          <ac:spMkLst>
            <pc:docMk/>
            <pc:sldMk cId="42588433" sldId="263"/>
            <ac:spMk id="30" creationId="{004BC60D-2357-8604-8BF0-473F0577DA93}"/>
          </ac:spMkLst>
        </pc:spChg>
        <pc:picChg chg="add mod modCrop">
          <ac:chgData name="Benjamin Stratton" userId="b9a80553-efe1-4cd5-a38c-6e1f266300b8" providerId="ADAL" clId="{362013A5-92F9-40BE-A600-CBD705E6C923}" dt="2023-05-30T12:38:48.367" v="5041" actId="1076"/>
          <ac:picMkLst>
            <pc:docMk/>
            <pc:sldMk cId="42588433" sldId="263"/>
            <ac:picMk id="6" creationId="{92175964-0CA5-AC0B-41CB-1F8703AF7FC9}"/>
          </ac:picMkLst>
        </pc:picChg>
        <pc:picChg chg="add mod">
          <ac:chgData name="Benjamin Stratton" userId="b9a80553-efe1-4cd5-a38c-6e1f266300b8" providerId="ADAL" clId="{362013A5-92F9-40BE-A600-CBD705E6C923}" dt="2023-05-30T12:39:09.039" v="5044" actId="1076"/>
          <ac:picMkLst>
            <pc:docMk/>
            <pc:sldMk cId="42588433" sldId="263"/>
            <ac:picMk id="7" creationId="{807DF248-378E-C7D8-33AE-4A5F61698F08}"/>
          </ac:picMkLst>
        </pc:picChg>
      </pc:sldChg>
      <pc:sldChg chg="addSp modSp mod">
        <pc:chgData name="Benjamin Stratton" userId="b9a80553-efe1-4cd5-a38c-6e1f266300b8" providerId="ADAL" clId="{362013A5-92F9-40BE-A600-CBD705E6C923}" dt="2023-05-26T12:28:37.267" v="363"/>
        <pc:sldMkLst>
          <pc:docMk/>
          <pc:sldMk cId="1114601483" sldId="264"/>
        </pc:sldMkLst>
        <pc:spChg chg="mod">
          <ac:chgData name="Benjamin Stratton" userId="b9a80553-efe1-4cd5-a38c-6e1f266300b8" providerId="ADAL" clId="{362013A5-92F9-40BE-A600-CBD705E6C923}" dt="2023-05-25T16:13:27.922" v="6" actId="20577"/>
          <ac:spMkLst>
            <pc:docMk/>
            <pc:sldMk cId="1114601483" sldId="264"/>
            <ac:spMk id="2" creationId="{831BBCEA-AB0D-D3F1-15FF-026143EA5BAB}"/>
          </ac:spMkLst>
        </pc:spChg>
        <pc:spChg chg="add mod">
          <ac:chgData name="Benjamin Stratton" userId="b9a80553-efe1-4cd5-a38c-6e1f266300b8" providerId="ADAL" clId="{362013A5-92F9-40BE-A600-CBD705E6C923}" dt="2023-05-26T12:28:37.267" v="363"/>
          <ac:spMkLst>
            <pc:docMk/>
            <pc:sldMk cId="1114601483" sldId="264"/>
            <ac:spMk id="3" creationId="{46828720-5BDF-E481-6E93-2B4AFB35025F}"/>
          </ac:spMkLst>
        </pc:spChg>
        <pc:spChg chg="mod">
          <ac:chgData name="Benjamin Stratton" userId="b9a80553-efe1-4cd5-a38c-6e1f266300b8" providerId="ADAL" clId="{362013A5-92F9-40BE-A600-CBD705E6C923}" dt="2023-05-25T16:14:17.945" v="117" actId="1076"/>
          <ac:spMkLst>
            <pc:docMk/>
            <pc:sldMk cId="1114601483" sldId="264"/>
            <ac:spMk id="30" creationId="{004BC60D-2357-8604-8BF0-473F0577DA93}"/>
          </ac:spMkLst>
        </pc:spChg>
        <pc:picChg chg="add mod">
          <ac:chgData name="Benjamin Stratton" userId="b9a80553-efe1-4cd5-a38c-6e1f266300b8" providerId="ADAL" clId="{362013A5-92F9-40BE-A600-CBD705E6C923}" dt="2023-05-25T16:14:25.097" v="119" actId="1076"/>
          <ac:picMkLst>
            <pc:docMk/>
            <pc:sldMk cId="1114601483" sldId="264"/>
            <ac:picMk id="4" creationId="{7899F3ED-12D5-B989-6E53-4B14421FB480}"/>
          </ac:picMkLst>
        </pc:picChg>
      </pc:sldChg>
      <pc:sldChg chg="addSp delSp modSp new mod addAnim delAnim modAnim modNotesTx">
        <pc:chgData name="Benjamin Stratton" userId="b9a80553-efe1-4cd5-a38c-6e1f266300b8" providerId="ADAL" clId="{362013A5-92F9-40BE-A600-CBD705E6C923}" dt="2023-05-31T09:07:23.924" v="6193" actId="20577"/>
        <pc:sldMkLst>
          <pc:docMk/>
          <pc:sldMk cId="3760426203" sldId="265"/>
        </pc:sldMkLst>
        <pc:spChg chg="mod">
          <ac:chgData name="Benjamin Stratton" userId="b9a80553-efe1-4cd5-a38c-6e1f266300b8" providerId="ADAL" clId="{362013A5-92F9-40BE-A600-CBD705E6C923}" dt="2023-05-26T12:44:33.900" v="819" actId="20577"/>
          <ac:spMkLst>
            <pc:docMk/>
            <pc:sldMk cId="3760426203" sldId="265"/>
            <ac:spMk id="2" creationId="{36977842-3260-CF31-2C3A-33B68C782689}"/>
          </ac:spMkLst>
        </pc:spChg>
        <pc:spChg chg="del">
          <ac:chgData name="Benjamin Stratton" userId="b9a80553-efe1-4cd5-a38c-6e1f266300b8" providerId="ADAL" clId="{362013A5-92F9-40BE-A600-CBD705E6C923}" dt="2023-05-26T12:12:25.220" v="153"/>
          <ac:spMkLst>
            <pc:docMk/>
            <pc:sldMk cId="3760426203" sldId="265"/>
            <ac:spMk id="3" creationId="{E639510E-85B8-597F-C647-EA4CF6E992C6}"/>
          </ac:spMkLst>
        </pc:spChg>
        <pc:spChg chg="add mod">
          <ac:chgData name="Benjamin Stratton" userId="b9a80553-efe1-4cd5-a38c-6e1f266300b8" providerId="ADAL" clId="{362013A5-92F9-40BE-A600-CBD705E6C923}" dt="2023-05-26T12:39:50.108" v="670" actId="1076"/>
          <ac:spMkLst>
            <pc:docMk/>
            <pc:sldMk cId="3760426203" sldId="265"/>
            <ac:spMk id="6" creationId="{3A19CAF4-30BA-5E49-05FB-F38D3F35406B}"/>
          </ac:spMkLst>
        </pc:spChg>
        <pc:spChg chg="add mod">
          <ac:chgData name="Benjamin Stratton" userId="b9a80553-efe1-4cd5-a38c-6e1f266300b8" providerId="ADAL" clId="{362013A5-92F9-40BE-A600-CBD705E6C923}" dt="2023-05-26T12:39:53.835" v="671" actId="1076"/>
          <ac:spMkLst>
            <pc:docMk/>
            <pc:sldMk cId="3760426203" sldId="265"/>
            <ac:spMk id="7" creationId="{844AF2D3-FEE3-0D80-C98E-BFF53FCAEDDF}"/>
          </ac:spMkLst>
        </pc:spChg>
        <pc:spChg chg="add mod">
          <ac:chgData name="Benjamin Stratton" userId="b9a80553-efe1-4cd5-a38c-6e1f266300b8" providerId="ADAL" clId="{362013A5-92F9-40BE-A600-CBD705E6C923}" dt="2023-05-26T12:19:06.372" v="285" actId="1076"/>
          <ac:spMkLst>
            <pc:docMk/>
            <pc:sldMk cId="3760426203" sldId="265"/>
            <ac:spMk id="18" creationId="{533B13B1-0978-CE40-0A1D-A61FA8DAF2C4}"/>
          </ac:spMkLst>
        </pc:spChg>
        <pc:spChg chg="add mod">
          <ac:chgData name="Benjamin Stratton" userId="b9a80553-efe1-4cd5-a38c-6e1f266300b8" providerId="ADAL" clId="{362013A5-92F9-40BE-A600-CBD705E6C923}" dt="2023-05-26T12:18:54.260" v="281" actId="1076"/>
          <ac:spMkLst>
            <pc:docMk/>
            <pc:sldMk cId="3760426203" sldId="265"/>
            <ac:spMk id="21" creationId="{CAA9DB96-F603-8953-43B4-A6C2C8C49992}"/>
          </ac:spMkLst>
        </pc:spChg>
        <pc:spChg chg="add mod">
          <ac:chgData name="Benjamin Stratton" userId="b9a80553-efe1-4cd5-a38c-6e1f266300b8" providerId="ADAL" clId="{362013A5-92F9-40BE-A600-CBD705E6C923}" dt="2023-05-26T12:18:50.924" v="280" actId="14100"/>
          <ac:spMkLst>
            <pc:docMk/>
            <pc:sldMk cId="3760426203" sldId="265"/>
            <ac:spMk id="22" creationId="{B0919AB3-8EA1-EE6E-6C1F-E7A1A81EFCE4}"/>
          </ac:spMkLst>
        </pc:spChg>
        <pc:spChg chg="add mod">
          <ac:chgData name="Benjamin Stratton" userId="b9a80553-efe1-4cd5-a38c-6e1f266300b8" providerId="ADAL" clId="{362013A5-92F9-40BE-A600-CBD705E6C923}" dt="2023-05-26T12:43:39.875" v="767" actId="20577"/>
          <ac:spMkLst>
            <pc:docMk/>
            <pc:sldMk cId="3760426203" sldId="265"/>
            <ac:spMk id="23" creationId="{98C0B0A4-7E66-D8FE-4610-C64BA097902D}"/>
          </ac:spMkLst>
        </pc:spChg>
        <pc:spChg chg="add mod ord">
          <ac:chgData name="Benjamin Stratton" userId="b9a80553-efe1-4cd5-a38c-6e1f266300b8" providerId="ADAL" clId="{362013A5-92F9-40BE-A600-CBD705E6C923}" dt="2023-05-26T12:31:09.068" v="527" actId="167"/>
          <ac:spMkLst>
            <pc:docMk/>
            <pc:sldMk cId="3760426203" sldId="265"/>
            <ac:spMk id="24" creationId="{4312213C-2D99-C2F4-86BB-8ED1FAB4A41A}"/>
          </ac:spMkLst>
        </pc:spChg>
        <pc:spChg chg="add del mod">
          <ac:chgData name="Benjamin Stratton" userId="b9a80553-efe1-4cd5-a38c-6e1f266300b8" providerId="ADAL" clId="{362013A5-92F9-40BE-A600-CBD705E6C923}" dt="2023-05-26T12:31:21.958" v="529"/>
          <ac:spMkLst>
            <pc:docMk/>
            <pc:sldMk cId="3760426203" sldId="265"/>
            <ac:spMk id="25" creationId="{14818D66-58DD-B56B-1480-741884CAB3DC}"/>
          </ac:spMkLst>
        </pc:spChg>
        <pc:spChg chg="add del mod">
          <ac:chgData name="Benjamin Stratton" userId="b9a80553-efe1-4cd5-a38c-6e1f266300b8" providerId="ADAL" clId="{362013A5-92F9-40BE-A600-CBD705E6C923}" dt="2023-05-26T12:38:59.476" v="632"/>
          <ac:spMkLst>
            <pc:docMk/>
            <pc:sldMk cId="3760426203" sldId="265"/>
            <ac:spMk id="26" creationId="{AA7714E5-A71A-EE98-256B-DC026911348E}"/>
          </ac:spMkLst>
        </pc:spChg>
        <pc:spChg chg="add del">
          <ac:chgData name="Benjamin Stratton" userId="b9a80553-efe1-4cd5-a38c-6e1f266300b8" providerId="ADAL" clId="{362013A5-92F9-40BE-A600-CBD705E6C923}" dt="2023-05-26T12:32:43.981" v="582" actId="478"/>
          <ac:spMkLst>
            <pc:docMk/>
            <pc:sldMk cId="3760426203" sldId="265"/>
            <ac:spMk id="27" creationId="{F4C35DF7-4B4D-8160-5052-E7B137FC8D68}"/>
          </ac:spMkLst>
        </pc:spChg>
        <pc:spChg chg="add del mod">
          <ac:chgData name="Benjamin Stratton" userId="b9a80553-efe1-4cd5-a38c-6e1f266300b8" providerId="ADAL" clId="{362013A5-92F9-40BE-A600-CBD705E6C923}" dt="2023-05-26T12:33:40.934" v="607" actId="21"/>
          <ac:spMkLst>
            <pc:docMk/>
            <pc:sldMk cId="3760426203" sldId="265"/>
            <ac:spMk id="28" creationId="{D5B7576C-A642-5CAB-B262-643D2B52E688}"/>
          </ac:spMkLst>
        </pc:spChg>
        <pc:spChg chg="add del mod">
          <ac:chgData name="Benjamin Stratton" userId="b9a80553-efe1-4cd5-a38c-6e1f266300b8" providerId="ADAL" clId="{362013A5-92F9-40BE-A600-CBD705E6C923}" dt="2023-05-26T12:33:43.125" v="608" actId="478"/>
          <ac:spMkLst>
            <pc:docMk/>
            <pc:sldMk cId="3760426203" sldId="265"/>
            <ac:spMk id="29" creationId="{1F3B6AB9-CEF7-637B-E1E5-3CD3EA3C3ADA}"/>
          </ac:spMkLst>
        </pc:spChg>
        <pc:spChg chg="add mod">
          <ac:chgData name="Benjamin Stratton" userId="b9a80553-efe1-4cd5-a38c-6e1f266300b8" providerId="ADAL" clId="{362013A5-92F9-40BE-A600-CBD705E6C923}" dt="2023-05-26T12:39:28.204" v="666" actId="1076"/>
          <ac:spMkLst>
            <pc:docMk/>
            <pc:sldMk cId="3760426203" sldId="265"/>
            <ac:spMk id="31" creationId="{78415F30-2AB3-8DFB-84B6-2425E6ED7ADC}"/>
          </ac:spMkLst>
        </pc:spChg>
        <pc:spChg chg="add del mod">
          <ac:chgData name="Benjamin Stratton" userId="b9a80553-efe1-4cd5-a38c-6e1f266300b8" providerId="ADAL" clId="{362013A5-92F9-40BE-A600-CBD705E6C923}" dt="2023-05-26T12:41:08.964" v="684" actId="21"/>
          <ac:spMkLst>
            <pc:docMk/>
            <pc:sldMk cId="3760426203" sldId="265"/>
            <ac:spMk id="33" creationId="{20FCA161-179B-7F5E-E40C-3DB83DB4EB8F}"/>
          </ac:spMkLst>
        </pc:spChg>
        <pc:spChg chg="add mod">
          <ac:chgData name="Benjamin Stratton" userId="b9a80553-efe1-4cd5-a38c-6e1f266300b8" providerId="ADAL" clId="{362013A5-92F9-40BE-A600-CBD705E6C923}" dt="2023-05-26T12:41:41.002" v="724" actId="1076"/>
          <ac:spMkLst>
            <pc:docMk/>
            <pc:sldMk cId="3760426203" sldId="265"/>
            <ac:spMk id="34" creationId="{17386DD3-E84A-CF48-539D-D49F2D089D29}"/>
          </ac:spMkLst>
        </pc:spChg>
        <pc:spChg chg="add mod">
          <ac:chgData name="Benjamin Stratton" userId="b9a80553-efe1-4cd5-a38c-6e1f266300b8" providerId="ADAL" clId="{362013A5-92F9-40BE-A600-CBD705E6C923}" dt="2023-05-26T12:44:47.594" v="820" actId="1076"/>
          <ac:spMkLst>
            <pc:docMk/>
            <pc:sldMk cId="3760426203" sldId="265"/>
            <ac:spMk id="35" creationId="{D3CC0C43-850B-67F3-D6A3-01973D28E947}"/>
          </ac:spMkLst>
        </pc:spChg>
        <pc:spChg chg="add mod">
          <ac:chgData name="Benjamin Stratton" userId="b9a80553-efe1-4cd5-a38c-6e1f266300b8" providerId="ADAL" clId="{362013A5-92F9-40BE-A600-CBD705E6C923}" dt="2023-05-26T12:45:18.410" v="858" actId="1076"/>
          <ac:spMkLst>
            <pc:docMk/>
            <pc:sldMk cId="3760426203" sldId="265"/>
            <ac:spMk id="36" creationId="{AAB91C84-DAF6-1697-D4A4-8484069431E4}"/>
          </ac:spMkLst>
        </pc:spChg>
        <pc:picChg chg="add mod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4" creationId="{63FFB681-8297-9A8C-C4FC-BAFACF242712}"/>
          </ac:picMkLst>
        </pc:picChg>
        <pc:picChg chg="add mod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5" creationId="{FC442500-B271-4EFB-AE5B-2D05D6AF8A31}"/>
          </ac:picMkLst>
        </pc:picChg>
        <pc:picChg chg="add del mod">
          <ac:chgData name="Benjamin Stratton" userId="b9a80553-efe1-4cd5-a38c-6e1f266300b8" providerId="ADAL" clId="{362013A5-92F9-40BE-A600-CBD705E6C923}" dt="2023-05-26T12:14:08.933" v="177" actId="478"/>
          <ac:picMkLst>
            <pc:docMk/>
            <pc:sldMk cId="3760426203" sldId="265"/>
            <ac:picMk id="9" creationId="{F22CD50A-844F-C345-7C8A-2A56F24D486D}"/>
          </ac:picMkLst>
        </pc:picChg>
        <pc:picChg chg="add del mod">
          <ac:chgData name="Benjamin Stratton" userId="b9a80553-efe1-4cd5-a38c-6e1f266300b8" providerId="ADAL" clId="{362013A5-92F9-40BE-A600-CBD705E6C923}" dt="2023-05-26T12:14:27.113" v="182" actId="478"/>
          <ac:picMkLst>
            <pc:docMk/>
            <pc:sldMk cId="3760426203" sldId="265"/>
            <ac:picMk id="11" creationId="{A5BBADBF-08E3-9807-8E0C-AF5C434E25EC}"/>
          </ac:picMkLst>
        </pc:picChg>
        <pc:picChg chg="add mod modCrop">
          <ac:chgData name="Benjamin Stratton" userId="b9a80553-efe1-4cd5-a38c-6e1f266300b8" providerId="ADAL" clId="{362013A5-92F9-40BE-A600-CBD705E6C923}" dt="2023-05-26T12:47:37.096" v="899" actId="1076"/>
          <ac:picMkLst>
            <pc:docMk/>
            <pc:sldMk cId="3760426203" sldId="265"/>
            <ac:picMk id="13" creationId="{5F73D544-77FA-4807-17C3-A3FA7CFB5D5B}"/>
          </ac:picMkLst>
        </pc:picChg>
        <pc:picChg chg="add mod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14" creationId="{A383A909-153B-DA09-6508-6D9987E9B4AB}"/>
          </ac:picMkLst>
        </pc:picChg>
        <pc:picChg chg="add mod modCrop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19" creationId="{5C77F2A3-0390-8997-43F5-8BDE549A5583}"/>
          </ac:picMkLst>
        </pc:picChg>
        <pc:picChg chg="add mod modCrop">
          <ac:chgData name="Benjamin Stratton" userId="b9a80553-efe1-4cd5-a38c-6e1f266300b8" providerId="ADAL" clId="{362013A5-92F9-40BE-A600-CBD705E6C923}" dt="2023-05-26T12:39:50.108" v="670" actId="1076"/>
          <ac:picMkLst>
            <pc:docMk/>
            <pc:sldMk cId="3760426203" sldId="265"/>
            <ac:picMk id="20" creationId="{EFAA4134-DB95-60B3-54DB-B9F791EC802C}"/>
          </ac:picMkLst>
        </pc:picChg>
        <pc:picChg chg="add del mod">
          <ac:chgData name="Benjamin Stratton" userId="b9a80553-efe1-4cd5-a38c-6e1f266300b8" providerId="ADAL" clId="{362013A5-92F9-40BE-A600-CBD705E6C923}" dt="2023-05-26T12:46:58.257" v="893" actId="1076"/>
          <ac:picMkLst>
            <pc:docMk/>
            <pc:sldMk cId="3760426203" sldId="265"/>
            <ac:picMk id="32" creationId="{7B6C2EE6-4A59-2F0A-24C5-F4D24ECA4E54}"/>
          </ac:picMkLst>
        </pc:picChg>
        <pc:cxnChg chg="add mod">
          <ac:chgData name="Benjamin Stratton" userId="b9a80553-efe1-4cd5-a38c-6e1f266300b8" providerId="ADAL" clId="{362013A5-92F9-40BE-A600-CBD705E6C923}" dt="2023-05-26T12:47:39.433" v="900" actId="14100"/>
          <ac:cxnSpMkLst>
            <pc:docMk/>
            <pc:sldMk cId="3760426203" sldId="265"/>
            <ac:cxnSpMk id="16" creationId="{4BCBB6D3-ECC3-1F77-15F8-2C17C13089D6}"/>
          </ac:cxnSpMkLst>
        </pc:cxnChg>
      </pc:sldChg>
      <pc:sldChg chg="addSp delSp modSp new mod modAnim">
        <pc:chgData name="Benjamin Stratton" userId="b9a80553-efe1-4cd5-a38c-6e1f266300b8" providerId="ADAL" clId="{362013A5-92F9-40BE-A600-CBD705E6C923}" dt="2023-05-30T13:04:02.612" v="5403" actId="14100"/>
        <pc:sldMkLst>
          <pc:docMk/>
          <pc:sldMk cId="3522990468" sldId="266"/>
        </pc:sldMkLst>
        <pc:spChg chg="del">
          <ac:chgData name="Benjamin Stratton" userId="b9a80553-efe1-4cd5-a38c-6e1f266300b8" providerId="ADAL" clId="{362013A5-92F9-40BE-A600-CBD705E6C923}" dt="2023-05-26T13:02:37.375" v="1269" actId="21"/>
          <ac:spMkLst>
            <pc:docMk/>
            <pc:sldMk cId="3522990468" sldId="266"/>
            <ac:spMk id="2" creationId="{6C9F4ECE-CE5F-3558-423F-98E2715799B3}"/>
          </ac:spMkLst>
        </pc:spChg>
        <pc:spChg chg="add mod">
          <ac:chgData name="Benjamin Stratton" userId="b9a80553-efe1-4cd5-a38c-6e1f266300b8" providerId="ADAL" clId="{362013A5-92F9-40BE-A600-CBD705E6C923}" dt="2023-05-30T13:04:02.612" v="5403" actId="14100"/>
          <ac:spMkLst>
            <pc:docMk/>
            <pc:sldMk cId="3522990468" sldId="266"/>
            <ac:spMk id="2" creationId="{C54FFA54-9BF4-C963-33DA-87CFB0E76639}"/>
          </ac:spMkLst>
        </pc:spChg>
        <pc:spChg chg="add mod">
          <ac:chgData name="Benjamin Stratton" userId="b9a80553-efe1-4cd5-a38c-6e1f266300b8" providerId="ADAL" clId="{362013A5-92F9-40BE-A600-CBD705E6C923}" dt="2023-05-26T12:50:14.089" v="948" actId="20577"/>
          <ac:spMkLst>
            <pc:docMk/>
            <pc:sldMk cId="3522990468" sldId="266"/>
            <ac:spMk id="3" creationId="{FBE2ECAF-64E8-2DB3-2822-386A2EC2B637}"/>
          </ac:spMkLst>
        </pc:spChg>
        <pc:spChg chg="add mod">
          <ac:chgData name="Benjamin Stratton" userId="b9a80553-efe1-4cd5-a38c-6e1f266300b8" providerId="ADAL" clId="{362013A5-92F9-40BE-A600-CBD705E6C923}" dt="2023-05-26T12:58:45.715" v="1193" actId="14100"/>
          <ac:spMkLst>
            <pc:docMk/>
            <pc:sldMk cId="3522990468" sldId="266"/>
            <ac:spMk id="4" creationId="{31464583-F3D9-A606-FC34-5375278A92CC}"/>
          </ac:spMkLst>
        </pc:spChg>
        <pc:spChg chg="add mod">
          <ac:chgData name="Benjamin Stratton" userId="b9a80553-efe1-4cd5-a38c-6e1f266300b8" providerId="ADAL" clId="{362013A5-92F9-40BE-A600-CBD705E6C923}" dt="2023-05-26T13:00:03.030" v="1244" actId="20577"/>
          <ac:spMkLst>
            <pc:docMk/>
            <pc:sldMk cId="3522990468" sldId="266"/>
            <ac:spMk id="9" creationId="{E96B1B3B-277C-A3DA-1BEB-33E68E47CA50}"/>
          </ac:spMkLst>
        </pc:spChg>
        <pc:spChg chg="add mod">
          <ac:chgData name="Benjamin Stratton" userId="b9a80553-efe1-4cd5-a38c-6e1f266300b8" providerId="ADAL" clId="{362013A5-92F9-40BE-A600-CBD705E6C923}" dt="2023-05-26T13:01:58.178" v="1258" actId="2085"/>
          <ac:spMkLst>
            <pc:docMk/>
            <pc:sldMk cId="3522990468" sldId="266"/>
            <ac:spMk id="10" creationId="{F0FAB0AF-6043-20B1-E434-135621E4DC95}"/>
          </ac:spMkLst>
        </pc:spChg>
        <pc:spChg chg="add mod">
          <ac:chgData name="Benjamin Stratton" userId="b9a80553-efe1-4cd5-a38c-6e1f266300b8" providerId="ADAL" clId="{362013A5-92F9-40BE-A600-CBD705E6C923}" dt="2023-05-26T12:59:54.720" v="1242" actId="20577"/>
          <ac:spMkLst>
            <pc:docMk/>
            <pc:sldMk cId="3522990468" sldId="266"/>
            <ac:spMk id="11" creationId="{D2BA8B74-BD30-3FBC-7BAD-03B4A70C0E6A}"/>
          </ac:spMkLst>
        </pc:spChg>
        <pc:spChg chg="add mod">
          <ac:chgData name="Benjamin Stratton" userId="b9a80553-efe1-4cd5-a38c-6e1f266300b8" providerId="ADAL" clId="{362013A5-92F9-40BE-A600-CBD705E6C923}" dt="2023-05-26T13:02:02.035" v="1265" actId="692"/>
          <ac:spMkLst>
            <pc:docMk/>
            <pc:sldMk cId="3522990468" sldId="266"/>
            <ac:spMk id="14" creationId="{52DB8D3C-E850-E303-93F3-042075A04490}"/>
          </ac:spMkLst>
        </pc:spChg>
        <pc:spChg chg="add del mod">
          <ac:chgData name="Benjamin Stratton" userId="b9a80553-efe1-4cd5-a38c-6e1f266300b8" providerId="ADAL" clId="{362013A5-92F9-40BE-A600-CBD705E6C923}" dt="2023-05-26T13:02:41.041" v="1271" actId="21"/>
          <ac:spMkLst>
            <pc:docMk/>
            <pc:sldMk cId="3522990468" sldId="266"/>
            <ac:spMk id="15" creationId="{43C4BEED-AEED-941F-D8C1-2DCDD91485DC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16" creationId="{00E928E7-BC5E-A210-B0F3-74C4D268E414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20" creationId="{718BCAEF-4BD4-8549-4ECD-919003F04315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22" creationId="{82EE0DCB-2249-230B-7B1A-8B813089B458}"/>
          </ac:spMkLst>
        </pc:spChg>
        <pc:spChg chg="add del mod">
          <ac:chgData name="Benjamin Stratton" userId="b9a80553-efe1-4cd5-a38c-6e1f266300b8" providerId="ADAL" clId="{362013A5-92F9-40BE-A600-CBD705E6C923}" dt="2023-05-26T13:05:14.889" v="1319" actId="478"/>
          <ac:spMkLst>
            <pc:docMk/>
            <pc:sldMk cId="3522990468" sldId="266"/>
            <ac:spMk id="23" creationId="{ED765138-B3F8-81E2-DD0F-8DD41F86370F}"/>
          </ac:spMkLst>
        </pc:spChg>
        <pc:spChg chg="add mod">
          <ac:chgData name="Benjamin Stratton" userId="b9a80553-efe1-4cd5-a38c-6e1f266300b8" providerId="ADAL" clId="{362013A5-92F9-40BE-A600-CBD705E6C923}" dt="2023-05-26T13:31:59.884" v="1564" actId="1076"/>
          <ac:spMkLst>
            <pc:docMk/>
            <pc:sldMk cId="3522990468" sldId="266"/>
            <ac:spMk id="24" creationId="{6B21ABDF-867C-F2EE-6125-EA076C9B7C01}"/>
          </ac:spMkLst>
        </pc:spChg>
        <pc:spChg chg="add del mod">
          <ac:chgData name="Benjamin Stratton" userId="b9a80553-efe1-4cd5-a38c-6e1f266300b8" providerId="ADAL" clId="{362013A5-92F9-40BE-A600-CBD705E6C923}" dt="2023-05-26T13:31:59.254" v="1563"/>
          <ac:spMkLst>
            <pc:docMk/>
            <pc:sldMk cId="3522990468" sldId="266"/>
            <ac:spMk id="26" creationId="{EF8BF32E-C9C4-9FB3-A823-B71DC837CDCC}"/>
          </ac:spMkLst>
        </pc:spChg>
        <pc:spChg chg="add del mod">
          <ac:chgData name="Benjamin Stratton" userId="b9a80553-efe1-4cd5-a38c-6e1f266300b8" providerId="ADAL" clId="{362013A5-92F9-40BE-A600-CBD705E6C923}" dt="2023-05-26T13:31:59.254" v="1563"/>
          <ac:spMkLst>
            <pc:docMk/>
            <pc:sldMk cId="3522990468" sldId="266"/>
            <ac:spMk id="27" creationId="{AE767A68-CEAF-0271-DF7D-8D51889DA142}"/>
          </ac:spMkLst>
        </pc:spChg>
        <pc:spChg chg="add del mod">
          <ac:chgData name="Benjamin Stratton" userId="b9a80553-efe1-4cd5-a38c-6e1f266300b8" providerId="ADAL" clId="{362013A5-92F9-40BE-A600-CBD705E6C923}" dt="2023-05-26T13:31:54.350" v="1551"/>
          <ac:spMkLst>
            <pc:docMk/>
            <pc:sldMk cId="3522990468" sldId="266"/>
            <ac:spMk id="31" creationId="{8996CC5C-B0A5-D1F5-3773-9053BCEE2384}"/>
          </ac:spMkLst>
        </pc:spChg>
        <pc:spChg chg="add del mod">
          <ac:chgData name="Benjamin Stratton" userId="b9a80553-efe1-4cd5-a38c-6e1f266300b8" providerId="ADAL" clId="{362013A5-92F9-40BE-A600-CBD705E6C923}" dt="2023-05-26T13:31:54.350" v="1551"/>
          <ac:spMkLst>
            <pc:docMk/>
            <pc:sldMk cId="3522990468" sldId="266"/>
            <ac:spMk id="34" creationId="{52C6F239-19C9-3B30-717D-348DEE704804}"/>
          </ac:spMkLst>
        </pc:spChg>
        <pc:spChg chg="add mod">
          <ac:chgData name="Benjamin Stratton" userId="b9a80553-efe1-4cd5-a38c-6e1f266300b8" providerId="ADAL" clId="{362013A5-92F9-40BE-A600-CBD705E6C923}" dt="2023-05-26T13:37:21.523" v="1641" actId="1076"/>
          <ac:spMkLst>
            <pc:docMk/>
            <pc:sldMk cId="3522990468" sldId="266"/>
            <ac:spMk id="43" creationId="{33B20461-093F-B23E-D396-0BABD329FEF3}"/>
          </ac:spMkLst>
        </pc:spChg>
        <pc:picChg chg="add del mod">
          <ac:chgData name="Benjamin Stratton" userId="b9a80553-efe1-4cd5-a38c-6e1f266300b8" providerId="ADAL" clId="{362013A5-92F9-40BE-A600-CBD705E6C923}" dt="2023-05-26T13:34:27.956" v="1567" actId="478"/>
          <ac:picMkLst>
            <pc:docMk/>
            <pc:sldMk cId="3522990468" sldId="266"/>
            <ac:picMk id="6" creationId="{050DAAA8-1C5A-578C-124B-B060559A4763}"/>
          </ac:picMkLst>
        </pc:picChg>
        <pc:picChg chg="add del mod">
          <ac:chgData name="Benjamin Stratton" userId="b9a80553-efe1-4cd5-a38c-6e1f266300b8" providerId="ADAL" clId="{362013A5-92F9-40BE-A600-CBD705E6C923}" dt="2023-05-26T13:34:27.309" v="1566" actId="478"/>
          <ac:picMkLst>
            <pc:docMk/>
            <pc:sldMk cId="3522990468" sldId="266"/>
            <ac:picMk id="8" creationId="{F06103F0-F52C-A208-EBBA-B401C4F1966D}"/>
          </ac:picMkLst>
        </pc:picChg>
        <pc:picChg chg="add del mod">
          <ac:chgData name="Benjamin Stratton" userId="b9a80553-efe1-4cd5-a38c-6e1f266300b8" providerId="ADAL" clId="{362013A5-92F9-40BE-A600-CBD705E6C923}" dt="2023-05-26T13:34:28.461" v="1568" actId="478"/>
          <ac:picMkLst>
            <pc:docMk/>
            <pc:sldMk cId="3522990468" sldId="266"/>
            <ac:picMk id="13" creationId="{24DA364B-A524-C8D5-0397-35C3E485AC6A}"/>
          </ac:picMkLst>
        </pc:picChg>
        <pc:picChg chg="add del mod">
          <ac:chgData name="Benjamin Stratton" userId="b9a80553-efe1-4cd5-a38c-6e1f266300b8" providerId="ADAL" clId="{362013A5-92F9-40BE-A600-CBD705E6C923}" dt="2023-05-26T13:34:29.773" v="1569" actId="478"/>
          <ac:picMkLst>
            <pc:docMk/>
            <pc:sldMk cId="3522990468" sldId="266"/>
            <ac:picMk id="17" creationId="{433501F3-38E7-F001-8A5B-B1DBD69C3748}"/>
          </ac:picMkLst>
        </pc:picChg>
        <pc:picChg chg="add del mod">
          <ac:chgData name="Benjamin Stratton" userId="b9a80553-efe1-4cd5-a38c-6e1f266300b8" providerId="ADAL" clId="{362013A5-92F9-40BE-A600-CBD705E6C923}" dt="2023-05-26T13:34:30.227" v="1570" actId="478"/>
          <ac:picMkLst>
            <pc:docMk/>
            <pc:sldMk cId="3522990468" sldId="266"/>
            <ac:picMk id="21" creationId="{606DB493-263E-8DC5-3D36-BF036D66C41C}"/>
          </ac:picMkLst>
        </pc:picChg>
        <pc:picChg chg="add del mod">
          <ac:chgData name="Benjamin Stratton" userId="b9a80553-efe1-4cd5-a38c-6e1f266300b8" providerId="ADAL" clId="{362013A5-92F9-40BE-A600-CBD705E6C923}" dt="2023-05-26T13:31:59.254" v="1563"/>
          <ac:picMkLst>
            <pc:docMk/>
            <pc:sldMk cId="3522990468" sldId="266"/>
            <ac:picMk id="25" creationId="{D8529316-FC14-BBEE-688E-D2E283BDDB89}"/>
          </ac:picMkLst>
        </pc:picChg>
        <pc:picChg chg="add del mod">
          <ac:chgData name="Benjamin Stratton" userId="b9a80553-efe1-4cd5-a38c-6e1f266300b8" providerId="ADAL" clId="{362013A5-92F9-40BE-A600-CBD705E6C923}" dt="2023-05-26T13:31:54.350" v="1551"/>
          <ac:picMkLst>
            <pc:docMk/>
            <pc:sldMk cId="3522990468" sldId="266"/>
            <ac:picMk id="32" creationId="{43B0F0B7-733E-EDBC-1A02-11451E3490DC}"/>
          </ac:picMkLst>
        </pc:picChg>
        <pc:picChg chg="add del mod">
          <ac:chgData name="Benjamin Stratton" userId="b9a80553-efe1-4cd5-a38c-6e1f266300b8" providerId="ADAL" clId="{362013A5-92F9-40BE-A600-CBD705E6C923}" dt="2023-05-26T13:31:54.350" v="1551"/>
          <ac:picMkLst>
            <pc:docMk/>
            <pc:sldMk cId="3522990468" sldId="266"/>
            <ac:picMk id="33" creationId="{178A594A-31CA-B80E-1CD7-90BCAA409753}"/>
          </ac:picMkLst>
        </pc:picChg>
        <pc:picChg chg="add mod">
          <ac:chgData name="Benjamin Stratton" userId="b9a80553-efe1-4cd5-a38c-6e1f266300b8" providerId="ADAL" clId="{362013A5-92F9-40BE-A600-CBD705E6C923}" dt="2023-05-26T13:34:40.932" v="1577" actId="1076"/>
          <ac:picMkLst>
            <pc:docMk/>
            <pc:sldMk cId="3522990468" sldId="266"/>
            <ac:picMk id="36" creationId="{E56345E9-3BF9-5A60-A943-72CDF6281C1A}"/>
          </ac:picMkLst>
        </pc:picChg>
        <pc:picChg chg="add mod">
          <ac:chgData name="Benjamin Stratton" userId="b9a80553-efe1-4cd5-a38c-6e1f266300b8" providerId="ADAL" clId="{362013A5-92F9-40BE-A600-CBD705E6C923}" dt="2023-05-26T13:34:44.988" v="1579" actId="1076"/>
          <ac:picMkLst>
            <pc:docMk/>
            <pc:sldMk cId="3522990468" sldId="266"/>
            <ac:picMk id="37" creationId="{C6DD4E46-FF83-AC36-B70C-F697F979583C}"/>
          </ac:picMkLst>
        </pc:picChg>
        <pc:picChg chg="add mod">
          <ac:chgData name="Benjamin Stratton" userId="b9a80553-efe1-4cd5-a38c-6e1f266300b8" providerId="ADAL" clId="{362013A5-92F9-40BE-A600-CBD705E6C923}" dt="2023-05-26T13:34:53.796" v="1584" actId="1076"/>
          <ac:picMkLst>
            <pc:docMk/>
            <pc:sldMk cId="3522990468" sldId="266"/>
            <ac:picMk id="39" creationId="{67922C97-CDB6-6A32-A86E-BE55DF50C2D8}"/>
          </ac:picMkLst>
        </pc:picChg>
        <pc:picChg chg="add mod">
          <ac:chgData name="Benjamin Stratton" userId="b9a80553-efe1-4cd5-a38c-6e1f266300b8" providerId="ADAL" clId="{362013A5-92F9-40BE-A600-CBD705E6C923}" dt="2023-05-26T13:35:00.619" v="1587" actId="1076"/>
          <ac:picMkLst>
            <pc:docMk/>
            <pc:sldMk cId="3522990468" sldId="266"/>
            <ac:picMk id="40" creationId="{AADCE646-D3A8-CB29-C29A-0196A504803C}"/>
          </ac:picMkLst>
        </pc:picChg>
        <pc:picChg chg="add mod">
          <ac:chgData name="Benjamin Stratton" userId="b9a80553-efe1-4cd5-a38c-6e1f266300b8" providerId="ADAL" clId="{362013A5-92F9-40BE-A600-CBD705E6C923}" dt="2023-05-26T13:35:21.692" v="1596" actId="1076"/>
          <ac:picMkLst>
            <pc:docMk/>
            <pc:sldMk cId="3522990468" sldId="266"/>
            <ac:picMk id="42" creationId="{D83E6966-FC33-E3FC-DD66-38AFD9200C5E}"/>
          </ac:picMkLst>
        </pc:picChg>
        <pc:cxnChg chg="add del mod">
          <ac:chgData name="Benjamin Stratton" userId="b9a80553-efe1-4cd5-a38c-6e1f266300b8" providerId="ADAL" clId="{362013A5-92F9-40BE-A600-CBD705E6C923}" dt="2023-05-26T13:03:39.340" v="1287" actId="478"/>
          <ac:cxnSpMkLst>
            <pc:docMk/>
            <pc:sldMk cId="3522990468" sldId="266"/>
            <ac:cxnSpMk id="19" creationId="{274BD5F2-9794-8CCD-B4ED-5A2EF0E63F81}"/>
          </ac:cxnSpMkLst>
        </pc:cxnChg>
        <pc:cxnChg chg="add del mod">
          <ac:chgData name="Benjamin Stratton" userId="b9a80553-efe1-4cd5-a38c-6e1f266300b8" providerId="ADAL" clId="{362013A5-92F9-40BE-A600-CBD705E6C923}" dt="2023-05-26T13:31:59.254" v="1563"/>
          <ac:cxnSpMkLst>
            <pc:docMk/>
            <pc:sldMk cId="3522990468" sldId="266"/>
            <ac:cxnSpMk id="28" creationId="{B7FCF499-0DBA-0A21-197F-74161D8CAA21}"/>
          </ac:cxnSpMkLst>
        </pc:cxnChg>
        <pc:cxnChg chg="add del mod">
          <ac:chgData name="Benjamin Stratton" userId="b9a80553-efe1-4cd5-a38c-6e1f266300b8" providerId="ADAL" clId="{362013A5-92F9-40BE-A600-CBD705E6C923}" dt="2023-05-26T13:31:59.254" v="1563"/>
          <ac:cxnSpMkLst>
            <pc:docMk/>
            <pc:sldMk cId="3522990468" sldId="266"/>
            <ac:cxnSpMk id="29" creationId="{47ACEFF7-1DD5-B872-00CA-998447F91A82}"/>
          </ac:cxnSpMkLst>
        </pc:cxnChg>
      </pc:sldChg>
      <pc:sldChg chg="addSp delSp modSp new mod addAnim delAnim modAnim">
        <pc:chgData name="Benjamin Stratton" userId="b9a80553-efe1-4cd5-a38c-6e1f266300b8" providerId="ADAL" clId="{362013A5-92F9-40BE-A600-CBD705E6C923}" dt="2023-06-26T10:44:29.957" v="9408" actId="478"/>
        <pc:sldMkLst>
          <pc:docMk/>
          <pc:sldMk cId="3011199797" sldId="267"/>
        </pc:sldMkLst>
        <pc:spChg chg="del">
          <ac:chgData name="Benjamin Stratton" userId="b9a80553-efe1-4cd5-a38c-6e1f266300b8" providerId="ADAL" clId="{362013A5-92F9-40BE-A600-CBD705E6C923}" dt="2023-05-26T13:07:29.543" v="1346" actId="21"/>
          <ac:spMkLst>
            <pc:docMk/>
            <pc:sldMk cId="3011199797" sldId="267"/>
            <ac:spMk id="2" creationId="{FD784D40-C00A-4EE6-6F8E-6BAC2352015C}"/>
          </ac:spMkLst>
        </pc:spChg>
        <pc:spChg chg="add mod">
          <ac:chgData name="Benjamin Stratton" userId="b9a80553-efe1-4cd5-a38c-6e1f266300b8" providerId="ADAL" clId="{362013A5-92F9-40BE-A600-CBD705E6C923}" dt="2023-05-26T13:37:50.061" v="1678" actId="20577"/>
          <ac:spMkLst>
            <pc:docMk/>
            <pc:sldMk cId="3011199797" sldId="267"/>
            <ac:spMk id="3" creationId="{DC25D900-A628-D5F2-C250-0F8C038C7E3D}"/>
          </ac:spMkLst>
        </pc:spChg>
        <pc:spChg chg="add del mod">
          <ac:chgData name="Benjamin Stratton" userId="b9a80553-efe1-4cd5-a38c-6e1f266300b8" providerId="ADAL" clId="{362013A5-92F9-40BE-A600-CBD705E6C923}" dt="2023-05-26T13:37:56.594" v="1683" actId="21"/>
          <ac:spMkLst>
            <pc:docMk/>
            <pc:sldMk cId="3011199797" sldId="267"/>
            <ac:spMk id="5" creationId="{D63FE0F9-DF53-6025-FF06-590DE8E431B5}"/>
          </ac:spMkLst>
        </pc:spChg>
        <pc:spChg chg="add del mod">
          <ac:chgData name="Benjamin Stratton" userId="b9a80553-efe1-4cd5-a38c-6e1f266300b8" providerId="ADAL" clId="{362013A5-92F9-40BE-A600-CBD705E6C923}" dt="2023-05-26T13:37:58.460" v="1684" actId="21"/>
          <ac:spMkLst>
            <pc:docMk/>
            <pc:sldMk cId="3011199797" sldId="267"/>
            <ac:spMk id="6" creationId="{560F82AC-FAC3-C2FB-63EC-4D16EF7D10E6}"/>
          </ac:spMkLst>
        </pc:spChg>
        <pc:spChg chg="add del mod">
          <ac:chgData name="Benjamin Stratton" userId="b9a80553-efe1-4cd5-a38c-6e1f266300b8" providerId="ADAL" clId="{362013A5-92F9-40BE-A600-CBD705E6C923}" dt="2023-05-26T13:38:00.371" v="1685" actId="21"/>
          <ac:spMkLst>
            <pc:docMk/>
            <pc:sldMk cId="3011199797" sldId="267"/>
            <ac:spMk id="12" creationId="{40F9D9CA-BD00-A19C-315C-EABCA1402DD1}"/>
          </ac:spMkLst>
        </pc:spChg>
        <pc:spChg chg="add del">
          <ac:chgData name="Benjamin Stratton" userId="b9a80553-efe1-4cd5-a38c-6e1f266300b8" providerId="ADAL" clId="{362013A5-92F9-40BE-A600-CBD705E6C923}" dt="2023-05-26T13:48:24.161" v="1738" actId="478"/>
          <ac:spMkLst>
            <pc:docMk/>
            <pc:sldMk cId="3011199797" sldId="267"/>
            <ac:spMk id="31" creationId="{18D422B5-B349-B8AF-7746-4F0327447324}"/>
          </ac:spMkLst>
        </pc:spChg>
        <pc:spChg chg="add mod">
          <ac:chgData name="Benjamin Stratton" userId="b9a80553-efe1-4cd5-a38c-6e1f266300b8" providerId="ADAL" clId="{362013A5-92F9-40BE-A600-CBD705E6C923}" dt="2023-05-26T13:49:23.758" v="1754" actId="1076"/>
          <ac:spMkLst>
            <pc:docMk/>
            <pc:sldMk cId="3011199797" sldId="267"/>
            <ac:spMk id="32" creationId="{6A815E69-F101-9E0D-DD54-C8B9F1DA1F2D}"/>
          </ac:spMkLst>
        </pc:spChg>
        <pc:spChg chg="add del mod">
          <ac:chgData name="Benjamin Stratton" userId="b9a80553-efe1-4cd5-a38c-6e1f266300b8" providerId="ADAL" clId="{362013A5-92F9-40BE-A600-CBD705E6C923}" dt="2023-05-26T13:48:38.655" v="1743" actId="478"/>
          <ac:spMkLst>
            <pc:docMk/>
            <pc:sldMk cId="3011199797" sldId="267"/>
            <ac:spMk id="33" creationId="{0D09D365-BEF7-BF7B-F44F-86B5A39532C9}"/>
          </ac:spMkLst>
        </pc:spChg>
        <pc:spChg chg="add mod">
          <ac:chgData name="Benjamin Stratton" userId="b9a80553-efe1-4cd5-a38c-6e1f266300b8" providerId="ADAL" clId="{362013A5-92F9-40BE-A600-CBD705E6C923}" dt="2023-05-26T13:49:13.197" v="1752" actId="1076"/>
          <ac:spMkLst>
            <pc:docMk/>
            <pc:sldMk cId="3011199797" sldId="267"/>
            <ac:spMk id="34" creationId="{A2A5337B-5A75-6E7D-4E7B-6766B7AB3B7A}"/>
          </ac:spMkLst>
        </pc:spChg>
        <pc:spChg chg="add mod">
          <ac:chgData name="Benjamin Stratton" userId="b9a80553-efe1-4cd5-a38c-6e1f266300b8" providerId="ADAL" clId="{362013A5-92F9-40BE-A600-CBD705E6C923}" dt="2023-05-26T13:49:15.677" v="1753" actId="1076"/>
          <ac:spMkLst>
            <pc:docMk/>
            <pc:sldMk cId="3011199797" sldId="267"/>
            <ac:spMk id="35" creationId="{0B440ADD-8C91-967E-170E-2CC53A2A085E}"/>
          </ac:spMkLst>
        </pc:spChg>
        <pc:spChg chg="add mod">
          <ac:chgData name="Benjamin Stratton" userId="b9a80553-efe1-4cd5-a38c-6e1f266300b8" providerId="ADAL" clId="{362013A5-92F9-40BE-A600-CBD705E6C923}" dt="2023-05-26T13:49:07.374" v="1750" actId="1076"/>
          <ac:spMkLst>
            <pc:docMk/>
            <pc:sldMk cId="3011199797" sldId="267"/>
            <ac:spMk id="36" creationId="{7EF3D06D-9AC0-4D2B-01B8-BC7B4ACC7681}"/>
          </ac:spMkLst>
        </pc:spChg>
        <pc:spChg chg="add mod">
          <ac:chgData name="Benjamin Stratton" userId="b9a80553-efe1-4cd5-a38c-6e1f266300b8" providerId="ADAL" clId="{362013A5-92F9-40BE-A600-CBD705E6C923}" dt="2023-05-26T14:11:53.781" v="2259" actId="1076"/>
          <ac:spMkLst>
            <pc:docMk/>
            <pc:sldMk cId="3011199797" sldId="267"/>
            <ac:spMk id="67" creationId="{91FA4980-75B1-7BE1-1576-82C97583420D}"/>
          </ac:spMkLst>
        </pc:spChg>
        <pc:spChg chg="add mod">
          <ac:chgData name="Benjamin Stratton" userId="b9a80553-efe1-4cd5-a38c-6e1f266300b8" providerId="ADAL" clId="{362013A5-92F9-40BE-A600-CBD705E6C923}" dt="2023-05-26T14:11:53.781" v="2259" actId="1076"/>
          <ac:spMkLst>
            <pc:docMk/>
            <pc:sldMk cId="3011199797" sldId="267"/>
            <ac:spMk id="68" creationId="{AC861778-E251-38F3-D827-E6049D8D9775}"/>
          </ac:spMkLst>
        </pc:spChg>
        <pc:spChg chg="add del mod">
          <ac:chgData name="Benjamin Stratton" userId="b9a80553-efe1-4cd5-a38c-6e1f266300b8" providerId="ADAL" clId="{362013A5-92F9-40BE-A600-CBD705E6C923}" dt="2023-05-26T13:56:50.251" v="1862" actId="478"/>
          <ac:spMkLst>
            <pc:docMk/>
            <pc:sldMk cId="3011199797" sldId="267"/>
            <ac:spMk id="69" creationId="{86803802-69FF-DB2D-2FB2-894D8B8E6BD6}"/>
          </ac:spMkLst>
        </pc:spChg>
        <pc:spChg chg="add mod">
          <ac:chgData name="Benjamin Stratton" userId="b9a80553-efe1-4cd5-a38c-6e1f266300b8" providerId="ADAL" clId="{362013A5-92F9-40BE-A600-CBD705E6C923}" dt="2023-05-26T14:01:56.057" v="1980" actId="1076"/>
          <ac:spMkLst>
            <pc:docMk/>
            <pc:sldMk cId="3011199797" sldId="267"/>
            <ac:spMk id="72" creationId="{D8114F20-BB18-876E-171D-664F4B1EF79D}"/>
          </ac:spMkLst>
        </pc:spChg>
        <pc:spChg chg="add mod">
          <ac:chgData name="Benjamin Stratton" userId="b9a80553-efe1-4cd5-a38c-6e1f266300b8" providerId="ADAL" clId="{362013A5-92F9-40BE-A600-CBD705E6C923}" dt="2023-05-26T14:00:01.921" v="1957" actId="1076"/>
          <ac:spMkLst>
            <pc:docMk/>
            <pc:sldMk cId="3011199797" sldId="267"/>
            <ac:spMk id="73" creationId="{62549E2B-0F59-FA46-AC7D-300D2A4870DB}"/>
          </ac:spMkLst>
        </pc:spChg>
        <pc:spChg chg="add del mod">
          <ac:chgData name="Benjamin Stratton" userId="b9a80553-efe1-4cd5-a38c-6e1f266300b8" providerId="ADAL" clId="{362013A5-92F9-40BE-A600-CBD705E6C923}" dt="2023-05-26T14:05:02.988" v="2023"/>
          <ac:spMkLst>
            <pc:docMk/>
            <pc:sldMk cId="3011199797" sldId="267"/>
            <ac:spMk id="80" creationId="{9494A97F-3CD5-796A-8485-7EB9CBEAD670}"/>
          </ac:spMkLst>
        </pc:spChg>
        <pc:spChg chg="add del mod">
          <ac:chgData name="Benjamin Stratton" userId="b9a80553-efe1-4cd5-a38c-6e1f266300b8" providerId="ADAL" clId="{362013A5-92F9-40BE-A600-CBD705E6C923}" dt="2023-05-26T14:01:04.605" v="1972"/>
          <ac:spMkLst>
            <pc:docMk/>
            <pc:sldMk cId="3011199797" sldId="267"/>
            <ac:spMk id="81" creationId="{E6AF3664-F308-305A-3D62-A13C026EEE9A}"/>
          </ac:spMkLst>
        </pc:spChg>
        <pc:spChg chg="add del mod">
          <ac:chgData name="Benjamin Stratton" userId="b9a80553-efe1-4cd5-a38c-6e1f266300b8" providerId="ADAL" clId="{362013A5-92F9-40BE-A600-CBD705E6C923}" dt="2023-05-26T14:02:47.007" v="1990" actId="21"/>
          <ac:spMkLst>
            <pc:docMk/>
            <pc:sldMk cId="3011199797" sldId="267"/>
            <ac:spMk id="82" creationId="{31222F9E-BC3A-3DF8-B852-15B06C6A1AE2}"/>
          </ac:spMkLst>
        </pc:spChg>
        <pc:spChg chg="add del mod">
          <ac:chgData name="Benjamin Stratton" userId="b9a80553-efe1-4cd5-a38c-6e1f266300b8" providerId="ADAL" clId="{362013A5-92F9-40BE-A600-CBD705E6C923}" dt="2023-05-26T14:05:02.984" v="2021" actId="21"/>
          <ac:spMkLst>
            <pc:docMk/>
            <pc:sldMk cId="3011199797" sldId="267"/>
            <ac:spMk id="83" creationId="{90631110-66D1-0C47-B612-A1F4281F94E5}"/>
          </ac:spMkLst>
        </pc:spChg>
        <pc:spChg chg="add del mod">
          <ac:chgData name="Benjamin Stratton" userId="b9a80553-efe1-4cd5-a38c-6e1f266300b8" providerId="ADAL" clId="{362013A5-92F9-40BE-A600-CBD705E6C923}" dt="2023-05-26T14:02:44.633" v="1989" actId="21"/>
          <ac:spMkLst>
            <pc:docMk/>
            <pc:sldMk cId="3011199797" sldId="267"/>
            <ac:spMk id="84" creationId="{5CEFA591-CDBB-736B-E604-B39E9194DD53}"/>
          </ac:spMkLst>
        </pc:spChg>
        <pc:spChg chg="add del mod">
          <ac:chgData name="Benjamin Stratton" userId="b9a80553-efe1-4cd5-a38c-6e1f266300b8" providerId="ADAL" clId="{362013A5-92F9-40BE-A600-CBD705E6C923}" dt="2023-05-26T14:02:51.606" v="1992" actId="21"/>
          <ac:spMkLst>
            <pc:docMk/>
            <pc:sldMk cId="3011199797" sldId="267"/>
            <ac:spMk id="87" creationId="{0A304701-21A9-9596-8CBB-EE151B4D8E98}"/>
          </ac:spMkLst>
        </pc:spChg>
        <pc:spChg chg="add del mod">
          <ac:chgData name="Benjamin Stratton" userId="b9a80553-efe1-4cd5-a38c-6e1f266300b8" providerId="ADAL" clId="{362013A5-92F9-40BE-A600-CBD705E6C923}" dt="2023-05-26T14:04:31.541" v="2011"/>
          <ac:spMkLst>
            <pc:docMk/>
            <pc:sldMk cId="3011199797" sldId="267"/>
            <ac:spMk id="92" creationId="{187543B5-F4BF-EAB0-5757-520761990300}"/>
          </ac:spMkLst>
        </pc:spChg>
        <pc:spChg chg="add del mod">
          <ac:chgData name="Benjamin Stratton" userId="b9a80553-efe1-4cd5-a38c-6e1f266300b8" providerId="ADAL" clId="{362013A5-92F9-40BE-A600-CBD705E6C923}" dt="2023-05-26T14:04:37.841" v="2014" actId="478"/>
          <ac:spMkLst>
            <pc:docMk/>
            <pc:sldMk cId="3011199797" sldId="267"/>
            <ac:spMk id="99" creationId="{6CEFC7CF-1B4B-50EF-CF3D-1D87132A1167}"/>
          </ac:spMkLst>
        </pc:spChg>
        <pc:spChg chg="add mod">
          <ac:chgData name="Benjamin Stratton" userId="b9a80553-efe1-4cd5-a38c-6e1f266300b8" providerId="ADAL" clId="{362013A5-92F9-40BE-A600-CBD705E6C923}" dt="2023-05-26T14:04:49.409" v="2016" actId="1076"/>
          <ac:spMkLst>
            <pc:docMk/>
            <pc:sldMk cId="3011199797" sldId="267"/>
            <ac:spMk id="107" creationId="{97F7755F-714A-6AB2-3A90-6104B56CC4DB}"/>
          </ac:spMkLst>
        </pc:spChg>
        <pc:spChg chg="add del mod">
          <ac:chgData name="Benjamin Stratton" userId="b9a80553-efe1-4cd5-a38c-6e1f266300b8" providerId="ADAL" clId="{362013A5-92F9-40BE-A600-CBD705E6C923}" dt="2023-05-26T14:06:35.221" v="2144"/>
          <ac:spMkLst>
            <pc:docMk/>
            <pc:sldMk cId="3011199797" sldId="267"/>
            <ac:spMk id="114" creationId="{4165F481-E570-69D4-F600-ABB0C235907E}"/>
          </ac:spMkLst>
        </pc:spChg>
        <pc:spChg chg="add del mod">
          <ac:chgData name="Benjamin Stratton" userId="b9a80553-efe1-4cd5-a38c-6e1f266300b8" providerId="ADAL" clId="{362013A5-92F9-40BE-A600-CBD705E6C923}" dt="2023-05-26T14:07:03.794" v="2151"/>
          <ac:spMkLst>
            <pc:docMk/>
            <pc:sldMk cId="3011199797" sldId="267"/>
            <ac:spMk id="115" creationId="{A0E03F81-AC36-1B97-0F66-1D73D9D37124}"/>
          </ac:spMkLst>
        </pc:spChg>
        <pc:spChg chg="add mod">
          <ac:chgData name="Benjamin Stratton" userId="b9a80553-efe1-4cd5-a38c-6e1f266300b8" providerId="ADAL" clId="{362013A5-92F9-40BE-A600-CBD705E6C923}" dt="2023-05-26T14:07:14.015" v="2158" actId="20577"/>
          <ac:spMkLst>
            <pc:docMk/>
            <pc:sldMk cId="3011199797" sldId="267"/>
            <ac:spMk id="118" creationId="{60F9507F-62F1-F9C1-788E-5194EFDA6EEB}"/>
          </ac:spMkLst>
        </pc:spChg>
        <pc:spChg chg="add mod">
          <ac:chgData name="Benjamin Stratton" userId="b9a80553-efe1-4cd5-a38c-6e1f266300b8" providerId="ADAL" clId="{362013A5-92F9-40BE-A600-CBD705E6C923}" dt="2023-05-26T14:09:41.557" v="2200" actId="1076"/>
          <ac:spMkLst>
            <pc:docMk/>
            <pc:sldMk cId="3011199797" sldId="267"/>
            <ac:spMk id="125" creationId="{10311CF3-2A71-B3D7-7570-FF01BDFDB90C}"/>
          </ac:spMkLst>
        </pc:spChg>
        <pc:picChg chg="add del mod">
          <ac:chgData name="Benjamin Stratton" userId="b9a80553-efe1-4cd5-a38c-6e1f266300b8" providerId="ADAL" clId="{362013A5-92F9-40BE-A600-CBD705E6C923}" dt="2023-06-26T10:44:29.340" v="9407" actId="478"/>
          <ac:picMkLst>
            <pc:docMk/>
            <pc:sldMk cId="3011199797" sldId="267"/>
            <ac:picMk id="2" creationId="{84529BAE-6584-C7D8-A86A-5D70395410B8}"/>
          </ac:picMkLst>
        </pc:picChg>
        <pc:picChg chg="add del mod">
          <ac:chgData name="Benjamin Stratton" userId="b9a80553-efe1-4cd5-a38c-6e1f266300b8" providerId="ADAL" clId="{362013A5-92F9-40BE-A600-CBD705E6C923}" dt="2023-06-26T10:44:29.957" v="9408" actId="478"/>
          <ac:picMkLst>
            <pc:docMk/>
            <pc:sldMk cId="3011199797" sldId="267"/>
            <ac:picMk id="4" creationId="{AFF3F916-F206-E5A3-25B3-048CAAC3AD3C}"/>
          </ac:picMkLst>
        </pc:picChg>
        <pc:picChg chg="add del mod">
          <ac:chgData name="Benjamin Stratton" userId="b9a80553-efe1-4cd5-a38c-6e1f266300b8" providerId="ADAL" clId="{362013A5-92F9-40BE-A600-CBD705E6C923}" dt="2023-05-26T13:37:53.491" v="1679" actId="478"/>
          <ac:picMkLst>
            <pc:docMk/>
            <pc:sldMk cId="3011199797" sldId="267"/>
            <ac:picMk id="4" creationId="{B9ED9775-B6F9-FA77-E3A0-3B5F884EAD60}"/>
          </ac:picMkLst>
        </pc:picChg>
        <pc:picChg chg="add del mod">
          <ac:chgData name="Benjamin Stratton" userId="b9a80553-efe1-4cd5-a38c-6e1f266300b8" providerId="ADAL" clId="{362013A5-92F9-40BE-A600-CBD705E6C923}" dt="2023-05-26T13:47:06.337" v="1725" actId="478"/>
          <ac:picMkLst>
            <pc:docMk/>
            <pc:sldMk cId="3011199797" sldId="267"/>
            <ac:picMk id="14" creationId="{6909C12E-5016-EB9F-E201-518E0924E21A}"/>
          </ac:picMkLst>
        </pc:picChg>
        <pc:picChg chg="add del mod">
          <ac:chgData name="Benjamin Stratton" userId="b9a80553-efe1-4cd5-a38c-6e1f266300b8" providerId="ADAL" clId="{362013A5-92F9-40BE-A600-CBD705E6C923}" dt="2023-05-26T13:46:40.210" v="1708" actId="478"/>
          <ac:picMkLst>
            <pc:docMk/>
            <pc:sldMk cId="3011199797" sldId="267"/>
            <ac:picMk id="16" creationId="{A74CFF2B-8589-12D5-1189-FADF45562842}"/>
          </ac:picMkLst>
        </pc:picChg>
        <pc:picChg chg="add mod">
          <ac:chgData name="Benjamin Stratton" userId="b9a80553-efe1-4cd5-a38c-6e1f266300b8" providerId="ADAL" clId="{362013A5-92F9-40BE-A600-CBD705E6C923}" dt="2023-05-26T13:49:15.677" v="1753" actId="1076"/>
          <ac:picMkLst>
            <pc:docMk/>
            <pc:sldMk cId="3011199797" sldId="267"/>
            <ac:picMk id="18" creationId="{11D0A8BF-0CCE-723E-1F7A-B463052E4D50}"/>
          </ac:picMkLst>
        </pc:picChg>
        <pc:picChg chg="add mod">
          <ac:chgData name="Benjamin Stratton" userId="b9a80553-efe1-4cd5-a38c-6e1f266300b8" providerId="ADAL" clId="{362013A5-92F9-40BE-A600-CBD705E6C923}" dt="2023-05-26T13:49:07.374" v="1750" actId="1076"/>
          <ac:picMkLst>
            <pc:docMk/>
            <pc:sldMk cId="3011199797" sldId="267"/>
            <ac:picMk id="20" creationId="{EAF57CCF-9D22-5A19-B6E7-D8F051D02D40}"/>
          </ac:picMkLst>
        </pc:picChg>
        <pc:picChg chg="add del mod">
          <ac:chgData name="Benjamin Stratton" userId="b9a80553-efe1-4cd5-a38c-6e1f266300b8" providerId="ADAL" clId="{362013A5-92F9-40BE-A600-CBD705E6C923}" dt="2023-05-26T13:46:50.623" v="1715" actId="478"/>
          <ac:picMkLst>
            <pc:docMk/>
            <pc:sldMk cId="3011199797" sldId="267"/>
            <ac:picMk id="22" creationId="{B7381885-53B5-7152-6ED2-97477EB5896D}"/>
          </ac:picMkLst>
        </pc:picChg>
        <pc:picChg chg="add del mod">
          <ac:chgData name="Benjamin Stratton" userId="b9a80553-efe1-4cd5-a38c-6e1f266300b8" providerId="ADAL" clId="{362013A5-92F9-40BE-A600-CBD705E6C923}" dt="2023-05-26T13:46:51.456" v="1716" actId="478"/>
          <ac:picMkLst>
            <pc:docMk/>
            <pc:sldMk cId="3011199797" sldId="267"/>
            <ac:picMk id="24" creationId="{8082A465-20AF-2A36-C63B-02250D5FDDE3}"/>
          </ac:picMkLst>
        </pc:picChg>
        <pc:picChg chg="add mod">
          <ac:chgData name="Benjamin Stratton" userId="b9a80553-efe1-4cd5-a38c-6e1f266300b8" providerId="ADAL" clId="{362013A5-92F9-40BE-A600-CBD705E6C923}" dt="2023-05-26T13:49:13.197" v="1752" actId="1076"/>
          <ac:picMkLst>
            <pc:docMk/>
            <pc:sldMk cId="3011199797" sldId="267"/>
            <ac:picMk id="25" creationId="{C65A2A3A-B564-C5AA-6302-208FAEC363E1}"/>
          </ac:picMkLst>
        </pc:picChg>
        <pc:picChg chg="add mod">
          <ac:chgData name="Benjamin Stratton" userId="b9a80553-efe1-4cd5-a38c-6e1f266300b8" providerId="ADAL" clId="{362013A5-92F9-40BE-A600-CBD705E6C923}" dt="2023-05-26T13:49:23.758" v="1754" actId="1076"/>
          <ac:picMkLst>
            <pc:docMk/>
            <pc:sldMk cId="3011199797" sldId="267"/>
            <ac:picMk id="26" creationId="{34D21F69-4B58-1900-7C56-181E0E46DF5B}"/>
          </ac:picMkLst>
        </pc:picChg>
        <pc:picChg chg="add mod">
          <ac:chgData name="Benjamin Stratton" userId="b9a80553-efe1-4cd5-a38c-6e1f266300b8" providerId="ADAL" clId="{362013A5-92F9-40BE-A600-CBD705E6C923}" dt="2023-05-26T14:11:53.781" v="2259" actId="1076"/>
          <ac:picMkLst>
            <pc:docMk/>
            <pc:sldMk cId="3011199797" sldId="267"/>
            <ac:picMk id="28" creationId="{F58C6841-2307-2533-EFD4-91B3C7FECA64}"/>
          </ac:picMkLst>
        </pc:picChg>
        <pc:picChg chg="add mod">
          <ac:chgData name="Benjamin Stratton" userId="b9a80553-efe1-4cd5-a38c-6e1f266300b8" providerId="ADAL" clId="{362013A5-92F9-40BE-A600-CBD705E6C923}" dt="2023-05-26T14:11:53.781" v="2259" actId="1076"/>
          <ac:picMkLst>
            <pc:docMk/>
            <pc:sldMk cId="3011199797" sldId="267"/>
            <ac:picMk id="30" creationId="{75A56074-0E4A-C16B-1CE1-1650E8F86821}"/>
          </ac:picMkLst>
        </pc:picChg>
        <pc:picChg chg="add mod">
          <ac:chgData name="Benjamin Stratton" userId="b9a80553-efe1-4cd5-a38c-6e1f266300b8" providerId="ADAL" clId="{362013A5-92F9-40BE-A600-CBD705E6C923}" dt="2023-05-26T13:49:43.486" v="1762" actId="1076"/>
          <ac:picMkLst>
            <pc:docMk/>
            <pc:sldMk cId="3011199797" sldId="267"/>
            <ac:picMk id="41" creationId="{10062A23-EEE9-F74F-EF1F-AE9CF471F523}"/>
          </ac:picMkLst>
        </pc:picChg>
        <pc:picChg chg="add mod">
          <ac:chgData name="Benjamin Stratton" userId="b9a80553-efe1-4cd5-a38c-6e1f266300b8" providerId="ADAL" clId="{362013A5-92F9-40BE-A600-CBD705E6C923}" dt="2023-05-26T13:50:09.245" v="1774" actId="1076"/>
          <ac:picMkLst>
            <pc:docMk/>
            <pc:sldMk cId="3011199797" sldId="267"/>
            <ac:picMk id="43" creationId="{F7094C4F-89D0-33A7-58E7-34493C312E5D}"/>
          </ac:picMkLst>
        </pc:picChg>
        <pc:picChg chg="add mod">
          <ac:chgData name="Benjamin Stratton" userId="b9a80553-efe1-4cd5-a38c-6e1f266300b8" providerId="ADAL" clId="{362013A5-92F9-40BE-A600-CBD705E6C923}" dt="2023-05-26T13:50:36.557" v="1785" actId="1076"/>
          <ac:picMkLst>
            <pc:docMk/>
            <pc:sldMk cId="3011199797" sldId="267"/>
            <ac:picMk id="51" creationId="{482BAFC8-48CC-537D-BE7F-38A530D1139D}"/>
          </ac:picMkLst>
        </pc:picChg>
        <pc:picChg chg="add mod">
          <ac:chgData name="Benjamin Stratton" userId="b9a80553-efe1-4cd5-a38c-6e1f266300b8" providerId="ADAL" clId="{362013A5-92F9-40BE-A600-CBD705E6C923}" dt="2023-05-26T13:50:43.804" v="1790" actId="1076"/>
          <ac:picMkLst>
            <pc:docMk/>
            <pc:sldMk cId="3011199797" sldId="267"/>
            <ac:picMk id="53" creationId="{EF15468F-1918-DB9D-95A0-A5A806BE8A2E}"/>
          </ac:picMkLst>
        </pc:picChg>
        <pc:picChg chg="add mod">
          <ac:chgData name="Benjamin Stratton" userId="b9a80553-efe1-4cd5-a38c-6e1f266300b8" providerId="ADAL" clId="{362013A5-92F9-40BE-A600-CBD705E6C923}" dt="2023-05-26T13:52:14.188" v="1812" actId="1076"/>
          <ac:picMkLst>
            <pc:docMk/>
            <pc:sldMk cId="3011199797" sldId="267"/>
            <ac:picMk id="60" creationId="{8CF1CF5D-C9E6-C1E5-47F1-F4621054D40B}"/>
          </ac:picMkLst>
        </pc:picChg>
        <pc:picChg chg="add mod">
          <ac:chgData name="Benjamin Stratton" userId="b9a80553-efe1-4cd5-a38c-6e1f266300b8" providerId="ADAL" clId="{362013A5-92F9-40BE-A600-CBD705E6C923}" dt="2023-05-26T13:52:16.092" v="1813" actId="1076"/>
          <ac:picMkLst>
            <pc:docMk/>
            <pc:sldMk cId="3011199797" sldId="267"/>
            <ac:picMk id="62" creationId="{9D662E75-BADC-97FE-7674-9E6B1BA48D66}"/>
          </ac:picMkLst>
        </pc:picChg>
        <pc:picChg chg="add mod">
          <ac:chgData name="Benjamin Stratton" userId="b9a80553-efe1-4cd5-a38c-6e1f266300b8" providerId="ADAL" clId="{362013A5-92F9-40BE-A600-CBD705E6C923}" dt="2023-05-26T14:11:53.781" v="2259" actId="1076"/>
          <ac:picMkLst>
            <pc:docMk/>
            <pc:sldMk cId="3011199797" sldId="267"/>
            <ac:picMk id="66" creationId="{8EA1B8D6-6E09-B0C1-4115-5CBA9C9DA8F9}"/>
          </ac:picMkLst>
        </pc:picChg>
        <pc:picChg chg="add mod">
          <ac:chgData name="Benjamin Stratton" userId="b9a80553-efe1-4cd5-a38c-6e1f266300b8" providerId="ADAL" clId="{362013A5-92F9-40BE-A600-CBD705E6C923}" dt="2023-05-26T14:03:16.023" v="2003" actId="1076"/>
          <ac:picMkLst>
            <pc:docMk/>
            <pc:sldMk cId="3011199797" sldId="267"/>
            <ac:picMk id="74" creationId="{3FF9638D-EAF9-685E-F0CF-633089D5323B}"/>
          </ac:picMkLst>
        </pc:picChg>
        <pc:picChg chg="add del mod">
          <ac:chgData name="Benjamin Stratton" userId="b9a80553-efe1-4cd5-a38c-6e1f266300b8" providerId="ADAL" clId="{362013A5-92F9-40BE-A600-CBD705E6C923}" dt="2023-05-26T14:02:49.238" v="1991" actId="478"/>
          <ac:picMkLst>
            <pc:docMk/>
            <pc:sldMk cId="3011199797" sldId="267"/>
            <ac:picMk id="75" creationId="{10964A35-3372-A99A-EBC8-12B515ECDDB8}"/>
          </ac:picMkLst>
        </pc:picChg>
        <pc:picChg chg="add mod">
          <ac:chgData name="Benjamin Stratton" userId="b9a80553-efe1-4cd5-a38c-6e1f266300b8" providerId="ADAL" clId="{362013A5-92F9-40BE-A600-CBD705E6C923}" dt="2023-05-26T14:03:25.320" v="2006" actId="1076"/>
          <ac:picMkLst>
            <pc:docMk/>
            <pc:sldMk cId="3011199797" sldId="267"/>
            <ac:picMk id="76" creationId="{24208CC3-4DA3-ACB5-C9B4-0710BB1625B2}"/>
          </ac:picMkLst>
        </pc:picChg>
        <pc:picChg chg="add del mod">
          <ac:chgData name="Benjamin Stratton" userId="b9a80553-efe1-4cd5-a38c-6e1f266300b8" providerId="ADAL" clId="{362013A5-92F9-40BE-A600-CBD705E6C923}" dt="2023-05-26T14:02:54.320" v="1993" actId="478"/>
          <ac:picMkLst>
            <pc:docMk/>
            <pc:sldMk cId="3011199797" sldId="267"/>
            <ac:picMk id="77" creationId="{698C464E-FD1B-7985-BC5C-283562FA8D42}"/>
          </ac:picMkLst>
        </pc:picChg>
        <pc:picChg chg="add del mod">
          <ac:chgData name="Benjamin Stratton" userId="b9a80553-efe1-4cd5-a38c-6e1f266300b8" providerId="ADAL" clId="{362013A5-92F9-40BE-A600-CBD705E6C923}" dt="2023-05-26T14:02:55.128" v="1994" actId="478"/>
          <ac:picMkLst>
            <pc:docMk/>
            <pc:sldMk cId="3011199797" sldId="267"/>
            <ac:picMk id="78" creationId="{3EDB4D5F-75BB-FB2E-F273-8500D31A0797}"/>
          </ac:picMkLst>
        </pc:picChg>
        <pc:picChg chg="add del mod">
          <ac:chgData name="Benjamin Stratton" userId="b9a80553-efe1-4cd5-a38c-6e1f266300b8" providerId="ADAL" clId="{362013A5-92F9-40BE-A600-CBD705E6C923}" dt="2023-05-26T14:04:53.359" v="2018" actId="1076"/>
          <ac:picMkLst>
            <pc:docMk/>
            <pc:sldMk cId="3011199797" sldId="267"/>
            <ac:picMk id="79" creationId="{C830F728-040B-2D88-67B6-B9EB35942646}"/>
          </ac:picMkLst>
        </pc:picChg>
        <pc:picChg chg="add mod">
          <ac:chgData name="Benjamin Stratton" userId="b9a80553-efe1-4cd5-a38c-6e1f266300b8" providerId="ADAL" clId="{362013A5-92F9-40BE-A600-CBD705E6C923}" dt="2023-05-26T14:04:15.703" v="2009" actId="1076"/>
          <ac:picMkLst>
            <pc:docMk/>
            <pc:sldMk cId="3011199797" sldId="267"/>
            <ac:picMk id="86" creationId="{7C292482-AAA5-C7B6-DB14-E9E3F0E04E4C}"/>
          </ac:picMkLst>
        </pc:picChg>
        <pc:picChg chg="add del mod">
          <ac:chgData name="Benjamin Stratton" userId="b9a80553-efe1-4cd5-a38c-6e1f266300b8" providerId="ADAL" clId="{362013A5-92F9-40BE-A600-CBD705E6C923}" dt="2023-05-26T14:04:31.541" v="2011"/>
          <ac:picMkLst>
            <pc:docMk/>
            <pc:sldMk cId="3011199797" sldId="267"/>
            <ac:picMk id="93" creationId="{B4B5B482-C388-E29F-D55A-B660800FF9A6}"/>
          </ac:picMkLst>
        </pc:picChg>
        <pc:picChg chg="add del mod">
          <ac:chgData name="Benjamin Stratton" userId="b9a80553-efe1-4cd5-a38c-6e1f266300b8" providerId="ADAL" clId="{362013A5-92F9-40BE-A600-CBD705E6C923}" dt="2023-05-26T14:04:31.541" v="2011"/>
          <ac:picMkLst>
            <pc:docMk/>
            <pc:sldMk cId="3011199797" sldId="267"/>
            <ac:picMk id="94" creationId="{0F4647E6-4BB8-925B-B54A-0DF3081E961A}"/>
          </ac:picMkLst>
        </pc:picChg>
        <pc:picChg chg="add del mod">
          <ac:chgData name="Benjamin Stratton" userId="b9a80553-efe1-4cd5-a38c-6e1f266300b8" providerId="ADAL" clId="{362013A5-92F9-40BE-A600-CBD705E6C923}" dt="2023-05-26T14:04:31.541" v="2011"/>
          <ac:picMkLst>
            <pc:docMk/>
            <pc:sldMk cId="3011199797" sldId="267"/>
            <ac:picMk id="95" creationId="{CFDC8950-B49B-4064-F12A-EED41ABD5B1A}"/>
          </ac:picMkLst>
        </pc:picChg>
        <pc:picChg chg="add del mod">
          <ac:chgData name="Benjamin Stratton" userId="b9a80553-efe1-4cd5-a38c-6e1f266300b8" providerId="ADAL" clId="{362013A5-92F9-40BE-A600-CBD705E6C923}" dt="2023-05-26T14:04:37.841" v="2014" actId="478"/>
          <ac:picMkLst>
            <pc:docMk/>
            <pc:sldMk cId="3011199797" sldId="267"/>
            <ac:picMk id="100" creationId="{96671000-E206-927C-701D-7F83C6743793}"/>
          </ac:picMkLst>
        </pc:picChg>
        <pc:picChg chg="add del mod">
          <ac:chgData name="Benjamin Stratton" userId="b9a80553-efe1-4cd5-a38c-6e1f266300b8" providerId="ADAL" clId="{362013A5-92F9-40BE-A600-CBD705E6C923}" dt="2023-05-26T14:04:37.841" v="2014" actId="478"/>
          <ac:picMkLst>
            <pc:docMk/>
            <pc:sldMk cId="3011199797" sldId="267"/>
            <ac:picMk id="101" creationId="{83D0D4D9-6627-EF63-405F-519AEB9E0B32}"/>
          </ac:picMkLst>
        </pc:picChg>
        <pc:picChg chg="add del mod">
          <ac:chgData name="Benjamin Stratton" userId="b9a80553-efe1-4cd5-a38c-6e1f266300b8" providerId="ADAL" clId="{362013A5-92F9-40BE-A600-CBD705E6C923}" dt="2023-05-26T14:04:37.841" v="2014" actId="478"/>
          <ac:picMkLst>
            <pc:docMk/>
            <pc:sldMk cId="3011199797" sldId="267"/>
            <ac:picMk id="102" creationId="{D17261DA-9A04-8276-CB3A-7579E8C10BA9}"/>
          </ac:picMkLst>
        </pc:picChg>
        <pc:picChg chg="add mod">
          <ac:chgData name="Benjamin Stratton" userId="b9a80553-efe1-4cd5-a38c-6e1f266300b8" providerId="ADAL" clId="{362013A5-92F9-40BE-A600-CBD705E6C923}" dt="2023-05-26T14:04:49.409" v="2016" actId="1076"/>
          <ac:picMkLst>
            <pc:docMk/>
            <pc:sldMk cId="3011199797" sldId="267"/>
            <ac:picMk id="108" creationId="{8EECAF22-2A98-DD29-D181-FEB06B3382FA}"/>
          </ac:picMkLst>
        </pc:picChg>
        <pc:picChg chg="add mod">
          <ac:chgData name="Benjamin Stratton" userId="b9a80553-efe1-4cd5-a38c-6e1f266300b8" providerId="ADAL" clId="{362013A5-92F9-40BE-A600-CBD705E6C923}" dt="2023-05-26T14:04:49.409" v="2016" actId="1076"/>
          <ac:picMkLst>
            <pc:docMk/>
            <pc:sldMk cId="3011199797" sldId="267"/>
            <ac:picMk id="109" creationId="{28D17801-3C8B-DA63-24FC-2BE2E291F9FB}"/>
          </ac:picMkLst>
        </pc:picChg>
        <pc:picChg chg="add del mod">
          <ac:chgData name="Benjamin Stratton" userId="b9a80553-efe1-4cd5-a38c-6e1f266300b8" providerId="ADAL" clId="{362013A5-92F9-40BE-A600-CBD705E6C923}" dt="2023-05-26T14:04:51.339" v="2017" actId="478"/>
          <ac:picMkLst>
            <pc:docMk/>
            <pc:sldMk cId="3011199797" sldId="267"/>
            <ac:picMk id="110" creationId="{0D5AC719-0938-FA47-543F-344C9C3B927E}"/>
          </ac:picMkLst>
        </pc:picChg>
        <pc:picChg chg="add del mod">
          <ac:chgData name="Benjamin Stratton" userId="b9a80553-efe1-4cd5-a38c-6e1f266300b8" providerId="ADAL" clId="{362013A5-92F9-40BE-A600-CBD705E6C923}" dt="2023-05-26T14:07:03.792" v="2149" actId="478"/>
          <ac:picMkLst>
            <pc:docMk/>
            <pc:sldMk cId="3011199797" sldId="267"/>
            <ac:picMk id="116" creationId="{E4FE3B0B-0471-B5AD-AAEC-146C8386A407}"/>
          </ac:picMkLst>
        </pc:picChg>
        <pc:picChg chg="add del mod">
          <ac:chgData name="Benjamin Stratton" userId="b9a80553-efe1-4cd5-a38c-6e1f266300b8" providerId="ADAL" clId="{362013A5-92F9-40BE-A600-CBD705E6C923}" dt="2023-05-26T14:07:04.510" v="2152" actId="478"/>
          <ac:picMkLst>
            <pc:docMk/>
            <pc:sldMk cId="3011199797" sldId="267"/>
            <ac:picMk id="117" creationId="{6E63878E-E56F-4A82-E91D-85DF631CB982}"/>
          </ac:picMkLst>
        </pc:picChg>
        <pc:picChg chg="add mod">
          <ac:chgData name="Benjamin Stratton" userId="b9a80553-efe1-4cd5-a38c-6e1f266300b8" providerId="ADAL" clId="{362013A5-92F9-40BE-A600-CBD705E6C923}" dt="2023-05-26T14:08:02.599" v="2174" actId="1076"/>
          <ac:picMkLst>
            <pc:docMk/>
            <pc:sldMk cId="3011199797" sldId="267"/>
            <ac:picMk id="119" creationId="{A97DFFC0-9467-8E43-A2E3-DEC7A26DF0E9}"/>
          </ac:picMkLst>
        </pc:picChg>
        <pc:picChg chg="add mod">
          <ac:chgData name="Benjamin Stratton" userId="b9a80553-efe1-4cd5-a38c-6e1f266300b8" providerId="ADAL" clId="{362013A5-92F9-40BE-A600-CBD705E6C923}" dt="2023-05-26T14:08:02.599" v="2174" actId="1076"/>
          <ac:picMkLst>
            <pc:docMk/>
            <pc:sldMk cId="3011199797" sldId="267"/>
            <ac:picMk id="120" creationId="{CC3754CA-FDF4-9AC7-C23E-89C9613A4899}"/>
          </ac:picMkLst>
        </pc:picChg>
        <pc:cxnChg chg="add del mod">
          <ac:chgData name="Benjamin Stratton" userId="b9a80553-efe1-4cd5-a38c-6e1f266300b8" providerId="ADAL" clId="{362013A5-92F9-40BE-A600-CBD705E6C923}" dt="2023-05-26T13:37:54.042" v="1680" actId="478"/>
          <ac:cxnSpMkLst>
            <pc:docMk/>
            <pc:sldMk cId="3011199797" sldId="267"/>
            <ac:cxnSpMk id="8" creationId="{7ACFFC67-E3DB-4B35-04BA-9638D6827189}"/>
          </ac:cxnSpMkLst>
        </pc:cxnChg>
        <pc:cxnChg chg="add del mod">
          <ac:chgData name="Benjamin Stratton" userId="b9a80553-efe1-4cd5-a38c-6e1f266300b8" providerId="ADAL" clId="{362013A5-92F9-40BE-A600-CBD705E6C923}" dt="2023-05-26T13:37:54.650" v="1681" actId="478"/>
          <ac:cxnSpMkLst>
            <pc:docMk/>
            <pc:sldMk cId="3011199797" sldId="267"/>
            <ac:cxnSpMk id="10" creationId="{26175A11-F0D9-4C5B-7B99-C12724AB3D8B}"/>
          </ac:cxnSpMkLst>
        </pc:cxnChg>
        <pc:cxnChg chg="add mod">
          <ac:chgData name="Benjamin Stratton" userId="b9a80553-efe1-4cd5-a38c-6e1f266300b8" providerId="ADAL" clId="{362013A5-92F9-40BE-A600-CBD705E6C923}" dt="2023-05-26T13:49:32.512" v="1757" actId="13822"/>
          <ac:cxnSpMkLst>
            <pc:docMk/>
            <pc:sldMk cId="3011199797" sldId="267"/>
            <ac:cxnSpMk id="38" creationId="{FEA932B6-B356-CB5B-0DFE-1454745518C1}"/>
          </ac:cxnSpMkLst>
        </pc:cxnChg>
        <pc:cxnChg chg="add mod">
          <ac:chgData name="Benjamin Stratton" userId="b9a80553-efe1-4cd5-a38c-6e1f266300b8" providerId="ADAL" clId="{362013A5-92F9-40BE-A600-CBD705E6C923}" dt="2023-05-26T13:49:59.967" v="1770" actId="13822"/>
          <ac:cxnSpMkLst>
            <pc:docMk/>
            <pc:sldMk cId="3011199797" sldId="267"/>
            <ac:cxnSpMk id="45" creationId="{A7A984E6-FFD8-0004-2DB9-01A11AD9CE56}"/>
          </ac:cxnSpMkLst>
        </pc:cxnChg>
        <pc:cxnChg chg="add mod">
          <ac:chgData name="Benjamin Stratton" userId="b9a80553-efe1-4cd5-a38c-6e1f266300b8" providerId="ADAL" clId="{362013A5-92F9-40BE-A600-CBD705E6C923}" dt="2023-05-26T13:50:17.590" v="1776" actId="13822"/>
          <ac:cxnSpMkLst>
            <pc:docMk/>
            <pc:sldMk cId="3011199797" sldId="267"/>
            <ac:cxnSpMk id="47" creationId="{28C4262B-3201-0A86-8DBB-18796A39D622}"/>
          </ac:cxnSpMkLst>
        </pc:cxnChg>
        <pc:cxnChg chg="add mod">
          <ac:chgData name="Benjamin Stratton" userId="b9a80553-efe1-4cd5-a38c-6e1f266300b8" providerId="ADAL" clId="{362013A5-92F9-40BE-A600-CBD705E6C923}" dt="2023-05-26T13:50:23.470" v="1778" actId="13822"/>
          <ac:cxnSpMkLst>
            <pc:docMk/>
            <pc:sldMk cId="3011199797" sldId="267"/>
            <ac:cxnSpMk id="49" creationId="{808B152F-F84D-0D60-378D-134F5D73E91A}"/>
          </ac:cxnSpMkLst>
        </pc:cxnChg>
        <pc:cxnChg chg="add del mod">
          <ac:chgData name="Benjamin Stratton" userId="b9a80553-efe1-4cd5-a38c-6e1f266300b8" providerId="ADAL" clId="{362013A5-92F9-40BE-A600-CBD705E6C923}" dt="2023-05-26T13:51:26.949" v="1796" actId="478"/>
          <ac:cxnSpMkLst>
            <pc:docMk/>
            <pc:sldMk cId="3011199797" sldId="267"/>
            <ac:cxnSpMk id="55" creationId="{7C3FB6B7-2BCD-284E-6693-A8630F94F5F0}"/>
          </ac:cxnSpMkLst>
        </pc:cxnChg>
        <pc:cxnChg chg="add del mod">
          <ac:chgData name="Benjamin Stratton" userId="b9a80553-efe1-4cd5-a38c-6e1f266300b8" providerId="ADAL" clId="{362013A5-92F9-40BE-A600-CBD705E6C923}" dt="2023-05-26T13:52:01.596" v="1809" actId="478"/>
          <ac:cxnSpMkLst>
            <pc:docMk/>
            <pc:sldMk cId="3011199797" sldId="267"/>
            <ac:cxnSpMk id="58" creationId="{8836F2AF-9C62-892F-BB01-0FFA2F0A0BB3}"/>
          </ac:cxnSpMkLst>
        </pc:cxnChg>
        <pc:cxnChg chg="add mod">
          <ac:chgData name="Benjamin Stratton" userId="b9a80553-efe1-4cd5-a38c-6e1f266300b8" providerId="ADAL" clId="{362013A5-92F9-40BE-A600-CBD705E6C923}" dt="2023-05-26T13:52:11.165" v="1811" actId="692"/>
          <ac:cxnSpMkLst>
            <pc:docMk/>
            <pc:sldMk cId="3011199797" sldId="267"/>
            <ac:cxnSpMk id="64" creationId="{4FE4F421-61F0-829A-5978-D447E2AD0B43}"/>
          </ac:cxnSpMkLst>
        </pc:cxnChg>
        <pc:cxnChg chg="add mod">
          <ac:chgData name="Benjamin Stratton" userId="b9a80553-efe1-4cd5-a38c-6e1f266300b8" providerId="ADAL" clId="{362013A5-92F9-40BE-A600-CBD705E6C923}" dt="2023-05-26T14:01:53.160" v="1979" actId="14100"/>
          <ac:cxnSpMkLst>
            <pc:docMk/>
            <pc:sldMk cId="3011199797" sldId="267"/>
            <ac:cxnSpMk id="71" creationId="{D3FFCE42-EA6F-78B6-4659-1BDBB1A82074}"/>
          </ac:cxnSpMkLst>
        </pc:cxnChg>
        <pc:cxnChg chg="add mod">
          <ac:chgData name="Benjamin Stratton" userId="b9a80553-efe1-4cd5-a38c-6e1f266300b8" providerId="ADAL" clId="{362013A5-92F9-40BE-A600-CBD705E6C923}" dt="2023-05-26T14:03:13.969" v="2002" actId="1076"/>
          <ac:cxnSpMkLst>
            <pc:docMk/>
            <pc:sldMk cId="3011199797" sldId="267"/>
            <ac:cxnSpMk id="89" creationId="{72F65F5C-D801-5150-54AE-FE19C5CE08A7}"/>
          </ac:cxnSpMkLst>
        </pc:cxnChg>
        <pc:cxnChg chg="add mod">
          <ac:chgData name="Benjamin Stratton" userId="b9a80553-efe1-4cd5-a38c-6e1f266300b8" providerId="ADAL" clId="{362013A5-92F9-40BE-A600-CBD705E6C923}" dt="2023-05-26T14:03:23" v="2005" actId="1076"/>
          <ac:cxnSpMkLst>
            <pc:docMk/>
            <pc:sldMk cId="3011199797" sldId="267"/>
            <ac:cxnSpMk id="90" creationId="{53C423A9-B980-AB02-2630-3D8B8EBD9399}"/>
          </ac:cxnSpMkLst>
        </pc:cxnChg>
        <pc:cxnChg chg="add mod">
          <ac:chgData name="Benjamin Stratton" userId="b9a80553-efe1-4cd5-a38c-6e1f266300b8" providerId="ADAL" clId="{362013A5-92F9-40BE-A600-CBD705E6C923}" dt="2023-05-26T14:04:12.872" v="2008" actId="1076"/>
          <ac:cxnSpMkLst>
            <pc:docMk/>
            <pc:sldMk cId="3011199797" sldId="267"/>
            <ac:cxnSpMk id="91" creationId="{6D41343B-B17F-EF9E-26D7-3CCD560F8B6A}"/>
          </ac:cxnSpMkLst>
        </pc:cxnChg>
        <pc:cxnChg chg="add del mod">
          <ac:chgData name="Benjamin Stratton" userId="b9a80553-efe1-4cd5-a38c-6e1f266300b8" providerId="ADAL" clId="{362013A5-92F9-40BE-A600-CBD705E6C923}" dt="2023-05-26T14:04:31.541" v="2011"/>
          <ac:cxnSpMkLst>
            <pc:docMk/>
            <pc:sldMk cId="3011199797" sldId="267"/>
            <ac:cxnSpMk id="96" creationId="{EF7E8C48-FD88-B88D-6644-A2A0E48BE231}"/>
          </ac:cxnSpMkLst>
        </pc:cxnChg>
        <pc:cxnChg chg="add del mod">
          <ac:chgData name="Benjamin Stratton" userId="b9a80553-efe1-4cd5-a38c-6e1f266300b8" providerId="ADAL" clId="{362013A5-92F9-40BE-A600-CBD705E6C923}" dt="2023-05-26T14:04:31.541" v="2011"/>
          <ac:cxnSpMkLst>
            <pc:docMk/>
            <pc:sldMk cId="3011199797" sldId="267"/>
            <ac:cxnSpMk id="97" creationId="{A3E707B0-1DDE-2331-558D-D694DCE48E0D}"/>
          </ac:cxnSpMkLst>
        </pc:cxnChg>
        <pc:cxnChg chg="add del mod">
          <ac:chgData name="Benjamin Stratton" userId="b9a80553-efe1-4cd5-a38c-6e1f266300b8" providerId="ADAL" clId="{362013A5-92F9-40BE-A600-CBD705E6C923}" dt="2023-05-26T14:04:31.541" v="2011"/>
          <ac:cxnSpMkLst>
            <pc:docMk/>
            <pc:sldMk cId="3011199797" sldId="267"/>
            <ac:cxnSpMk id="98" creationId="{8BBEAA79-0256-3773-ADC6-199838D681DA}"/>
          </ac:cxnSpMkLst>
        </pc:cxnChg>
        <pc:cxnChg chg="add del mod">
          <ac:chgData name="Benjamin Stratton" userId="b9a80553-efe1-4cd5-a38c-6e1f266300b8" providerId="ADAL" clId="{362013A5-92F9-40BE-A600-CBD705E6C923}" dt="2023-05-26T14:04:37.841" v="2014" actId="478"/>
          <ac:cxnSpMkLst>
            <pc:docMk/>
            <pc:sldMk cId="3011199797" sldId="267"/>
            <ac:cxnSpMk id="103" creationId="{4048FA51-DB9A-1872-9E74-A86293DB74EF}"/>
          </ac:cxnSpMkLst>
        </pc:cxnChg>
        <pc:cxnChg chg="add del mod">
          <ac:chgData name="Benjamin Stratton" userId="b9a80553-efe1-4cd5-a38c-6e1f266300b8" providerId="ADAL" clId="{362013A5-92F9-40BE-A600-CBD705E6C923}" dt="2023-05-26T14:04:37.841" v="2014" actId="478"/>
          <ac:cxnSpMkLst>
            <pc:docMk/>
            <pc:sldMk cId="3011199797" sldId="267"/>
            <ac:cxnSpMk id="104" creationId="{E3CB6D84-017A-597A-D463-BAD71CA80995}"/>
          </ac:cxnSpMkLst>
        </pc:cxnChg>
        <pc:cxnChg chg="add del mod">
          <ac:chgData name="Benjamin Stratton" userId="b9a80553-efe1-4cd5-a38c-6e1f266300b8" providerId="ADAL" clId="{362013A5-92F9-40BE-A600-CBD705E6C923}" dt="2023-05-26T14:04:37.841" v="2014" actId="478"/>
          <ac:cxnSpMkLst>
            <pc:docMk/>
            <pc:sldMk cId="3011199797" sldId="267"/>
            <ac:cxnSpMk id="105" creationId="{D9F7523C-6746-7300-3AF2-FB38400800BE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06" creationId="{C760FF45-CDCF-4C77-B440-4EB893B2A6AA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11" creationId="{9FD5396F-BFA5-0C9D-C9AE-FC7310BD501C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12" creationId="{3E573B45-2D1F-5C24-1050-140EA184DAF2}"/>
          </ac:cxnSpMkLst>
        </pc:cxnChg>
        <pc:cxnChg chg="add mod">
          <ac:chgData name="Benjamin Stratton" userId="b9a80553-efe1-4cd5-a38c-6e1f266300b8" providerId="ADAL" clId="{362013A5-92F9-40BE-A600-CBD705E6C923}" dt="2023-05-26T14:04:49.409" v="2016" actId="1076"/>
          <ac:cxnSpMkLst>
            <pc:docMk/>
            <pc:sldMk cId="3011199797" sldId="267"/>
            <ac:cxnSpMk id="113" creationId="{F40F87FF-1515-F414-A94E-B999F1FFA807}"/>
          </ac:cxnSpMkLst>
        </pc:cxnChg>
        <pc:cxnChg chg="add mod">
          <ac:chgData name="Benjamin Stratton" userId="b9a80553-efe1-4cd5-a38c-6e1f266300b8" providerId="ADAL" clId="{362013A5-92F9-40BE-A600-CBD705E6C923}" dt="2023-05-26T14:08:02.599" v="2174" actId="1076"/>
          <ac:cxnSpMkLst>
            <pc:docMk/>
            <pc:sldMk cId="3011199797" sldId="267"/>
            <ac:cxnSpMk id="122" creationId="{AA442637-F8FA-BC74-5606-476870C8F63D}"/>
          </ac:cxnSpMkLst>
        </pc:cxnChg>
      </pc:sldChg>
      <pc:sldChg chg="new del">
        <pc:chgData name="Benjamin Stratton" userId="b9a80553-efe1-4cd5-a38c-6e1f266300b8" providerId="ADAL" clId="{362013A5-92F9-40BE-A600-CBD705E6C923}" dt="2023-05-26T13:07:20.651" v="1344" actId="2696"/>
        <pc:sldMkLst>
          <pc:docMk/>
          <pc:sldMk cId="3352829829" sldId="267"/>
        </pc:sldMkLst>
      </pc:sldChg>
      <pc:sldChg chg="addSp delSp modSp new mod delAnim modAnim">
        <pc:chgData name="Benjamin Stratton" userId="b9a80553-efe1-4cd5-a38c-6e1f266300b8" providerId="ADAL" clId="{362013A5-92F9-40BE-A600-CBD705E6C923}" dt="2023-06-01T16:49:54.904" v="9009"/>
        <pc:sldMkLst>
          <pc:docMk/>
          <pc:sldMk cId="3837097893" sldId="268"/>
        </pc:sldMkLst>
        <pc:spChg chg="del">
          <ac:chgData name="Benjamin Stratton" userId="b9a80553-efe1-4cd5-a38c-6e1f266300b8" providerId="ADAL" clId="{362013A5-92F9-40BE-A600-CBD705E6C923}" dt="2023-05-26T14:35:21.600" v="2625" actId="21"/>
          <ac:spMkLst>
            <pc:docMk/>
            <pc:sldMk cId="3837097893" sldId="268"/>
            <ac:spMk id="2" creationId="{46A586AC-E62E-B4D5-3B0F-0B8582F84CAD}"/>
          </ac:spMkLst>
        </pc:spChg>
        <pc:spChg chg="add mod">
          <ac:chgData name="Benjamin Stratton" userId="b9a80553-efe1-4cd5-a38c-6e1f266300b8" providerId="ADAL" clId="{362013A5-92F9-40BE-A600-CBD705E6C923}" dt="2023-05-26T14:24:34.128" v="2297" actId="20577"/>
          <ac:spMkLst>
            <pc:docMk/>
            <pc:sldMk cId="3837097893" sldId="268"/>
            <ac:spMk id="3" creationId="{787B1159-157B-0A87-9C79-2C5252C2E39A}"/>
          </ac:spMkLst>
        </pc:spChg>
        <pc:spChg chg="add mod">
          <ac:chgData name="Benjamin Stratton" userId="b9a80553-efe1-4cd5-a38c-6e1f266300b8" providerId="ADAL" clId="{362013A5-92F9-40BE-A600-CBD705E6C923}" dt="2023-05-26T14:30:15.230" v="2420" actId="20577"/>
          <ac:spMkLst>
            <pc:docMk/>
            <pc:sldMk cId="3837097893" sldId="268"/>
            <ac:spMk id="4" creationId="{0D2EF8BB-8F17-6E2A-08BE-FEDB8F424676}"/>
          </ac:spMkLst>
        </pc:spChg>
        <pc:spChg chg="add mod">
          <ac:chgData name="Benjamin Stratton" userId="b9a80553-efe1-4cd5-a38c-6e1f266300b8" providerId="ADAL" clId="{362013A5-92F9-40BE-A600-CBD705E6C923}" dt="2023-05-26T14:31:19.979" v="2481" actId="1076"/>
          <ac:spMkLst>
            <pc:docMk/>
            <pc:sldMk cId="3837097893" sldId="268"/>
            <ac:spMk id="13" creationId="{5DE5295C-D83F-B135-0D37-7A59C60FBE5F}"/>
          </ac:spMkLst>
        </pc:spChg>
        <pc:spChg chg="add mod">
          <ac:chgData name="Benjamin Stratton" userId="b9a80553-efe1-4cd5-a38c-6e1f266300b8" providerId="ADAL" clId="{362013A5-92F9-40BE-A600-CBD705E6C923}" dt="2023-05-26T14:35:24.723" v="2627" actId="403"/>
          <ac:spMkLst>
            <pc:docMk/>
            <pc:sldMk cId="3837097893" sldId="268"/>
            <ac:spMk id="14" creationId="{634DA9EB-BB1B-0EDE-8865-D4AE6E13F01D}"/>
          </ac:spMkLst>
        </pc:spChg>
        <pc:spChg chg="add mod">
          <ac:chgData name="Benjamin Stratton" userId="b9a80553-efe1-4cd5-a38c-6e1f266300b8" providerId="ADAL" clId="{362013A5-92F9-40BE-A600-CBD705E6C923}" dt="2023-05-26T14:38:22.985" v="2769" actId="115"/>
          <ac:spMkLst>
            <pc:docMk/>
            <pc:sldMk cId="3837097893" sldId="268"/>
            <ac:spMk id="15" creationId="{3D0E8BD6-1A2B-C706-8A36-655BCC6CF3C4}"/>
          </ac:spMkLst>
        </pc:spChg>
        <pc:spChg chg="add mod">
          <ac:chgData name="Benjamin Stratton" userId="b9a80553-efe1-4cd5-a38c-6e1f266300b8" providerId="ADAL" clId="{362013A5-92F9-40BE-A600-CBD705E6C923}" dt="2023-05-26T14:38:13.472" v="2765" actId="14100"/>
          <ac:spMkLst>
            <pc:docMk/>
            <pc:sldMk cId="3837097893" sldId="268"/>
            <ac:spMk id="16" creationId="{7B4A5EDD-D8F8-99F6-C76B-EAE23B1306EB}"/>
          </ac:spMkLst>
        </pc:spChg>
        <pc:picChg chg="add mod">
          <ac:chgData name="Benjamin Stratton" userId="b9a80553-efe1-4cd5-a38c-6e1f266300b8" providerId="ADAL" clId="{362013A5-92F9-40BE-A600-CBD705E6C923}" dt="2023-06-01T16:49:44.797" v="9003" actId="1076"/>
          <ac:picMkLst>
            <pc:docMk/>
            <pc:sldMk cId="3837097893" sldId="268"/>
            <ac:picMk id="5" creationId="{E5898643-189C-574B-1013-CBD296DB1E64}"/>
          </ac:picMkLst>
        </pc:picChg>
        <pc:picChg chg="add mod">
          <ac:chgData name="Benjamin Stratton" userId="b9a80553-efe1-4cd5-a38c-6e1f266300b8" providerId="ADAL" clId="{362013A5-92F9-40BE-A600-CBD705E6C923}" dt="2023-05-26T14:29:35.036" v="2387" actId="14100"/>
          <ac:picMkLst>
            <pc:docMk/>
            <pc:sldMk cId="3837097893" sldId="268"/>
            <ac:picMk id="6" creationId="{6EB3A692-3F33-2AC6-6AEF-1104E28D345B}"/>
          </ac:picMkLst>
        </pc:picChg>
        <pc:picChg chg="add mod">
          <ac:chgData name="Benjamin Stratton" userId="b9a80553-efe1-4cd5-a38c-6e1f266300b8" providerId="ADAL" clId="{362013A5-92F9-40BE-A600-CBD705E6C923}" dt="2023-05-26T14:29:39.508" v="2389" actId="1076"/>
          <ac:picMkLst>
            <pc:docMk/>
            <pc:sldMk cId="3837097893" sldId="268"/>
            <ac:picMk id="8" creationId="{718F9328-B25C-7183-F7EE-C62B94DD351D}"/>
          </ac:picMkLst>
        </pc:picChg>
        <pc:picChg chg="add del mod">
          <ac:chgData name="Benjamin Stratton" userId="b9a80553-efe1-4cd5-a38c-6e1f266300b8" providerId="ADAL" clId="{362013A5-92F9-40BE-A600-CBD705E6C923}" dt="2023-06-01T16:49:25.549" v="8995" actId="478"/>
          <ac:picMkLst>
            <pc:docMk/>
            <pc:sldMk cId="3837097893" sldId="268"/>
            <ac:picMk id="10" creationId="{C1DC7DE8-C9D6-35E4-CB08-72E6E868F4A3}"/>
          </ac:picMkLst>
        </pc:picChg>
        <pc:picChg chg="add mod">
          <ac:chgData name="Benjamin Stratton" userId="b9a80553-efe1-4cd5-a38c-6e1f266300b8" providerId="ADAL" clId="{362013A5-92F9-40BE-A600-CBD705E6C923}" dt="2023-05-26T14:31:16.827" v="2480" actId="1076"/>
          <ac:picMkLst>
            <pc:docMk/>
            <pc:sldMk cId="3837097893" sldId="268"/>
            <ac:picMk id="12" creationId="{601F1DE1-0A2F-8AE6-2597-2C2C0980B2EA}"/>
          </ac:picMkLst>
        </pc:picChg>
      </pc:sldChg>
      <pc:sldChg chg="addSp delSp modSp new mod addAnim delAnim modAnim">
        <pc:chgData name="Benjamin Stratton" userId="b9a80553-efe1-4cd5-a38c-6e1f266300b8" providerId="ADAL" clId="{362013A5-92F9-40BE-A600-CBD705E6C923}" dt="2023-05-30T10:06:14.735" v="3727"/>
        <pc:sldMkLst>
          <pc:docMk/>
          <pc:sldMk cId="3494187136" sldId="269"/>
        </pc:sldMkLst>
        <pc:spChg chg="del">
          <ac:chgData name="Benjamin Stratton" userId="b9a80553-efe1-4cd5-a38c-6e1f266300b8" providerId="ADAL" clId="{362013A5-92F9-40BE-A600-CBD705E6C923}" dt="2023-05-26T14:43:47.251" v="2880" actId="21"/>
          <ac:spMkLst>
            <pc:docMk/>
            <pc:sldMk cId="3494187136" sldId="269"/>
            <ac:spMk id="2" creationId="{85614828-A9EB-DFA3-840C-754379FB8D5B}"/>
          </ac:spMkLst>
        </pc:spChg>
        <pc:spChg chg="add mod">
          <ac:chgData name="Benjamin Stratton" userId="b9a80553-efe1-4cd5-a38c-6e1f266300b8" providerId="ADAL" clId="{362013A5-92F9-40BE-A600-CBD705E6C923}" dt="2023-05-26T14:42:08.887" v="2829" actId="20577"/>
          <ac:spMkLst>
            <pc:docMk/>
            <pc:sldMk cId="3494187136" sldId="269"/>
            <ac:spMk id="3" creationId="{C48D9F62-DAF9-55A0-6206-D5B3596729C3}"/>
          </ac:spMkLst>
        </pc:spChg>
        <pc:spChg chg="add del mod">
          <ac:chgData name="Benjamin Stratton" userId="b9a80553-efe1-4cd5-a38c-6e1f266300b8" providerId="ADAL" clId="{362013A5-92F9-40BE-A600-CBD705E6C923}" dt="2023-05-26T14:39:28.391" v="2780"/>
          <ac:spMkLst>
            <pc:docMk/>
            <pc:sldMk cId="3494187136" sldId="269"/>
            <ac:spMk id="4" creationId="{A7C93F9B-DC0D-9921-DEF7-371DCC18048C}"/>
          </ac:spMkLst>
        </pc:spChg>
        <pc:spChg chg="add del mod">
          <ac:chgData name="Benjamin Stratton" userId="b9a80553-efe1-4cd5-a38c-6e1f266300b8" providerId="ADAL" clId="{362013A5-92F9-40BE-A600-CBD705E6C923}" dt="2023-05-26T14:39:46.156" v="2783"/>
          <ac:spMkLst>
            <pc:docMk/>
            <pc:sldMk cId="3494187136" sldId="269"/>
            <ac:spMk id="5" creationId="{2D379D51-7E2D-F1FA-6F11-3C425844B8EE}"/>
          </ac:spMkLst>
        </pc:spChg>
        <pc:spChg chg="add del mod">
          <ac:chgData name="Benjamin Stratton" userId="b9a80553-efe1-4cd5-a38c-6e1f266300b8" providerId="ADAL" clId="{362013A5-92F9-40BE-A600-CBD705E6C923}" dt="2023-05-26T14:42:12.913" v="2830" actId="478"/>
          <ac:spMkLst>
            <pc:docMk/>
            <pc:sldMk cId="3494187136" sldId="269"/>
            <ac:spMk id="6" creationId="{172126B4-85CB-D4F9-9DF9-194AC4255A10}"/>
          </ac:spMkLst>
        </pc:spChg>
        <pc:spChg chg="add mod">
          <ac:chgData name="Benjamin Stratton" userId="b9a80553-efe1-4cd5-a38c-6e1f266300b8" providerId="ADAL" clId="{362013A5-92F9-40BE-A600-CBD705E6C923}" dt="2023-05-26T14:48:25.684" v="3014" actId="1076"/>
          <ac:spMkLst>
            <pc:docMk/>
            <pc:sldMk cId="3494187136" sldId="269"/>
            <ac:spMk id="8" creationId="{4FF35761-494A-D49A-82C4-0036195E98F7}"/>
          </ac:spMkLst>
        </pc:spChg>
        <pc:spChg chg="add mod">
          <ac:chgData name="Benjamin Stratton" userId="b9a80553-efe1-4cd5-a38c-6e1f266300b8" providerId="ADAL" clId="{362013A5-92F9-40BE-A600-CBD705E6C923}" dt="2023-05-26T14:48:25.684" v="3014" actId="1076"/>
          <ac:spMkLst>
            <pc:docMk/>
            <pc:sldMk cId="3494187136" sldId="269"/>
            <ac:spMk id="9" creationId="{4F675032-0004-6F82-2616-B8B781A89011}"/>
          </ac:spMkLst>
        </pc:spChg>
        <pc:spChg chg="add mod">
          <ac:chgData name="Benjamin Stratton" userId="b9a80553-efe1-4cd5-a38c-6e1f266300b8" providerId="ADAL" clId="{362013A5-92F9-40BE-A600-CBD705E6C923}" dt="2023-05-26T14:48:25.684" v="3014" actId="1076"/>
          <ac:spMkLst>
            <pc:docMk/>
            <pc:sldMk cId="3494187136" sldId="269"/>
            <ac:spMk id="18" creationId="{088B7DBD-02F9-8E7A-018E-5403EBF7BC11}"/>
          </ac:spMkLst>
        </pc:spChg>
        <pc:spChg chg="add del mod">
          <ac:chgData name="Benjamin Stratton" userId="b9a80553-efe1-4cd5-a38c-6e1f266300b8" providerId="ADAL" clId="{362013A5-92F9-40BE-A600-CBD705E6C923}" dt="2023-05-30T10:02:40.135" v="3696" actId="1076"/>
          <ac:spMkLst>
            <pc:docMk/>
            <pc:sldMk cId="3494187136" sldId="269"/>
            <ac:spMk id="19" creationId="{621A589F-8478-DAD6-FC99-BF2D6E76271A}"/>
          </ac:spMkLst>
        </pc:spChg>
        <pc:spChg chg="add del mod">
          <ac:chgData name="Benjamin Stratton" userId="b9a80553-efe1-4cd5-a38c-6e1f266300b8" providerId="ADAL" clId="{362013A5-92F9-40BE-A600-CBD705E6C923}" dt="2023-05-30T10:02:37.694" v="3695" actId="1076"/>
          <ac:spMkLst>
            <pc:docMk/>
            <pc:sldMk cId="3494187136" sldId="269"/>
            <ac:spMk id="20" creationId="{9BDAF379-9048-0CC5-315F-A997A0950800}"/>
          </ac:spMkLst>
        </pc:spChg>
        <pc:spChg chg="add del mod">
          <ac:chgData name="Benjamin Stratton" userId="b9a80553-efe1-4cd5-a38c-6e1f266300b8" providerId="ADAL" clId="{362013A5-92F9-40BE-A600-CBD705E6C923}" dt="2023-05-30T10:02:23.534" v="3691" actId="1076"/>
          <ac:spMkLst>
            <pc:docMk/>
            <pc:sldMk cId="3494187136" sldId="269"/>
            <ac:spMk id="21" creationId="{A6FB7BA9-EC0E-28E6-70D4-7DDA2D1B78C9}"/>
          </ac:spMkLst>
        </pc:spChg>
        <pc:spChg chg="add mod">
          <ac:chgData name="Benjamin Stratton" userId="b9a80553-efe1-4cd5-a38c-6e1f266300b8" providerId="ADAL" clId="{362013A5-92F9-40BE-A600-CBD705E6C923}" dt="2023-05-26T14:54:20.813" v="3289" actId="20577"/>
          <ac:spMkLst>
            <pc:docMk/>
            <pc:sldMk cId="3494187136" sldId="269"/>
            <ac:spMk id="22" creationId="{BB0C2945-B578-D7E5-899A-06A81A7CEB61}"/>
          </ac:spMkLst>
        </pc:spChg>
        <pc:spChg chg="add mod">
          <ac:chgData name="Benjamin Stratton" userId="b9a80553-efe1-4cd5-a38c-6e1f266300b8" providerId="ADAL" clId="{362013A5-92F9-40BE-A600-CBD705E6C923}" dt="2023-05-26T14:53:43.046" v="3285" actId="20577"/>
          <ac:spMkLst>
            <pc:docMk/>
            <pc:sldMk cId="3494187136" sldId="269"/>
            <ac:spMk id="23" creationId="{760D0E16-9781-7B60-B122-4E7BC8D8D70C}"/>
          </ac:spMkLst>
        </pc:spChg>
        <pc:picChg chg="add mod">
          <ac:chgData name="Benjamin Stratton" userId="b9a80553-efe1-4cd5-a38c-6e1f266300b8" providerId="ADAL" clId="{362013A5-92F9-40BE-A600-CBD705E6C923}" dt="2023-05-30T10:03:41.574" v="3712" actId="1076"/>
          <ac:picMkLst>
            <pc:docMk/>
            <pc:sldMk cId="3494187136" sldId="269"/>
            <ac:picMk id="4" creationId="{2C977CBD-B20B-340D-9685-A270751AC3C6}"/>
          </ac:picMkLst>
        </pc:picChg>
        <pc:picChg chg="add del mod">
          <ac:chgData name="Benjamin Stratton" userId="b9a80553-efe1-4cd5-a38c-6e1f266300b8" providerId="ADAL" clId="{362013A5-92F9-40BE-A600-CBD705E6C923}" dt="2023-05-30T10:01:07.105" v="3680" actId="478"/>
          <ac:picMkLst>
            <pc:docMk/>
            <pc:sldMk cId="3494187136" sldId="269"/>
            <ac:picMk id="7" creationId="{46C74A42-4586-E25C-1CEA-DA1CE3AA626E}"/>
          </ac:picMkLst>
        </pc:picChg>
        <pc:picChg chg="add mod ord">
          <ac:chgData name="Benjamin Stratton" userId="b9a80553-efe1-4cd5-a38c-6e1f266300b8" providerId="ADAL" clId="{362013A5-92F9-40BE-A600-CBD705E6C923}" dt="2023-05-30T10:04:28.614" v="3719" actId="1076"/>
          <ac:picMkLst>
            <pc:docMk/>
            <pc:sldMk cId="3494187136" sldId="269"/>
            <ac:picMk id="12" creationId="{65853214-F4B7-7200-B4FB-B5A6860A34FF}"/>
          </ac:picMkLst>
        </pc:picChg>
        <pc:cxnChg chg="add mod">
          <ac:chgData name="Benjamin Stratton" userId="b9a80553-efe1-4cd5-a38c-6e1f266300b8" providerId="ADAL" clId="{362013A5-92F9-40BE-A600-CBD705E6C923}" dt="2023-05-30T10:01:29.743" v="3686" actId="14100"/>
          <ac:cxnSpMkLst>
            <pc:docMk/>
            <pc:sldMk cId="3494187136" sldId="269"/>
            <ac:cxnSpMk id="11" creationId="{30D86A71-D2B5-1489-9AAF-C9068AF2F242}"/>
          </ac:cxnSpMkLst>
        </pc:cxnChg>
        <pc:cxnChg chg="add mod">
          <ac:chgData name="Benjamin Stratton" userId="b9a80553-efe1-4cd5-a38c-6e1f266300b8" providerId="ADAL" clId="{362013A5-92F9-40BE-A600-CBD705E6C923}" dt="2023-05-30T10:01:42.055" v="3688" actId="14100"/>
          <ac:cxnSpMkLst>
            <pc:docMk/>
            <pc:sldMk cId="3494187136" sldId="269"/>
            <ac:cxnSpMk id="13" creationId="{B45FAAB9-9D61-4214-4E35-D837AB3B2D35}"/>
          </ac:cxnSpMkLst>
        </pc:cxnChg>
      </pc:sldChg>
      <pc:sldChg chg="addSp delSp modSp new mod addAnim delAnim modAnim">
        <pc:chgData name="Benjamin Stratton" userId="b9a80553-efe1-4cd5-a38c-6e1f266300b8" providerId="ADAL" clId="{362013A5-92F9-40BE-A600-CBD705E6C923}" dt="2023-06-02T15:15:38.706" v="9015" actId="1076"/>
        <pc:sldMkLst>
          <pc:docMk/>
          <pc:sldMk cId="1735739186" sldId="270"/>
        </pc:sldMkLst>
        <pc:spChg chg="del">
          <ac:chgData name="Benjamin Stratton" userId="b9a80553-efe1-4cd5-a38c-6e1f266300b8" providerId="ADAL" clId="{362013A5-92F9-40BE-A600-CBD705E6C923}" dt="2023-05-26T14:56:44.111" v="3596" actId="21"/>
          <ac:spMkLst>
            <pc:docMk/>
            <pc:sldMk cId="1735739186" sldId="270"/>
            <ac:spMk id="2" creationId="{1619D976-673F-6EC9-5FE8-C7F35E2921B6}"/>
          </ac:spMkLst>
        </pc:spChg>
        <pc:spChg chg="add mod">
          <ac:chgData name="Benjamin Stratton" userId="b9a80553-efe1-4cd5-a38c-6e1f266300b8" providerId="ADAL" clId="{362013A5-92F9-40BE-A600-CBD705E6C923}" dt="2023-06-01T15:29:03.582" v="7505" actId="1076"/>
          <ac:spMkLst>
            <pc:docMk/>
            <pc:sldMk cId="1735739186" sldId="270"/>
            <ac:spMk id="2" creationId="{E71C0A51-4F7F-3A61-28B7-8EF197653F02}"/>
          </ac:spMkLst>
        </pc:spChg>
        <pc:spChg chg="add mod">
          <ac:chgData name="Benjamin Stratton" userId="b9a80553-efe1-4cd5-a38c-6e1f266300b8" providerId="ADAL" clId="{362013A5-92F9-40BE-A600-CBD705E6C923}" dt="2023-05-26T14:54:59.205" v="3302" actId="20577"/>
          <ac:spMkLst>
            <pc:docMk/>
            <pc:sldMk cId="1735739186" sldId="270"/>
            <ac:spMk id="3" creationId="{C552D9D7-1B32-8118-8CBD-9A93945F6F63}"/>
          </ac:spMkLst>
        </pc:spChg>
        <pc:spChg chg="add mod">
          <ac:chgData name="Benjamin Stratton" userId="b9a80553-efe1-4cd5-a38c-6e1f266300b8" providerId="ADAL" clId="{362013A5-92F9-40BE-A600-CBD705E6C923}" dt="2023-05-26T14:58:57.247" v="3606" actId="20577"/>
          <ac:spMkLst>
            <pc:docMk/>
            <pc:sldMk cId="1735739186" sldId="270"/>
            <ac:spMk id="4" creationId="{A40DBF1B-7FCB-5542-8873-FF5A56E95865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5" creationId="{CEA5B067-66C7-207F-482C-8D968DEE4A0E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6" creationId="{9F665F42-9EE6-C262-A065-03A5C1B5B37C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7" creationId="{1E481850-3CCA-DCFA-D8FC-F67D239DC0A4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8" creationId="{D38306F1-7F31-7F8B-7578-C2033F692022}"/>
          </ac:spMkLst>
        </pc:spChg>
        <pc:spChg chg="add mod">
          <ac:chgData name="Benjamin Stratton" userId="b9a80553-efe1-4cd5-a38c-6e1f266300b8" providerId="ADAL" clId="{362013A5-92F9-40BE-A600-CBD705E6C923}" dt="2023-05-30T10:07:41.560" v="3759" actId="571"/>
          <ac:spMkLst>
            <pc:docMk/>
            <pc:sldMk cId="1735739186" sldId="270"/>
            <ac:spMk id="17" creationId="{D2532961-C8BC-6B6C-428E-1CC032062F5D}"/>
          </ac:spMkLst>
        </pc:spChg>
        <pc:spChg chg="add mod">
          <ac:chgData name="Benjamin Stratton" userId="b9a80553-efe1-4cd5-a38c-6e1f266300b8" providerId="ADAL" clId="{362013A5-92F9-40BE-A600-CBD705E6C923}" dt="2023-06-01T15:30:50.069" v="7555" actId="1076"/>
          <ac:spMkLst>
            <pc:docMk/>
            <pc:sldMk cId="1735739186" sldId="270"/>
            <ac:spMk id="19" creationId="{AAB8A153-D066-A0B9-BF1D-C05F28A9A2C3}"/>
          </ac:spMkLst>
        </pc:spChg>
        <pc:spChg chg="add del mod">
          <ac:chgData name="Benjamin Stratton" userId="b9a80553-efe1-4cd5-a38c-6e1f266300b8" providerId="ADAL" clId="{362013A5-92F9-40BE-A600-CBD705E6C923}" dt="2023-06-01T15:59:12.001" v="8085" actId="21"/>
          <ac:spMkLst>
            <pc:docMk/>
            <pc:sldMk cId="1735739186" sldId="270"/>
            <ac:spMk id="20" creationId="{B8F68EF7-2B85-475E-6E45-6069EDB7A124}"/>
          </ac:spMkLst>
        </pc:spChg>
        <pc:spChg chg="add mod">
          <ac:chgData name="Benjamin Stratton" userId="b9a80553-efe1-4cd5-a38c-6e1f266300b8" providerId="ADAL" clId="{362013A5-92F9-40BE-A600-CBD705E6C923}" dt="2023-06-01T15:30:35.158" v="7549" actId="20577"/>
          <ac:spMkLst>
            <pc:docMk/>
            <pc:sldMk cId="1735739186" sldId="270"/>
            <ac:spMk id="23" creationId="{A33FE408-5A4C-6788-81B5-BF8CA19178E6}"/>
          </ac:spMkLst>
        </pc:spChg>
        <pc:spChg chg="add mod">
          <ac:chgData name="Benjamin Stratton" userId="b9a80553-efe1-4cd5-a38c-6e1f266300b8" providerId="ADAL" clId="{362013A5-92F9-40BE-A600-CBD705E6C923}" dt="2023-06-01T15:30:16.197" v="7530" actId="1076"/>
          <ac:spMkLst>
            <pc:docMk/>
            <pc:sldMk cId="1735739186" sldId="270"/>
            <ac:spMk id="24" creationId="{C008F829-A4F8-D781-4335-67072C236D05}"/>
          </ac:spMkLst>
        </pc:spChg>
        <pc:spChg chg="add mod">
          <ac:chgData name="Benjamin Stratton" userId="b9a80553-efe1-4cd5-a38c-6e1f266300b8" providerId="ADAL" clId="{362013A5-92F9-40BE-A600-CBD705E6C923}" dt="2023-06-01T15:30:43.757" v="7554" actId="1076"/>
          <ac:spMkLst>
            <pc:docMk/>
            <pc:sldMk cId="1735739186" sldId="270"/>
            <ac:spMk id="25" creationId="{74533A46-FDF9-A687-F939-4055F7C26EF6}"/>
          </ac:spMkLst>
        </pc:spChg>
        <pc:spChg chg="add mod">
          <ac:chgData name="Benjamin Stratton" userId="b9a80553-efe1-4cd5-a38c-6e1f266300b8" providerId="ADAL" clId="{362013A5-92F9-40BE-A600-CBD705E6C923}" dt="2023-05-30T10:13:56.659" v="3860" actId="14100"/>
          <ac:spMkLst>
            <pc:docMk/>
            <pc:sldMk cId="1735739186" sldId="270"/>
            <ac:spMk id="26" creationId="{DAF7AB5F-E03E-B474-2C17-2D1021E6273B}"/>
          </ac:spMkLst>
        </pc:spChg>
        <pc:spChg chg="add mod">
          <ac:chgData name="Benjamin Stratton" userId="b9a80553-efe1-4cd5-a38c-6e1f266300b8" providerId="ADAL" clId="{362013A5-92F9-40BE-A600-CBD705E6C923}" dt="2023-05-30T10:10:44.780" v="3830" actId="1076"/>
          <ac:spMkLst>
            <pc:docMk/>
            <pc:sldMk cId="1735739186" sldId="270"/>
            <ac:spMk id="53" creationId="{1588ADB2-211A-931C-EE0F-245C2D2F6D0C}"/>
          </ac:spMkLst>
        </pc:spChg>
        <pc:spChg chg="add mod">
          <ac:chgData name="Benjamin Stratton" userId="b9a80553-efe1-4cd5-a38c-6e1f266300b8" providerId="ADAL" clId="{362013A5-92F9-40BE-A600-CBD705E6C923}" dt="2023-06-01T15:30:20.527" v="7531" actId="1076"/>
          <ac:spMkLst>
            <pc:docMk/>
            <pc:sldMk cId="1735739186" sldId="270"/>
            <ac:spMk id="60" creationId="{9155B30E-BB1D-3251-F5BD-1EBE4F1E66EE}"/>
          </ac:spMkLst>
        </pc:spChg>
        <pc:spChg chg="add mod">
          <ac:chgData name="Benjamin Stratton" userId="b9a80553-efe1-4cd5-a38c-6e1f266300b8" providerId="ADAL" clId="{362013A5-92F9-40BE-A600-CBD705E6C923}" dt="2023-05-30T10:12:26.868" v="3848" actId="571"/>
          <ac:spMkLst>
            <pc:docMk/>
            <pc:sldMk cId="1735739186" sldId="270"/>
            <ac:spMk id="62" creationId="{4B730507-20D4-8725-8996-E3C1EC6980BD}"/>
          </ac:spMkLst>
        </pc:spChg>
        <pc:spChg chg="add mod">
          <ac:chgData name="Benjamin Stratton" userId="b9a80553-efe1-4cd5-a38c-6e1f266300b8" providerId="ADAL" clId="{362013A5-92F9-40BE-A600-CBD705E6C923}" dt="2023-05-30T10:15:22.015" v="3892" actId="1076"/>
          <ac:spMkLst>
            <pc:docMk/>
            <pc:sldMk cId="1735739186" sldId="270"/>
            <ac:spMk id="63" creationId="{E214C71D-EB89-0B6F-8E12-53F47530E64B}"/>
          </ac:spMkLst>
        </pc:spChg>
        <pc:spChg chg="add mod">
          <ac:chgData name="Benjamin Stratton" userId="b9a80553-efe1-4cd5-a38c-6e1f266300b8" providerId="ADAL" clId="{362013A5-92F9-40BE-A600-CBD705E6C923}" dt="2023-05-30T10:15:18.122" v="3890" actId="1076"/>
          <ac:spMkLst>
            <pc:docMk/>
            <pc:sldMk cId="1735739186" sldId="270"/>
            <ac:spMk id="74" creationId="{51F5E05E-F53C-8A2D-8CAB-8E510C9DED2C}"/>
          </ac:spMkLst>
        </pc:spChg>
        <pc:picChg chg="add del mod">
          <ac:chgData name="Benjamin Stratton" userId="b9a80553-efe1-4cd5-a38c-6e1f266300b8" providerId="ADAL" clId="{362013A5-92F9-40BE-A600-CBD705E6C923}" dt="2023-05-30T10:06:34.199" v="3728" actId="478"/>
          <ac:picMkLst>
            <pc:docMk/>
            <pc:sldMk cId="1735739186" sldId="270"/>
            <ac:picMk id="7" creationId="{C96904F6-9E1D-4D90-4A29-65DF9F2E9F9E}"/>
          </ac:picMkLst>
        </pc:picChg>
        <pc:picChg chg="add del mod">
          <ac:chgData name="Benjamin Stratton" userId="b9a80553-efe1-4cd5-a38c-6e1f266300b8" providerId="ADAL" clId="{362013A5-92F9-40BE-A600-CBD705E6C923}" dt="2023-05-30T10:06:34.709" v="3729" actId="478"/>
          <ac:picMkLst>
            <pc:docMk/>
            <pc:sldMk cId="1735739186" sldId="270"/>
            <ac:picMk id="8" creationId="{7D73B1F5-4848-278F-8970-7A45A9D6878A}"/>
          </ac:picMkLst>
        </pc:picChg>
        <pc:picChg chg="add mod">
          <ac:chgData name="Benjamin Stratton" userId="b9a80553-efe1-4cd5-a38c-6e1f266300b8" providerId="ADAL" clId="{362013A5-92F9-40BE-A600-CBD705E6C923}" dt="2023-06-01T15:30:20.527" v="7531" actId="1076"/>
          <ac:picMkLst>
            <pc:docMk/>
            <pc:sldMk cId="1735739186" sldId="270"/>
            <ac:picMk id="10" creationId="{C70839AB-CC3D-5F10-2D34-06BC011BF1A5}"/>
          </ac:picMkLst>
        </pc:picChg>
        <pc:picChg chg="add mod">
          <ac:chgData name="Benjamin Stratton" userId="b9a80553-efe1-4cd5-a38c-6e1f266300b8" providerId="ADAL" clId="{362013A5-92F9-40BE-A600-CBD705E6C923}" dt="2023-05-30T10:10:52.565" v="3831" actId="1076"/>
          <ac:picMkLst>
            <pc:docMk/>
            <pc:sldMk cId="1735739186" sldId="270"/>
            <ac:picMk id="12" creationId="{8D987D43-02C1-7874-7669-605ABFE4D2C0}"/>
          </ac:picMkLst>
        </pc:picChg>
        <pc:picChg chg="add mod">
          <ac:chgData name="Benjamin Stratton" userId="b9a80553-efe1-4cd5-a38c-6e1f266300b8" providerId="ADAL" clId="{362013A5-92F9-40BE-A600-CBD705E6C923}" dt="2023-06-02T15:15:38.706" v="9015" actId="1076"/>
          <ac:picMkLst>
            <pc:docMk/>
            <pc:sldMk cId="1735739186" sldId="270"/>
            <ac:picMk id="14" creationId="{588E3F21-AAB1-4935-B260-31E8045AAFEC}"/>
          </ac:picMkLst>
        </pc:picChg>
        <pc:picChg chg="add del mod">
          <ac:chgData name="Benjamin Stratton" userId="b9a80553-efe1-4cd5-a38c-6e1f266300b8" providerId="ADAL" clId="{362013A5-92F9-40BE-A600-CBD705E6C923}" dt="2023-06-01T15:59:12.001" v="8085" actId="21"/>
          <ac:picMkLst>
            <pc:docMk/>
            <pc:sldMk cId="1735739186" sldId="270"/>
            <ac:picMk id="16" creationId="{2E77B1B3-3CD6-FAE1-BA8C-F8F587A4D825}"/>
          </ac:picMkLst>
        </pc:picChg>
        <pc:picChg chg="add mod">
          <ac:chgData name="Benjamin Stratton" userId="b9a80553-efe1-4cd5-a38c-6e1f266300b8" providerId="ADAL" clId="{362013A5-92F9-40BE-A600-CBD705E6C923}" dt="2023-05-30T10:07:41.560" v="3759" actId="571"/>
          <ac:picMkLst>
            <pc:docMk/>
            <pc:sldMk cId="1735739186" sldId="270"/>
            <ac:picMk id="18" creationId="{100EC889-75C0-3F5F-7621-EA17E2259178}"/>
          </ac:picMkLst>
        </pc:picChg>
        <pc:picChg chg="add mod">
          <ac:chgData name="Benjamin Stratton" userId="b9a80553-efe1-4cd5-a38c-6e1f266300b8" providerId="ADAL" clId="{362013A5-92F9-40BE-A600-CBD705E6C923}" dt="2023-05-30T10:12:26.868" v="3848" actId="571"/>
          <ac:picMkLst>
            <pc:docMk/>
            <pc:sldMk cId="1735739186" sldId="270"/>
            <ac:picMk id="61" creationId="{1B92A918-8C34-9ACD-0ECF-A21AEE84326B}"/>
          </ac:picMkLst>
        </pc:picChg>
        <pc:picChg chg="add mod">
          <ac:chgData name="Benjamin Stratton" userId="b9a80553-efe1-4cd5-a38c-6e1f266300b8" providerId="ADAL" clId="{362013A5-92F9-40BE-A600-CBD705E6C923}" dt="2023-06-01T15:30:23.726" v="7533" actId="1076"/>
          <ac:picMkLst>
            <pc:docMk/>
            <pc:sldMk cId="1735739186" sldId="270"/>
            <ac:picMk id="64" creationId="{BF832C2E-14E1-DC3A-DBF2-0C9165906676}"/>
          </ac:picMkLst>
        </pc:picChg>
        <pc:cxnChg chg="add mod">
          <ac:chgData name="Benjamin Stratton" userId="b9a80553-efe1-4cd5-a38c-6e1f266300b8" providerId="ADAL" clId="{362013A5-92F9-40BE-A600-CBD705E6C923}" dt="2023-06-01T15:29:03.582" v="7505" actId="1076"/>
          <ac:cxnSpMkLst>
            <pc:docMk/>
            <pc:sldMk cId="1735739186" sldId="270"/>
            <ac:cxnSpMk id="21" creationId="{59BA5706-EC24-4CBA-C0D4-392013CDA288}"/>
          </ac:cxnSpMkLst>
        </pc:cxnChg>
        <pc:cxnChg chg="add mod">
          <ac:chgData name="Benjamin Stratton" userId="b9a80553-efe1-4cd5-a38c-6e1f266300b8" providerId="ADAL" clId="{362013A5-92F9-40BE-A600-CBD705E6C923}" dt="2023-06-01T15:29:03.582" v="7505" actId="1076"/>
          <ac:cxnSpMkLst>
            <pc:docMk/>
            <pc:sldMk cId="1735739186" sldId="270"/>
            <ac:cxnSpMk id="22" creationId="{5FC20AE5-FCC3-9AEC-CAF6-DB8A93432671}"/>
          </ac:cxnSpMkLst>
        </pc:cxnChg>
        <pc:cxnChg chg="add mod">
          <ac:chgData name="Benjamin Stratton" userId="b9a80553-efe1-4cd5-a38c-6e1f266300b8" providerId="ADAL" clId="{362013A5-92F9-40BE-A600-CBD705E6C923}" dt="2023-05-30T10:15:28.483" v="3893" actId="208"/>
          <ac:cxnSpMkLst>
            <pc:docMk/>
            <pc:sldMk cId="1735739186" sldId="270"/>
            <ac:cxnSpMk id="68" creationId="{F64E775B-FDB8-070C-B73B-2CFB97A3A285}"/>
          </ac:cxnSpMkLst>
        </pc:cxnChg>
      </pc:sldChg>
      <pc:sldChg chg="addSp delSp modSp new mod addAnim delAnim modAnim">
        <pc:chgData name="Benjamin Stratton" userId="b9a80553-efe1-4cd5-a38c-6e1f266300b8" providerId="ADAL" clId="{362013A5-92F9-40BE-A600-CBD705E6C923}" dt="2023-05-30T10:34:07.674" v="4145"/>
        <pc:sldMkLst>
          <pc:docMk/>
          <pc:sldMk cId="683548148" sldId="271"/>
        </pc:sldMkLst>
        <pc:spChg chg="del">
          <ac:chgData name="Benjamin Stratton" userId="b9a80553-efe1-4cd5-a38c-6e1f266300b8" providerId="ADAL" clId="{362013A5-92F9-40BE-A600-CBD705E6C923}" dt="2023-05-30T10:21:21.294" v="3938" actId="21"/>
          <ac:spMkLst>
            <pc:docMk/>
            <pc:sldMk cId="683548148" sldId="271"/>
            <ac:spMk id="2" creationId="{D8744515-6F66-4DF2-CBD6-9F1EAA0723DE}"/>
          </ac:spMkLst>
        </pc:spChg>
        <pc:spChg chg="add mod">
          <ac:chgData name="Benjamin Stratton" userId="b9a80553-efe1-4cd5-a38c-6e1f266300b8" providerId="ADAL" clId="{362013A5-92F9-40BE-A600-CBD705E6C923}" dt="2023-05-30T10:19:17.257" v="3922" actId="20577"/>
          <ac:spMkLst>
            <pc:docMk/>
            <pc:sldMk cId="683548148" sldId="271"/>
            <ac:spMk id="3" creationId="{C429EFE1-3302-1B8F-7BE2-26F412036169}"/>
          </ac:spMkLst>
        </pc:spChg>
        <pc:spChg chg="add del mod">
          <ac:chgData name="Benjamin Stratton" userId="b9a80553-efe1-4cd5-a38c-6e1f266300b8" providerId="ADAL" clId="{362013A5-92F9-40BE-A600-CBD705E6C923}" dt="2023-05-30T10:22:00.115" v="3950" actId="478"/>
          <ac:spMkLst>
            <pc:docMk/>
            <pc:sldMk cId="683548148" sldId="271"/>
            <ac:spMk id="8" creationId="{36B5A4F8-BBFF-B2AF-2CC0-E9777EB31DBB}"/>
          </ac:spMkLst>
        </pc:spChg>
        <pc:spChg chg="add mod">
          <ac:chgData name="Benjamin Stratton" userId="b9a80553-efe1-4cd5-a38c-6e1f266300b8" providerId="ADAL" clId="{362013A5-92F9-40BE-A600-CBD705E6C923}" dt="2023-05-30T10:21:51.888" v="3948" actId="688"/>
          <ac:spMkLst>
            <pc:docMk/>
            <pc:sldMk cId="683548148" sldId="271"/>
            <ac:spMk id="10" creationId="{E687FBC1-14E1-90B8-E996-97BD45F695BD}"/>
          </ac:spMkLst>
        </pc:spChg>
        <pc:spChg chg="add mod">
          <ac:chgData name="Benjamin Stratton" userId="b9a80553-efe1-4cd5-a38c-6e1f266300b8" providerId="ADAL" clId="{362013A5-92F9-40BE-A600-CBD705E6C923}" dt="2023-05-30T10:22:06.360" v="3951" actId="1076"/>
          <ac:spMkLst>
            <pc:docMk/>
            <pc:sldMk cId="683548148" sldId="271"/>
            <ac:spMk id="11" creationId="{15616348-D275-30EC-FBA4-AEB6A0B56747}"/>
          </ac:spMkLst>
        </pc:spChg>
        <pc:spChg chg="add mod">
          <ac:chgData name="Benjamin Stratton" userId="b9a80553-efe1-4cd5-a38c-6e1f266300b8" providerId="ADAL" clId="{362013A5-92F9-40BE-A600-CBD705E6C923}" dt="2023-05-30T10:23:46.264" v="3976" actId="2085"/>
          <ac:spMkLst>
            <pc:docMk/>
            <pc:sldMk cId="683548148" sldId="271"/>
            <ac:spMk id="13" creationId="{BEFE5339-5902-B3C4-F43E-0DAAD54B41F1}"/>
          </ac:spMkLst>
        </pc:spChg>
        <pc:spChg chg="add del mod">
          <ac:chgData name="Benjamin Stratton" userId="b9a80553-efe1-4cd5-a38c-6e1f266300b8" providerId="ADAL" clId="{362013A5-92F9-40BE-A600-CBD705E6C923}" dt="2023-05-30T10:22:53.737" v="3955" actId="478"/>
          <ac:spMkLst>
            <pc:docMk/>
            <pc:sldMk cId="683548148" sldId="271"/>
            <ac:spMk id="15" creationId="{6CFD07B8-569B-C945-FFFD-D5BEB7732F94}"/>
          </ac:spMkLst>
        </pc:spChg>
        <pc:spChg chg="add mod">
          <ac:chgData name="Benjamin Stratton" userId="b9a80553-efe1-4cd5-a38c-6e1f266300b8" providerId="ADAL" clId="{362013A5-92F9-40BE-A600-CBD705E6C923}" dt="2023-05-30T10:24:13.039" v="3984" actId="1076"/>
          <ac:spMkLst>
            <pc:docMk/>
            <pc:sldMk cId="683548148" sldId="271"/>
            <ac:spMk id="20" creationId="{A68FE2B4-E1B0-77F4-13C8-6A6EB404C4DA}"/>
          </ac:spMkLst>
        </pc:spChg>
        <pc:spChg chg="add mod">
          <ac:chgData name="Benjamin Stratton" userId="b9a80553-efe1-4cd5-a38c-6e1f266300b8" providerId="ADAL" clId="{362013A5-92F9-40BE-A600-CBD705E6C923}" dt="2023-05-30T10:32:01.677" v="4103" actId="1076"/>
          <ac:spMkLst>
            <pc:docMk/>
            <pc:sldMk cId="683548148" sldId="271"/>
            <ac:spMk id="26" creationId="{8900CF3D-E774-6E3C-FB80-171C4C1CCE62}"/>
          </ac:spMkLst>
        </pc:spChg>
        <pc:spChg chg="add mod">
          <ac:chgData name="Benjamin Stratton" userId="b9a80553-efe1-4cd5-a38c-6e1f266300b8" providerId="ADAL" clId="{362013A5-92F9-40BE-A600-CBD705E6C923}" dt="2023-05-30T10:30:51.548" v="4047" actId="1076"/>
          <ac:spMkLst>
            <pc:docMk/>
            <pc:sldMk cId="683548148" sldId="271"/>
            <ac:spMk id="27" creationId="{847852A5-6A98-66DA-60E0-A3FAE74FA808}"/>
          </ac:spMkLst>
        </pc:spChg>
        <pc:spChg chg="add del mod">
          <ac:chgData name="Benjamin Stratton" userId="b9a80553-efe1-4cd5-a38c-6e1f266300b8" providerId="ADAL" clId="{362013A5-92F9-40BE-A600-CBD705E6C923}" dt="2023-05-30T10:32:20.738" v="4106" actId="478"/>
          <ac:spMkLst>
            <pc:docMk/>
            <pc:sldMk cId="683548148" sldId="271"/>
            <ac:spMk id="28" creationId="{C1026BC2-985A-1E64-73EA-6D014029E6E6}"/>
          </ac:spMkLst>
        </pc:spChg>
        <pc:spChg chg="add del mod ord">
          <ac:chgData name="Benjamin Stratton" userId="b9a80553-efe1-4cd5-a38c-6e1f266300b8" providerId="ADAL" clId="{362013A5-92F9-40BE-A600-CBD705E6C923}" dt="2023-05-30T10:33:39.422" v="4142" actId="167"/>
          <ac:spMkLst>
            <pc:docMk/>
            <pc:sldMk cId="683548148" sldId="271"/>
            <ac:spMk id="29" creationId="{31C1ABB1-32AC-E789-4B84-BCD294B37EE1}"/>
          </ac:spMkLst>
        </pc:spChg>
        <pc:spChg chg="add mod">
          <ac:chgData name="Benjamin Stratton" userId="b9a80553-efe1-4cd5-a38c-6e1f266300b8" providerId="ADAL" clId="{362013A5-92F9-40BE-A600-CBD705E6C923}" dt="2023-05-30T10:33:16.988" v="4140" actId="1076"/>
          <ac:spMkLst>
            <pc:docMk/>
            <pc:sldMk cId="683548148" sldId="271"/>
            <ac:spMk id="30" creationId="{A85846F3-3E55-107D-B8AC-1CB02A5623CB}"/>
          </ac:spMkLst>
        </pc:spChg>
        <pc:picChg chg="add mod modCrop">
          <ac:chgData name="Benjamin Stratton" userId="b9a80553-efe1-4cd5-a38c-6e1f266300b8" providerId="ADAL" clId="{362013A5-92F9-40BE-A600-CBD705E6C923}" dt="2023-05-30T10:31:54.079" v="4102" actId="1076"/>
          <ac:picMkLst>
            <pc:docMk/>
            <pc:sldMk cId="683548148" sldId="271"/>
            <ac:picMk id="5" creationId="{010B5F76-462C-FB1C-A1FF-58B204CAA189}"/>
          </ac:picMkLst>
        </pc:picChg>
        <pc:picChg chg="add mod">
          <ac:chgData name="Benjamin Stratton" userId="b9a80553-efe1-4cd5-a38c-6e1f266300b8" providerId="ADAL" clId="{362013A5-92F9-40BE-A600-CBD705E6C923}" dt="2023-05-30T10:32:02.780" v="4104" actId="1076"/>
          <ac:picMkLst>
            <pc:docMk/>
            <pc:sldMk cId="683548148" sldId="271"/>
            <ac:picMk id="7" creationId="{EBC69501-1BB9-3B41-0AE6-4EA4D9FED122}"/>
          </ac:picMkLst>
        </pc:picChg>
        <pc:picChg chg="add del mod">
          <ac:chgData name="Benjamin Stratton" userId="b9a80553-efe1-4cd5-a38c-6e1f266300b8" providerId="ADAL" clId="{362013A5-92F9-40BE-A600-CBD705E6C923}" dt="2023-05-30T10:22:00.115" v="3950" actId="478"/>
          <ac:picMkLst>
            <pc:docMk/>
            <pc:sldMk cId="683548148" sldId="271"/>
            <ac:picMk id="9" creationId="{0F887F9B-95E3-B640-D0E1-3A5451395E2F}"/>
          </ac:picMkLst>
        </pc:picChg>
        <pc:picChg chg="add mod">
          <ac:chgData name="Benjamin Stratton" userId="b9a80553-efe1-4cd5-a38c-6e1f266300b8" providerId="ADAL" clId="{362013A5-92F9-40BE-A600-CBD705E6C923}" dt="2023-05-30T10:22:06.360" v="3951" actId="1076"/>
          <ac:picMkLst>
            <pc:docMk/>
            <pc:sldMk cId="683548148" sldId="271"/>
            <ac:picMk id="12" creationId="{E8382D65-71C7-6D3B-6BE0-D2A13E866772}"/>
          </ac:picMkLst>
        </pc:picChg>
        <pc:picChg chg="add mod">
          <ac:chgData name="Benjamin Stratton" userId="b9a80553-efe1-4cd5-a38c-6e1f266300b8" providerId="ADAL" clId="{362013A5-92F9-40BE-A600-CBD705E6C923}" dt="2023-05-30T10:23:23.711" v="3970" actId="1076"/>
          <ac:picMkLst>
            <pc:docMk/>
            <pc:sldMk cId="683548148" sldId="271"/>
            <ac:picMk id="17" creationId="{0D75655D-F0DC-69C1-EAB7-30F47ACBA840}"/>
          </ac:picMkLst>
        </pc:picChg>
        <pc:picChg chg="add mod">
          <ac:chgData name="Benjamin Stratton" userId="b9a80553-efe1-4cd5-a38c-6e1f266300b8" providerId="ADAL" clId="{362013A5-92F9-40BE-A600-CBD705E6C923}" dt="2023-05-30T10:24:14.463" v="3985" actId="1076"/>
          <ac:picMkLst>
            <pc:docMk/>
            <pc:sldMk cId="683548148" sldId="271"/>
            <ac:picMk id="19" creationId="{E3245312-FD60-AB32-46E9-7B4BBEB56F74}"/>
          </ac:picMkLst>
        </pc:picChg>
        <pc:picChg chg="add mod modCrop">
          <ac:chgData name="Benjamin Stratton" userId="b9a80553-efe1-4cd5-a38c-6e1f266300b8" providerId="ADAL" clId="{362013A5-92F9-40BE-A600-CBD705E6C923}" dt="2023-05-30T10:24:42.431" v="3994" actId="1076"/>
          <ac:picMkLst>
            <pc:docMk/>
            <pc:sldMk cId="683548148" sldId="271"/>
            <ac:picMk id="25" creationId="{83388FF0-A256-F96B-D60E-DB80DEF56F94}"/>
          </ac:picMkLst>
        </pc:picChg>
        <pc:cxnChg chg="add del mod">
          <ac:chgData name="Benjamin Stratton" userId="b9a80553-efe1-4cd5-a38c-6e1f266300b8" providerId="ADAL" clId="{362013A5-92F9-40BE-A600-CBD705E6C923}" dt="2023-05-30T10:22:52.846" v="3954" actId="478"/>
          <ac:cxnSpMkLst>
            <pc:docMk/>
            <pc:sldMk cId="683548148" sldId="271"/>
            <ac:cxnSpMk id="14" creationId="{6908D22B-6CEA-E194-E952-F724013D8642}"/>
          </ac:cxnSpMkLst>
        </pc:cxnChg>
        <pc:cxnChg chg="add mod">
          <ac:chgData name="Benjamin Stratton" userId="b9a80553-efe1-4cd5-a38c-6e1f266300b8" providerId="ADAL" clId="{362013A5-92F9-40BE-A600-CBD705E6C923}" dt="2023-05-30T10:24:11.607" v="3983" actId="14100"/>
          <ac:cxnSpMkLst>
            <pc:docMk/>
            <pc:sldMk cId="683548148" sldId="271"/>
            <ac:cxnSpMk id="22" creationId="{AB6E7E40-A84A-B00E-A958-AAA45C00C5D4}"/>
          </ac:cxnSpMkLst>
        </pc:cxnChg>
      </pc:sldChg>
      <pc:sldChg chg="addSp delSp modSp add mod delAnim modAnim">
        <pc:chgData name="Benjamin Stratton" userId="b9a80553-efe1-4cd5-a38c-6e1f266300b8" providerId="ADAL" clId="{362013A5-92F9-40BE-A600-CBD705E6C923}" dt="2023-05-30T12:47:11.686" v="5052" actId="20577"/>
        <pc:sldMkLst>
          <pc:docMk/>
          <pc:sldMk cId="1213476229" sldId="272"/>
        </pc:sldMkLst>
        <pc:spChg chg="mod">
          <ac:chgData name="Benjamin Stratton" userId="b9a80553-efe1-4cd5-a38c-6e1f266300b8" providerId="ADAL" clId="{362013A5-92F9-40BE-A600-CBD705E6C923}" dt="2023-05-30T10:42:54.449" v="4194" actId="20577"/>
          <ac:spMkLst>
            <pc:docMk/>
            <pc:sldMk cId="1213476229" sldId="272"/>
            <ac:spMk id="3" creationId="{C429EFE1-3302-1B8F-7BE2-26F412036169}"/>
          </ac:spMkLst>
        </pc:spChg>
        <pc:spChg chg="mod">
          <ac:chgData name="Benjamin Stratton" userId="b9a80553-efe1-4cd5-a38c-6e1f266300b8" providerId="ADAL" clId="{362013A5-92F9-40BE-A600-CBD705E6C923}" dt="2023-05-30T10:41:38.369" v="4163" actId="1076"/>
          <ac:spMkLst>
            <pc:docMk/>
            <pc:sldMk cId="1213476229" sldId="272"/>
            <ac:spMk id="20" creationId="{A68FE2B4-E1B0-77F4-13C8-6A6EB404C4DA}"/>
          </ac:spMkLst>
        </pc:spChg>
        <pc:spChg chg="add mod">
          <ac:chgData name="Benjamin Stratton" userId="b9a80553-efe1-4cd5-a38c-6e1f266300b8" providerId="ADAL" clId="{362013A5-92F9-40BE-A600-CBD705E6C923}" dt="2023-05-30T10:44:16.240" v="4214" actId="14100"/>
          <ac:spMkLst>
            <pc:docMk/>
            <pc:sldMk cId="1213476229" sldId="272"/>
            <ac:spMk id="23" creationId="{199CE95C-4DD4-9611-B48F-A94C187B12D6}"/>
          </ac:spMkLst>
        </pc:spChg>
        <pc:spChg chg="add mod">
          <ac:chgData name="Benjamin Stratton" userId="b9a80553-efe1-4cd5-a38c-6e1f266300b8" providerId="ADAL" clId="{362013A5-92F9-40BE-A600-CBD705E6C923}" dt="2023-05-30T10:44:31.320" v="4238" actId="1076"/>
          <ac:spMkLst>
            <pc:docMk/>
            <pc:sldMk cId="1213476229" sldId="272"/>
            <ac:spMk id="24" creationId="{322A0339-DCF1-27E4-A5BD-AC8F06A2DD86}"/>
          </ac:spMkLst>
        </pc:spChg>
        <pc:spChg chg="del">
          <ac:chgData name="Benjamin Stratton" userId="b9a80553-efe1-4cd5-a38c-6e1f266300b8" providerId="ADAL" clId="{362013A5-92F9-40BE-A600-CBD705E6C923}" dt="2023-05-30T10:41:25.193" v="4150" actId="478"/>
          <ac:spMkLst>
            <pc:docMk/>
            <pc:sldMk cId="1213476229" sldId="272"/>
            <ac:spMk id="26" creationId="{8900CF3D-E774-6E3C-FB80-171C4C1CCE62}"/>
          </ac:spMkLst>
        </pc:spChg>
        <pc:spChg chg="del">
          <ac:chgData name="Benjamin Stratton" userId="b9a80553-efe1-4cd5-a38c-6e1f266300b8" providerId="ADAL" clId="{362013A5-92F9-40BE-A600-CBD705E6C923}" dt="2023-05-30T10:41:28.927" v="4152" actId="21"/>
          <ac:spMkLst>
            <pc:docMk/>
            <pc:sldMk cId="1213476229" sldId="272"/>
            <ac:spMk id="27" creationId="{847852A5-6A98-66DA-60E0-A3FAE74FA808}"/>
          </ac:spMkLst>
        </pc:spChg>
        <pc:spChg chg="del">
          <ac:chgData name="Benjamin Stratton" userId="b9a80553-efe1-4cd5-a38c-6e1f266300b8" providerId="ADAL" clId="{362013A5-92F9-40BE-A600-CBD705E6C923}" dt="2023-05-30T10:41:24.636" v="4149" actId="478"/>
          <ac:spMkLst>
            <pc:docMk/>
            <pc:sldMk cId="1213476229" sldId="272"/>
            <ac:spMk id="28" creationId="{C1026BC2-985A-1E64-73EA-6D014029E6E6}"/>
          </ac:spMkLst>
        </pc:spChg>
        <pc:spChg chg="del">
          <ac:chgData name="Benjamin Stratton" userId="b9a80553-efe1-4cd5-a38c-6e1f266300b8" providerId="ADAL" clId="{362013A5-92F9-40BE-A600-CBD705E6C923}" dt="2023-05-30T10:41:27.061" v="4151" actId="21"/>
          <ac:spMkLst>
            <pc:docMk/>
            <pc:sldMk cId="1213476229" sldId="272"/>
            <ac:spMk id="29" creationId="{31C1ABB1-32AC-E789-4B84-BCD294B37EE1}"/>
          </ac:spMkLst>
        </pc:spChg>
        <pc:spChg chg="add mod">
          <ac:chgData name="Benjamin Stratton" userId="b9a80553-efe1-4cd5-a38c-6e1f266300b8" providerId="ADAL" clId="{362013A5-92F9-40BE-A600-CBD705E6C923}" dt="2023-05-30T10:45:00.607" v="4251" actId="14100"/>
          <ac:spMkLst>
            <pc:docMk/>
            <pc:sldMk cId="1213476229" sldId="272"/>
            <ac:spMk id="31" creationId="{CA6C2156-696E-38C6-D9C3-7A7F4C1CB3B3}"/>
          </ac:spMkLst>
        </pc:spChg>
        <pc:spChg chg="add mod">
          <ac:chgData name="Benjamin Stratton" userId="b9a80553-efe1-4cd5-a38c-6e1f266300b8" providerId="ADAL" clId="{362013A5-92F9-40BE-A600-CBD705E6C923}" dt="2023-05-30T10:44:55.655" v="4250" actId="1076"/>
          <ac:spMkLst>
            <pc:docMk/>
            <pc:sldMk cId="1213476229" sldId="272"/>
            <ac:spMk id="32" creationId="{F3F40F86-5D50-832C-7D98-96A6002C2C29}"/>
          </ac:spMkLst>
        </pc:spChg>
        <pc:spChg chg="add mod">
          <ac:chgData name="Benjamin Stratton" userId="b9a80553-efe1-4cd5-a38c-6e1f266300b8" providerId="ADAL" clId="{362013A5-92F9-40BE-A600-CBD705E6C923}" dt="2023-05-30T12:47:11.686" v="5052" actId="20577"/>
          <ac:spMkLst>
            <pc:docMk/>
            <pc:sldMk cId="1213476229" sldId="272"/>
            <ac:spMk id="33" creationId="{5467B78D-2199-F71B-15D7-230A0215ABE7}"/>
          </ac:spMkLst>
        </pc:spChg>
        <pc:picChg chg="del">
          <ac:chgData name="Benjamin Stratton" userId="b9a80553-efe1-4cd5-a38c-6e1f266300b8" providerId="ADAL" clId="{362013A5-92F9-40BE-A600-CBD705E6C923}" dt="2023-05-30T10:41:22.603" v="4148" actId="478"/>
          <ac:picMkLst>
            <pc:docMk/>
            <pc:sldMk cId="1213476229" sldId="272"/>
            <ac:picMk id="5" creationId="{010B5F76-462C-FB1C-A1FF-58B204CAA189}"/>
          </ac:picMkLst>
        </pc:picChg>
        <pc:picChg chg="add mod">
          <ac:chgData name="Benjamin Stratton" userId="b9a80553-efe1-4cd5-a38c-6e1f266300b8" providerId="ADAL" clId="{362013A5-92F9-40BE-A600-CBD705E6C923}" dt="2023-05-30T10:43:07.905" v="4199" actId="1076"/>
          <ac:picMkLst>
            <pc:docMk/>
            <pc:sldMk cId="1213476229" sldId="272"/>
            <ac:picMk id="6" creationId="{A9532E30-CC6A-1AF0-DBB9-0E0DCE441ABF}"/>
          </ac:picMkLst>
        </pc:picChg>
        <pc:picChg chg="del">
          <ac:chgData name="Benjamin Stratton" userId="b9a80553-efe1-4cd5-a38c-6e1f266300b8" providerId="ADAL" clId="{362013A5-92F9-40BE-A600-CBD705E6C923}" dt="2023-05-30T10:41:21.828" v="4147" actId="478"/>
          <ac:picMkLst>
            <pc:docMk/>
            <pc:sldMk cId="1213476229" sldId="272"/>
            <ac:picMk id="7" creationId="{EBC69501-1BB9-3B41-0AE6-4EA4D9FED122}"/>
          </ac:picMkLst>
        </pc:picChg>
        <pc:picChg chg="add mod ord">
          <ac:chgData name="Benjamin Stratton" userId="b9a80553-efe1-4cd5-a38c-6e1f266300b8" providerId="ADAL" clId="{362013A5-92F9-40BE-A600-CBD705E6C923}" dt="2023-05-30T10:44:37.053" v="4239" actId="167"/>
          <ac:picMkLst>
            <pc:docMk/>
            <pc:sldMk cId="1213476229" sldId="272"/>
            <ac:picMk id="9" creationId="{9550D8A0-D0B4-9BFA-810A-2BAD322E80D4}"/>
          </ac:picMkLst>
        </pc:picChg>
        <pc:picChg chg="add mod">
          <ac:chgData name="Benjamin Stratton" userId="b9a80553-efe1-4cd5-a38c-6e1f266300b8" providerId="ADAL" clId="{362013A5-92F9-40BE-A600-CBD705E6C923}" dt="2023-05-30T10:43:03.442" v="4198" actId="1076"/>
          <ac:picMkLst>
            <pc:docMk/>
            <pc:sldMk cId="1213476229" sldId="272"/>
            <ac:picMk id="15" creationId="{2DFEBA78-2E5B-7421-91A7-8D7B61FBD0A0}"/>
          </ac:picMkLst>
        </pc:picChg>
        <pc:picChg chg="add mod">
          <ac:chgData name="Benjamin Stratton" userId="b9a80553-efe1-4cd5-a38c-6e1f266300b8" providerId="ADAL" clId="{362013A5-92F9-40BE-A600-CBD705E6C923}" dt="2023-05-30T10:43:01.951" v="4197" actId="571"/>
          <ac:picMkLst>
            <pc:docMk/>
            <pc:sldMk cId="1213476229" sldId="272"/>
            <ac:picMk id="16" creationId="{F753A590-BD8B-8CFF-DCC3-6945719A4A65}"/>
          </ac:picMkLst>
        </pc:picChg>
        <pc:picChg chg="add mod">
          <ac:chgData name="Benjamin Stratton" userId="b9a80553-efe1-4cd5-a38c-6e1f266300b8" providerId="ADAL" clId="{362013A5-92F9-40BE-A600-CBD705E6C923}" dt="2023-05-30T10:43:01.951" v="4197" actId="571"/>
          <ac:picMkLst>
            <pc:docMk/>
            <pc:sldMk cId="1213476229" sldId="272"/>
            <ac:picMk id="18" creationId="{4D503302-31B5-E54F-F8DD-1E3088BD6309}"/>
          </ac:picMkLst>
        </pc:picChg>
        <pc:picChg chg="mod">
          <ac:chgData name="Benjamin Stratton" userId="b9a80553-efe1-4cd5-a38c-6e1f266300b8" providerId="ADAL" clId="{362013A5-92F9-40BE-A600-CBD705E6C923}" dt="2023-05-30T10:41:42.633" v="4165" actId="1076"/>
          <ac:picMkLst>
            <pc:docMk/>
            <pc:sldMk cId="1213476229" sldId="272"/>
            <ac:picMk id="19" creationId="{E3245312-FD60-AB32-46E9-7B4BBEB56F74}"/>
          </ac:picMkLst>
        </pc:picChg>
        <pc:picChg chg="add mod modCrop">
          <ac:chgData name="Benjamin Stratton" userId="b9a80553-efe1-4cd5-a38c-6e1f266300b8" providerId="ADAL" clId="{362013A5-92F9-40BE-A600-CBD705E6C923}" dt="2023-05-30T10:43:26.401" v="4206" actId="1076"/>
          <ac:picMkLst>
            <pc:docMk/>
            <pc:sldMk cId="1213476229" sldId="272"/>
            <ac:picMk id="21" creationId="{36EE01AC-4DCE-CA3D-9643-A9A497E1DF7E}"/>
          </ac:picMkLst>
        </pc:picChg>
        <pc:picChg chg="del">
          <ac:chgData name="Benjamin Stratton" userId="b9a80553-efe1-4cd5-a38c-6e1f266300b8" providerId="ADAL" clId="{362013A5-92F9-40BE-A600-CBD705E6C923}" dt="2023-05-30T10:41:47.348" v="4167" actId="478"/>
          <ac:picMkLst>
            <pc:docMk/>
            <pc:sldMk cId="1213476229" sldId="272"/>
            <ac:picMk id="25" creationId="{83388FF0-A256-F96B-D60E-DB80DEF56F94}"/>
          </ac:picMkLst>
        </pc:picChg>
        <pc:picChg chg="add mod">
          <ac:chgData name="Benjamin Stratton" userId="b9a80553-efe1-4cd5-a38c-6e1f266300b8" providerId="ADAL" clId="{362013A5-92F9-40BE-A600-CBD705E6C923}" dt="2023-05-30T10:54:52.109" v="4366" actId="1076"/>
          <ac:picMkLst>
            <pc:docMk/>
            <pc:sldMk cId="1213476229" sldId="272"/>
            <ac:picMk id="35" creationId="{29CDE2BE-BD37-8403-EB85-936436A3129C}"/>
          </ac:picMkLst>
        </pc:picChg>
        <pc:picChg chg="add mod">
          <ac:chgData name="Benjamin Stratton" userId="b9a80553-efe1-4cd5-a38c-6e1f266300b8" providerId="ADAL" clId="{362013A5-92F9-40BE-A600-CBD705E6C923}" dt="2023-05-30T10:54:52.109" v="4366" actId="1076"/>
          <ac:picMkLst>
            <pc:docMk/>
            <pc:sldMk cId="1213476229" sldId="272"/>
            <ac:picMk id="37" creationId="{7CF6527A-917B-ACE9-2197-D52EF68B1748}"/>
          </ac:picMkLst>
        </pc:picChg>
        <pc:picChg chg="add mod">
          <ac:chgData name="Benjamin Stratton" userId="b9a80553-efe1-4cd5-a38c-6e1f266300b8" providerId="ADAL" clId="{362013A5-92F9-40BE-A600-CBD705E6C923}" dt="2023-05-30T10:54:55.077" v="4367" actId="1076"/>
          <ac:picMkLst>
            <pc:docMk/>
            <pc:sldMk cId="1213476229" sldId="272"/>
            <ac:picMk id="39" creationId="{1FE6F1FF-915D-A6CE-8423-F50F965D1A9C}"/>
          </ac:picMkLst>
        </pc:picChg>
        <pc:cxnChg chg="mod">
          <ac:chgData name="Benjamin Stratton" userId="b9a80553-efe1-4cd5-a38c-6e1f266300b8" providerId="ADAL" clId="{362013A5-92F9-40BE-A600-CBD705E6C923}" dt="2023-05-30T10:41:46.217" v="4166" actId="14100"/>
          <ac:cxnSpMkLst>
            <pc:docMk/>
            <pc:sldMk cId="1213476229" sldId="272"/>
            <ac:cxnSpMk id="22" creationId="{AB6E7E40-A84A-B00E-A958-AAA45C00C5D4}"/>
          </ac:cxnSpMkLst>
        </pc:cxnChg>
      </pc:sldChg>
      <pc:sldChg chg="addSp delSp modSp new mod delAnim modAnim">
        <pc:chgData name="Benjamin Stratton" userId="b9a80553-efe1-4cd5-a38c-6e1f266300b8" providerId="ADAL" clId="{362013A5-92F9-40BE-A600-CBD705E6C923}" dt="2023-05-30T12:49:23.539" v="5060" actId="1076"/>
        <pc:sldMkLst>
          <pc:docMk/>
          <pc:sldMk cId="180095459" sldId="273"/>
        </pc:sldMkLst>
        <pc:spChg chg="del">
          <ac:chgData name="Benjamin Stratton" userId="b9a80553-efe1-4cd5-a38c-6e1f266300b8" providerId="ADAL" clId="{362013A5-92F9-40BE-A600-CBD705E6C923}" dt="2023-05-30T11:05:58.944" v="4759" actId="21"/>
          <ac:spMkLst>
            <pc:docMk/>
            <pc:sldMk cId="180095459" sldId="273"/>
            <ac:spMk id="2" creationId="{D1CCAE71-D6C3-2420-C42D-81543B47B651}"/>
          </ac:spMkLst>
        </pc:spChg>
        <pc:spChg chg="add mod">
          <ac:chgData name="Benjamin Stratton" userId="b9a80553-efe1-4cd5-a38c-6e1f266300b8" providerId="ADAL" clId="{362013A5-92F9-40BE-A600-CBD705E6C923}" dt="2023-05-30T11:00:31.692" v="4388" actId="20577"/>
          <ac:spMkLst>
            <pc:docMk/>
            <pc:sldMk cId="180095459" sldId="273"/>
            <ac:spMk id="4" creationId="{DCAE8556-D617-1532-A7E4-DA2E81DF96CE}"/>
          </ac:spMkLst>
        </pc:spChg>
        <pc:spChg chg="add mod">
          <ac:chgData name="Benjamin Stratton" userId="b9a80553-efe1-4cd5-a38c-6e1f266300b8" providerId="ADAL" clId="{362013A5-92F9-40BE-A600-CBD705E6C923}" dt="2023-05-30T12:49:19.273" v="5059" actId="20577"/>
          <ac:spMkLst>
            <pc:docMk/>
            <pc:sldMk cId="180095459" sldId="273"/>
            <ac:spMk id="5" creationId="{A7E283FD-1419-7C74-93E5-627D3A4B7397}"/>
          </ac:spMkLst>
        </pc:spChg>
        <pc:spChg chg="add del">
          <ac:chgData name="Benjamin Stratton" userId="b9a80553-efe1-4cd5-a38c-6e1f266300b8" providerId="ADAL" clId="{362013A5-92F9-40BE-A600-CBD705E6C923}" dt="2023-05-30T11:03:52.426" v="4642" actId="478"/>
          <ac:spMkLst>
            <pc:docMk/>
            <pc:sldMk cId="180095459" sldId="273"/>
            <ac:spMk id="6" creationId="{A9E79097-C4E7-F6F0-36CA-860B6FB36CFE}"/>
          </ac:spMkLst>
        </pc:spChg>
        <pc:spChg chg="add mod">
          <ac:chgData name="Benjamin Stratton" userId="b9a80553-efe1-4cd5-a38c-6e1f266300b8" providerId="ADAL" clId="{362013A5-92F9-40BE-A600-CBD705E6C923}" dt="2023-05-30T11:04:23.552" v="4682" actId="2085"/>
          <ac:spMkLst>
            <pc:docMk/>
            <pc:sldMk cId="180095459" sldId="273"/>
            <ac:spMk id="7" creationId="{41B6506A-534F-1BF0-939C-230DAA8D6E1C}"/>
          </ac:spMkLst>
        </pc:spChg>
        <pc:spChg chg="add del mod">
          <ac:chgData name="Benjamin Stratton" userId="b9a80553-efe1-4cd5-a38c-6e1f266300b8" providerId="ADAL" clId="{362013A5-92F9-40BE-A600-CBD705E6C923}" dt="2023-05-30T12:30:00.887" v="4937"/>
          <ac:spMkLst>
            <pc:docMk/>
            <pc:sldMk cId="180095459" sldId="273"/>
            <ac:spMk id="14" creationId="{1857AE33-30E2-764B-3432-5E4D81041042}"/>
          </ac:spMkLst>
        </pc:spChg>
        <pc:spChg chg="add mod">
          <ac:chgData name="Benjamin Stratton" userId="b9a80553-efe1-4cd5-a38c-6e1f266300b8" providerId="ADAL" clId="{362013A5-92F9-40BE-A600-CBD705E6C923}" dt="2023-05-30T12:31:46.195" v="4955" actId="571"/>
          <ac:spMkLst>
            <pc:docMk/>
            <pc:sldMk cId="180095459" sldId="273"/>
            <ac:spMk id="18" creationId="{F54DAAA5-A433-AACB-C293-98006D6FFD33}"/>
          </ac:spMkLst>
        </pc:spChg>
        <pc:spChg chg="add mod">
          <ac:chgData name="Benjamin Stratton" userId="b9a80553-efe1-4cd5-a38c-6e1f266300b8" providerId="ADAL" clId="{362013A5-92F9-40BE-A600-CBD705E6C923}" dt="2023-05-30T12:31:46.195" v="4955" actId="571"/>
          <ac:spMkLst>
            <pc:docMk/>
            <pc:sldMk cId="180095459" sldId="273"/>
            <ac:spMk id="19" creationId="{9F92B2F9-73A4-10E7-3565-6C438B904649}"/>
          </ac:spMkLst>
        </pc:spChg>
        <pc:spChg chg="add mod">
          <ac:chgData name="Benjamin Stratton" userId="b9a80553-efe1-4cd5-a38c-6e1f266300b8" providerId="ADAL" clId="{362013A5-92F9-40BE-A600-CBD705E6C923}" dt="2023-05-30T12:32:29.604" v="4968" actId="571"/>
          <ac:spMkLst>
            <pc:docMk/>
            <pc:sldMk cId="180095459" sldId="273"/>
            <ac:spMk id="20" creationId="{7C97AFE3-7DAC-353C-3A0B-E7E2693720ED}"/>
          </ac:spMkLst>
        </pc:spChg>
        <pc:picChg chg="add del mod">
          <ac:chgData name="Benjamin Stratton" userId="b9a80553-efe1-4cd5-a38c-6e1f266300b8" providerId="ADAL" clId="{362013A5-92F9-40BE-A600-CBD705E6C923}" dt="2023-05-30T11:00:24.021" v="4372"/>
          <ac:picMkLst>
            <pc:docMk/>
            <pc:sldMk cId="180095459" sldId="273"/>
            <ac:picMk id="3" creationId="{81429746-7AD2-DA1C-474F-C7502CA583EF}"/>
          </ac:picMkLst>
        </pc:picChg>
        <pc:picChg chg="add mod">
          <ac:chgData name="Benjamin Stratton" userId="b9a80553-efe1-4cd5-a38c-6e1f266300b8" providerId="ADAL" clId="{362013A5-92F9-40BE-A600-CBD705E6C923}" dt="2023-05-30T11:05:06.688" v="4717" actId="1076"/>
          <ac:picMkLst>
            <pc:docMk/>
            <pc:sldMk cId="180095459" sldId="273"/>
            <ac:picMk id="8" creationId="{7A1E8720-83A6-2C0C-3B1C-C4E471F9A679}"/>
          </ac:picMkLst>
        </pc:picChg>
        <pc:picChg chg="add mod">
          <ac:chgData name="Benjamin Stratton" userId="b9a80553-efe1-4cd5-a38c-6e1f266300b8" providerId="ADAL" clId="{362013A5-92F9-40BE-A600-CBD705E6C923}" dt="2023-05-30T11:05:15.353" v="4720" actId="1076"/>
          <ac:picMkLst>
            <pc:docMk/>
            <pc:sldMk cId="180095459" sldId="273"/>
            <ac:picMk id="9" creationId="{E1FFD100-4B77-A047-31E0-ACD65849EA10}"/>
          </ac:picMkLst>
        </pc:picChg>
        <pc:picChg chg="add mod">
          <ac:chgData name="Benjamin Stratton" userId="b9a80553-efe1-4cd5-a38c-6e1f266300b8" providerId="ADAL" clId="{362013A5-92F9-40BE-A600-CBD705E6C923}" dt="2023-05-30T11:11:37.229" v="4784" actId="1076"/>
          <ac:picMkLst>
            <pc:docMk/>
            <pc:sldMk cId="180095459" sldId="273"/>
            <ac:picMk id="11" creationId="{75CCACBD-05B7-46A7-FA82-F07F58B7D459}"/>
          </ac:picMkLst>
        </pc:picChg>
        <pc:picChg chg="add mod">
          <ac:chgData name="Benjamin Stratton" userId="b9a80553-efe1-4cd5-a38c-6e1f266300b8" providerId="ADAL" clId="{362013A5-92F9-40BE-A600-CBD705E6C923}" dt="2023-05-30T11:11:50.814" v="4791" actId="1076"/>
          <ac:picMkLst>
            <pc:docMk/>
            <pc:sldMk cId="180095459" sldId="273"/>
            <ac:picMk id="13" creationId="{268AFBC9-9D74-0828-8775-94B270D017F8}"/>
          </ac:picMkLst>
        </pc:picChg>
        <pc:picChg chg="add mod modCrop">
          <ac:chgData name="Benjamin Stratton" userId="b9a80553-efe1-4cd5-a38c-6e1f266300b8" providerId="ADAL" clId="{362013A5-92F9-40BE-A600-CBD705E6C923}" dt="2023-05-30T12:29:51.634" v="4930" actId="1076"/>
          <ac:picMkLst>
            <pc:docMk/>
            <pc:sldMk cId="180095459" sldId="273"/>
            <ac:picMk id="15" creationId="{08A8F3E9-9E35-4C8C-7CFE-4E704F19C160}"/>
          </ac:picMkLst>
        </pc:picChg>
        <pc:picChg chg="add mod modCrop">
          <ac:chgData name="Benjamin Stratton" userId="b9a80553-efe1-4cd5-a38c-6e1f266300b8" providerId="ADAL" clId="{362013A5-92F9-40BE-A600-CBD705E6C923}" dt="2023-05-30T12:49:23.539" v="5060" actId="1076"/>
          <ac:picMkLst>
            <pc:docMk/>
            <pc:sldMk cId="180095459" sldId="273"/>
            <ac:picMk id="16" creationId="{998326FB-7AF8-BF91-6B3E-5B44B821DFAB}"/>
          </ac:picMkLst>
        </pc:picChg>
        <pc:picChg chg="add del mod">
          <ac:chgData name="Benjamin Stratton" userId="b9a80553-efe1-4cd5-a38c-6e1f266300b8" providerId="ADAL" clId="{362013A5-92F9-40BE-A600-CBD705E6C923}" dt="2023-05-30T12:34:49.003" v="5013" actId="478"/>
          <ac:picMkLst>
            <pc:docMk/>
            <pc:sldMk cId="180095459" sldId="273"/>
            <ac:picMk id="17" creationId="{95851D49-0A0B-1AE3-E6F5-D77695D483B2}"/>
          </ac:picMkLst>
        </pc:picChg>
        <pc:picChg chg="add mod">
          <ac:chgData name="Benjamin Stratton" userId="b9a80553-efe1-4cd5-a38c-6e1f266300b8" providerId="ADAL" clId="{362013A5-92F9-40BE-A600-CBD705E6C923}" dt="2023-05-30T12:32:29.604" v="4968" actId="571"/>
          <ac:picMkLst>
            <pc:docMk/>
            <pc:sldMk cId="180095459" sldId="273"/>
            <ac:picMk id="21" creationId="{FF5128D6-92D8-BD6B-1E58-CBD605BF1829}"/>
          </ac:picMkLst>
        </pc:picChg>
      </pc:sldChg>
      <pc:sldChg chg="addSp delSp modSp add mod ord delAnim modAnim">
        <pc:chgData name="Benjamin Stratton" userId="b9a80553-efe1-4cd5-a38c-6e1f266300b8" providerId="ADAL" clId="{362013A5-92F9-40BE-A600-CBD705E6C923}" dt="2023-05-30T13:14:21.704" v="5580"/>
        <pc:sldMkLst>
          <pc:docMk/>
          <pc:sldMk cId="3784885548" sldId="274"/>
        </pc:sldMkLst>
        <pc:spChg chg="del">
          <ac:chgData name="Benjamin Stratton" userId="b9a80553-efe1-4cd5-a38c-6e1f266300b8" providerId="ADAL" clId="{362013A5-92F9-40BE-A600-CBD705E6C923}" dt="2023-05-30T12:56:47.805" v="5078" actId="478"/>
          <ac:spMkLst>
            <pc:docMk/>
            <pc:sldMk cId="3784885548" sldId="274"/>
            <ac:spMk id="2" creationId="{E71C0A51-4F7F-3A61-28B7-8EF197653F02}"/>
          </ac:spMkLst>
        </pc:spChg>
        <pc:spChg chg="mod">
          <ac:chgData name="Benjamin Stratton" userId="b9a80553-efe1-4cd5-a38c-6e1f266300b8" providerId="ADAL" clId="{362013A5-92F9-40BE-A600-CBD705E6C923}" dt="2023-05-30T13:06:48.251" v="5422" actId="1076"/>
          <ac:spMkLst>
            <pc:docMk/>
            <pc:sldMk cId="3784885548" sldId="274"/>
            <ac:spMk id="4" creationId="{A40DBF1B-7FCB-5542-8873-FF5A56E95865}"/>
          </ac:spMkLst>
        </pc:spChg>
        <pc:spChg chg="del">
          <ac:chgData name="Benjamin Stratton" userId="b9a80553-efe1-4cd5-a38c-6e1f266300b8" providerId="ADAL" clId="{362013A5-92F9-40BE-A600-CBD705E6C923}" dt="2023-05-30T12:56:35.247" v="5064" actId="21"/>
          <ac:spMkLst>
            <pc:docMk/>
            <pc:sldMk cId="3784885548" sldId="274"/>
            <ac:spMk id="5" creationId="{CEA5B067-66C7-207F-482C-8D968DEE4A0E}"/>
          </ac:spMkLst>
        </pc:spChg>
        <pc:spChg chg="del">
          <ac:chgData name="Benjamin Stratton" userId="b9a80553-efe1-4cd5-a38c-6e1f266300b8" providerId="ADAL" clId="{362013A5-92F9-40BE-A600-CBD705E6C923}" dt="2023-05-30T12:56:48.569" v="5079" actId="478"/>
          <ac:spMkLst>
            <pc:docMk/>
            <pc:sldMk cId="3784885548" sldId="274"/>
            <ac:spMk id="6" creationId="{9F665F42-9EE6-C262-A065-03A5C1B5B37C}"/>
          </ac:spMkLst>
        </pc:spChg>
        <pc:spChg chg="add del mod">
          <ac:chgData name="Benjamin Stratton" userId="b9a80553-efe1-4cd5-a38c-6e1f266300b8" providerId="ADAL" clId="{362013A5-92F9-40BE-A600-CBD705E6C923}" dt="2023-05-30T12:57:39.059" v="5086" actId="478"/>
          <ac:spMkLst>
            <pc:docMk/>
            <pc:sldMk cId="3784885548" sldId="274"/>
            <ac:spMk id="7" creationId="{75B789D0-2330-58C7-79CD-D1964FC045C3}"/>
          </ac:spMkLst>
        </pc:spChg>
        <pc:spChg chg="add mod">
          <ac:chgData name="Benjamin Stratton" userId="b9a80553-efe1-4cd5-a38c-6e1f266300b8" providerId="ADAL" clId="{362013A5-92F9-40BE-A600-CBD705E6C923}" dt="2023-05-30T13:06:53.548" v="5423" actId="1076"/>
          <ac:spMkLst>
            <pc:docMk/>
            <pc:sldMk cId="3784885548" sldId="274"/>
            <ac:spMk id="8" creationId="{709E510B-2190-D726-13F5-02984D0EF271}"/>
          </ac:spMkLst>
        </pc:spChg>
        <pc:spChg chg="add mod">
          <ac:chgData name="Benjamin Stratton" userId="b9a80553-efe1-4cd5-a38c-6e1f266300b8" providerId="ADAL" clId="{362013A5-92F9-40BE-A600-CBD705E6C923}" dt="2023-05-30T13:06:53.548" v="5423" actId="1076"/>
          <ac:spMkLst>
            <pc:docMk/>
            <pc:sldMk cId="3784885548" sldId="274"/>
            <ac:spMk id="9" creationId="{1CD86689-DAFA-D363-17FC-FC77C6F371A3}"/>
          </ac:spMkLst>
        </pc:spChg>
        <pc:spChg chg="add mod">
          <ac:chgData name="Benjamin Stratton" userId="b9a80553-efe1-4cd5-a38c-6e1f266300b8" providerId="ADAL" clId="{362013A5-92F9-40BE-A600-CBD705E6C923}" dt="2023-05-30T13:07:57.819" v="5443" actId="14100"/>
          <ac:spMkLst>
            <pc:docMk/>
            <pc:sldMk cId="3784885548" sldId="274"/>
            <ac:spMk id="11" creationId="{C0BCF58A-B8B2-3008-A915-E1FF01832C9D}"/>
          </ac:spMkLst>
        </pc:spChg>
        <pc:spChg chg="add mod">
          <ac:chgData name="Benjamin Stratton" userId="b9a80553-efe1-4cd5-a38c-6e1f266300b8" providerId="ADAL" clId="{362013A5-92F9-40BE-A600-CBD705E6C923}" dt="2023-05-30T13:11:39.393" v="5546" actId="1076"/>
          <ac:spMkLst>
            <pc:docMk/>
            <pc:sldMk cId="3784885548" sldId="274"/>
            <ac:spMk id="13" creationId="{D0553700-D9B0-071B-83A4-A812C700CB25}"/>
          </ac:spMkLst>
        </pc:spChg>
        <pc:spChg chg="add mod">
          <ac:chgData name="Benjamin Stratton" userId="b9a80553-efe1-4cd5-a38c-6e1f266300b8" providerId="ADAL" clId="{362013A5-92F9-40BE-A600-CBD705E6C923}" dt="2023-05-30T13:08:02.875" v="5444" actId="1076"/>
          <ac:spMkLst>
            <pc:docMk/>
            <pc:sldMk cId="3784885548" sldId="274"/>
            <ac:spMk id="15" creationId="{7CF27988-30BD-84F0-CE68-CB3E122AA13F}"/>
          </ac:spMkLst>
        </pc:spChg>
        <pc:spChg chg="add mod">
          <ac:chgData name="Benjamin Stratton" userId="b9a80553-efe1-4cd5-a38c-6e1f266300b8" providerId="ADAL" clId="{362013A5-92F9-40BE-A600-CBD705E6C923}" dt="2023-05-30T13:11:13.578" v="5540" actId="1076"/>
          <ac:spMkLst>
            <pc:docMk/>
            <pc:sldMk cId="3784885548" sldId="274"/>
            <ac:spMk id="17" creationId="{9E8A0936-07C9-E477-3C1A-1EEBAE92C972}"/>
          </ac:spMkLst>
        </pc:spChg>
        <pc:spChg chg="del">
          <ac:chgData name="Benjamin Stratton" userId="b9a80553-efe1-4cd5-a38c-6e1f266300b8" providerId="ADAL" clId="{362013A5-92F9-40BE-A600-CBD705E6C923}" dt="2023-05-30T12:56:37.761" v="5065" actId="21"/>
          <ac:spMkLst>
            <pc:docMk/>
            <pc:sldMk cId="3784885548" sldId="274"/>
            <ac:spMk id="19" creationId="{AAB8A153-D066-A0B9-BF1D-C05F28A9A2C3}"/>
          </ac:spMkLst>
        </pc:spChg>
        <pc:spChg chg="del">
          <ac:chgData name="Benjamin Stratton" userId="b9a80553-efe1-4cd5-a38c-6e1f266300b8" providerId="ADAL" clId="{362013A5-92F9-40BE-A600-CBD705E6C923}" dt="2023-05-30T12:56:39.881" v="5067" actId="478"/>
          <ac:spMkLst>
            <pc:docMk/>
            <pc:sldMk cId="3784885548" sldId="274"/>
            <ac:spMk id="26" creationId="{DAF7AB5F-E03E-B474-2C17-2D1021E6273B}"/>
          </ac:spMkLst>
        </pc:spChg>
        <pc:spChg chg="add mod">
          <ac:chgData name="Benjamin Stratton" userId="b9a80553-efe1-4cd5-a38c-6e1f266300b8" providerId="ADAL" clId="{362013A5-92F9-40BE-A600-CBD705E6C923}" dt="2023-05-30T13:11:39.393" v="5546" actId="1076"/>
          <ac:spMkLst>
            <pc:docMk/>
            <pc:sldMk cId="3784885548" sldId="274"/>
            <ac:spMk id="27" creationId="{B7FCCA2B-CC9F-B8C0-7A8C-3189756BDA53}"/>
          </ac:spMkLst>
        </pc:spChg>
        <pc:spChg chg="add mod">
          <ac:chgData name="Benjamin Stratton" userId="b9a80553-efe1-4cd5-a38c-6e1f266300b8" providerId="ADAL" clId="{362013A5-92F9-40BE-A600-CBD705E6C923}" dt="2023-05-30T13:12:26.657" v="5565" actId="1076"/>
          <ac:spMkLst>
            <pc:docMk/>
            <pc:sldMk cId="3784885548" sldId="274"/>
            <ac:spMk id="37" creationId="{C4C0259A-F19A-AACF-37AC-434654365D48}"/>
          </ac:spMkLst>
        </pc:spChg>
        <pc:spChg chg="del">
          <ac:chgData name="Benjamin Stratton" userId="b9a80553-efe1-4cd5-a38c-6e1f266300b8" providerId="ADAL" clId="{362013A5-92F9-40BE-A600-CBD705E6C923}" dt="2023-05-30T12:56:41.457" v="5069" actId="478"/>
          <ac:spMkLst>
            <pc:docMk/>
            <pc:sldMk cId="3784885548" sldId="274"/>
            <ac:spMk id="53" creationId="{1588ADB2-211A-931C-EE0F-245C2D2F6D0C}"/>
          </ac:spMkLst>
        </pc:spChg>
        <pc:spChg chg="del">
          <ac:chgData name="Benjamin Stratton" userId="b9a80553-efe1-4cd5-a38c-6e1f266300b8" providerId="ADAL" clId="{362013A5-92F9-40BE-A600-CBD705E6C923}" dt="2023-05-30T12:56:44.023" v="5073" actId="478"/>
          <ac:spMkLst>
            <pc:docMk/>
            <pc:sldMk cId="3784885548" sldId="274"/>
            <ac:spMk id="60" creationId="{9155B30E-BB1D-3251-F5BD-1EBE4F1E66EE}"/>
          </ac:spMkLst>
        </pc:spChg>
        <pc:spChg chg="del">
          <ac:chgData name="Benjamin Stratton" userId="b9a80553-efe1-4cd5-a38c-6e1f266300b8" providerId="ADAL" clId="{362013A5-92F9-40BE-A600-CBD705E6C923}" dt="2023-05-30T12:56:40.761" v="5068" actId="478"/>
          <ac:spMkLst>
            <pc:docMk/>
            <pc:sldMk cId="3784885548" sldId="274"/>
            <ac:spMk id="63" creationId="{E214C71D-EB89-0B6F-8E12-53F47530E64B}"/>
          </ac:spMkLst>
        </pc:spChg>
        <pc:spChg chg="del">
          <ac:chgData name="Benjamin Stratton" userId="b9a80553-efe1-4cd5-a38c-6e1f266300b8" providerId="ADAL" clId="{362013A5-92F9-40BE-A600-CBD705E6C923}" dt="2023-05-30T12:56:42.605" v="5071" actId="478"/>
          <ac:spMkLst>
            <pc:docMk/>
            <pc:sldMk cId="3784885548" sldId="274"/>
            <ac:spMk id="74" creationId="{51F5E05E-F53C-8A2D-8CAB-8E510C9DED2C}"/>
          </ac:spMkLst>
        </pc:spChg>
        <pc:picChg chg="del">
          <ac:chgData name="Benjamin Stratton" userId="b9a80553-efe1-4cd5-a38c-6e1f266300b8" providerId="ADAL" clId="{362013A5-92F9-40BE-A600-CBD705E6C923}" dt="2023-05-30T12:56:44.513" v="5074" actId="478"/>
          <ac:picMkLst>
            <pc:docMk/>
            <pc:sldMk cId="3784885548" sldId="274"/>
            <ac:picMk id="10" creationId="{C70839AB-CC3D-5F10-2D34-06BC011BF1A5}"/>
          </ac:picMkLst>
        </pc:picChg>
        <pc:picChg chg="del">
          <ac:chgData name="Benjamin Stratton" userId="b9a80553-efe1-4cd5-a38c-6e1f266300b8" providerId="ADAL" clId="{362013A5-92F9-40BE-A600-CBD705E6C923}" dt="2023-05-30T12:56:41.865" v="5070" actId="478"/>
          <ac:picMkLst>
            <pc:docMk/>
            <pc:sldMk cId="3784885548" sldId="274"/>
            <ac:picMk id="12" creationId="{8D987D43-02C1-7874-7669-605ABFE4D2C0}"/>
          </ac:picMkLst>
        </pc:picChg>
        <pc:picChg chg="del">
          <ac:chgData name="Benjamin Stratton" userId="b9a80553-efe1-4cd5-a38c-6e1f266300b8" providerId="ADAL" clId="{362013A5-92F9-40BE-A600-CBD705E6C923}" dt="2023-05-30T12:56:47.011" v="5077" actId="478"/>
          <ac:picMkLst>
            <pc:docMk/>
            <pc:sldMk cId="3784885548" sldId="274"/>
            <ac:picMk id="14" creationId="{588E3F21-AAB1-4935-B260-31E8045AAFEC}"/>
          </ac:picMkLst>
        </pc:picChg>
        <pc:picChg chg="del">
          <ac:chgData name="Benjamin Stratton" userId="b9a80553-efe1-4cd5-a38c-6e1f266300b8" providerId="ADAL" clId="{362013A5-92F9-40BE-A600-CBD705E6C923}" dt="2023-05-30T12:56:49.001" v="5080" actId="478"/>
          <ac:picMkLst>
            <pc:docMk/>
            <pc:sldMk cId="3784885548" sldId="274"/>
            <ac:picMk id="16" creationId="{2E77B1B3-3CD6-FAE1-BA8C-F8F587A4D825}"/>
          </ac:picMkLst>
        </pc:picChg>
        <pc:picChg chg="del">
          <ac:chgData name="Benjamin Stratton" userId="b9a80553-efe1-4cd5-a38c-6e1f266300b8" providerId="ADAL" clId="{362013A5-92F9-40BE-A600-CBD705E6C923}" dt="2023-05-30T12:56:39.374" v="5066" actId="478"/>
          <ac:picMkLst>
            <pc:docMk/>
            <pc:sldMk cId="3784885548" sldId="274"/>
            <ac:picMk id="64" creationId="{BF832C2E-14E1-DC3A-DBF2-0C9165906676}"/>
          </ac:picMkLst>
        </pc:picChg>
        <pc:cxnChg chg="add mod">
          <ac:chgData name="Benjamin Stratton" userId="b9a80553-efe1-4cd5-a38c-6e1f266300b8" providerId="ADAL" clId="{362013A5-92F9-40BE-A600-CBD705E6C923}" dt="2023-05-30T13:11:18.234" v="5542" actId="14100"/>
          <ac:cxnSpMkLst>
            <pc:docMk/>
            <pc:sldMk cId="3784885548" sldId="274"/>
            <ac:cxnSpMk id="20" creationId="{683F1137-E2FA-9D06-6ADD-AD5793275A84}"/>
          </ac:cxnSpMkLst>
        </pc:cxnChg>
        <pc:cxnChg chg="del mod">
          <ac:chgData name="Benjamin Stratton" userId="b9a80553-efe1-4cd5-a38c-6e1f266300b8" providerId="ADAL" clId="{362013A5-92F9-40BE-A600-CBD705E6C923}" dt="2023-05-30T12:56:45.250" v="5075" actId="478"/>
          <ac:cxnSpMkLst>
            <pc:docMk/>
            <pc:sldMk cId="3784885548" sldId="274"/>
            <ac:cxnSpMk id="21" creationId="{59BA5706-EC24-4CBA-C0D4-392013CDA288}"/>
          </ac:cxnSpMkLst>
        </pc:cxnChg>
        <pc:cxnChg chg="del mod">
          <ac:chgData name="Benjamin Stratton" userId="b9a80553-efe1-4cd5-a38c-6e1f266300b8" providerId="ADAL" clId="{362013A5-92F9-40BE-A600-CBD705E6C923}" dt="2023-05-30T12:56:46.032" v="5076" actId="478"/>
          <ac:cxnSpMkLst>
            <pc:docMk/>
            <pc:sldMk cId="3784885548" sldId="274"/>
            <ac:cxnSpMk id="22" creationId="{5FC20AE5-FCC3-9AEC-CAF6-DB8A93432671}"/>
          </ac:cxnSpMkLst>
        </pc:cxnChg>
        <pc:cxnChg chg="add mod">
          <ac:chgData name="Benjamin Stratton" userId="b9a80553-efe1-4cd5-a38c-6e1f266300b8" providerId="ADAL" clId="{362013A5-92F9-40BE-A600-CBD705E6C923}" dt="2023-05-30T13:13:01.889" v="5573" actId="14100"/>
          <ac:cxnSpMkLst>
            <pc:docMk/>
            <pc:sldMk cId="3784885548" sldId="274"/>
            <ac:cxnSpMk id="29" creationId="{A5E3043F-9620-AA19-BC6A-AEA2E19514FC}"/>
          </ac:cxnSpMkLst>
        </pc:cxnChg>
        <pc:cxnChg chg="add mod">
          <ac:chgData name="Benjamin Stratton" userId="b9a80553-efe1-4cd5-a38c-6e1f266300b8" providerId="ADAL" clId="{362013A5-92F9-40BE-A600-CBD705E6C923}" dt="2023-05-30T13:12:23.801" v="5564" actId="1076"/>
          <ac:cxnSpMkLst>
            <pc:docMk/>
            <pc:sldMk cId="3784885548" sldId="274"/>
            <ac:cxnSpMk id="38" creationId="{45EE4206-3405-B21F-62C3-04D74320C352}"/>
          </ac:cxnSpMkLst>
        </pc:cxnChg>
        <pc:cxnChg chg="del mod">
          <ac:chgData name="Benjamin Stratton" userId="b9a80553-efe1-4cd5-a38c-6e1f266300b8" providerId="ADAL" clId="{362013A5-92F9-40BE-A600-CBD705E6C923}" dt="2023-05-30T12:56:43.226" v="5072" actId="478"/>
          <ac:cxnSpMkLst>
            <pc:docMk/>
            <pc:sldMk cId="3784885548" sldId="274"/>
            <ac:cxnSpMk id="68" creationId="{F64E775B-FDB8-070C-B73B-2CFB97A3A285}"/>
          </ac:cxnSpMkLst>
        </pc:cxnChg>
      </pc:sldChg>
      <pc:sldChg chg="addSp delSp modSp new mod">
        <pc:chgData name="Benjamin Stratton" userId="b9a80553-efe1-4cd5-a38c-6e1f266300b8" providerId="ADAL" clId="{362013A5-92F9-40BE-A600-CBD705E6C923}" dt="2023-05-31T08:50:43.895" v="5646" actId="1076"/>
        <pc:sldMkLst>
          <pc:docMk/>
          <pc:sldMk cId="1108718354" sldId="275"/>
        </pc:sldMkLst>
        <pc:spChg chg="del">
          <ac:chgData name="Benjamin Stratton" userId="b9a80553-efe1-4cd5-a38c-6e1f266300b8" providerId="ADAL" clId="{362013A5-92F9-40BE-A600-CBD705E6C923}" dt="2023-05-30T13:15:24.102" v="5582" actId="21"/>
          <ac:spMkLst>
            <pc:docMk/>
            <pc:sldMk cId="1108718354" sldId="275"/>
            <ac:spMk id="2" creationId="{27370477-1348-3B5B-A601-BF17A3A396FB}"/>
          </ac:spMkLst>
        </pc:spChg>
        <pc:spChg chg="add del mod">
          <ac:chgData name="Benjamin Stratton" userId="b9a80553-efe1-4cd5-a38c-6e1f266300b8" providerId="ADAL" clId="{362013A5-92F9-40BE-A600-CBD705E6C923}" dt="2023-05-31T08:49:49.798" v="5629"/>
          <ac:spMkLst>
            <pc:docMk/>
            <pc:sldMk cId="1108718354" sldId="275"/>
            <ac:spMk id="2" creationId="{C22DAA91-DEF7-952D-1933-BEBF7A871A98}"/>
          </ac:spMkLst>
        </pc:spChg>
        <pc:spChg chg="add mod">
          <ac:chgData name="Benjamin Stratton" userId="b9a80553-efe1-4cd5-a38c-6e1f266300b8" providerId="ADAL" clId="{362013A5-92F9-40BE-A600-CBD705E6C923}" dt="2023-05-31T08:50:43.895" v="5646" actId="1076"/>
          <ac:spMkLst>
            <pc:docMk/>
            <pc:sldMk cId="1108718354" sldId="275"/>
            <ac:spMk id="3" creationId="{BD6E79BA-7D9A-3C70-1F3C-2E52C894A638}"/>
          </ac:spMkLst>
        </pc:spChg>
      </pc:sldChg>
      <pc:sldChg chg="addSp modSp add mod modAnim modNotesTx">
        <pc:chgData name="Benjamin Stratton" userId="b9a80553-efe1-4cd5-a38c-6e1f266300b8" providerId="ADAL" clId="{362013A5-92F9-40BE-A600-CBD705E6C923}" dt="2023-06-01T16:10:30.709" v="8211" actId="1076"/>
        <pc:sldMkLst>
          <pc:docMk/>
          <pc:sldMk cId="1639514177" sldId="276"/>
        </pc:sldMkLst>
        <pc:spChg chg="add mod">
          <ac:chgData name="Benjamin Stratton" userId="b9a80553-efe1-4cd5-a38c-6e1f266300b8" providerId="ADAL" clId="{362013A5-92F9-40BE-A600-CBD705E6C923}" dt="2023-05-31T09:03:28.751" v="5891" actId="1076"/>
          <ac:spMkLst>
            <pc:docMk/>
            <pc:sldMk cId="1639514177" sldId="276"/>
            <ac:spMk id="2" creationId="{9654099C-DF84-2698-5238-E538E0A0DDE9}"/>
          </ac:spMkLst>
        </pc:spChg>
        <pc:spChg chg="add mod">
          <ac:chgData name="Benjamin Stratton" userId="b9a80553-efe1-4cd5-a38c-6e1f266300b8" providerId="ADAL" clId="{362013A5-92F9-40BE-A600-CBD705E6C923}" dt="2023-05-31T13:15:13.112" v="7208" actId="403"/>
          <ac:spMkLst>
            <pc:docMk/>
            <pc:sldMk cId="1639514177" sldId="276"/>
            <ac:spMk id="5" creationId="{C5CE72D9-63C8-782C-6A99-3A2DC3918505}"/>
          </ac:spMkLst>
        </pc:spChg>
        <pc:spChg chg="add mod">
          <ac:chgData name="Benjamin Stratton" userId="b9a80553-efe1-4cd5-a38c-6e1f266300b8" providerId="ADAL" clId="{362013A5-92F9-40BE-A600-CBD705E6C923}" dt="2023-05-31T13:15:27.627" v="7218" actId="20577"/>
          <ac:spMkLst>
            <pc:docMk/>
            <pc:sldMk cId="1639514177" sldId="276"/>
            <ac:spMk id="7" creationId="{3E4EC9BB-DCD8-81B6-CCE2-AF688EEC5829}"/>
          </ac:spMkLst>
        </pc:spChg>
        <pc:spChg chg="add mod">
          <ac:chgData name="Benjamin Stratton" userId="b9a80553-efe1-4cd5-a38c-6e1f266300b8" providerId="ADAL" clId="{362013A5-92F9-40BE-A600-CBD705E6C923}" dt="2023-06-01T16:06:05.840" v="8173" actId="1076"/>
          <ac:spMkLst>
            <pc:docMk/>
            <pc:sldMk cId="1639514177" sldId="276"/>
            <ac:spMk id="13" creationId="{1BD9A2DF-3883-21EE-30A3-C36549E3060C}"/>
          </ac:spMkLst>
        </pc:spChg>
        <pc:spChg chg="add mod ord">
          <ac:chgData name="Benjamin Stratton" userId="b9a80553-efe1-4cd5-a38c-6e1f266300b8" providerId="ADAL" clId="{362013A5-92F9-40BE-A600-CBD705E6C923}" dt="2023-06-01T16:10:30.709" v="8211" actId="1076"/>
          <ac:spMkLst>
            <pc:docMk/>
            <pc:sldMk cId="1639514177" sldId="276"/>
            <ac:spMk id="15" creationId="{67099A7C-96E6-F7D1-B488-1781E25F4108}"/>
          </ac:spMkLst>
        </pc:spChg>
        <pc:picChg chg="add mod">
          <ac:chgData name="Benjamin Stratton" userId="b9a80553-efe1-4cd5-a38c-6e1f266300b8" providerId="ADAL" clId="{362013A5-92F9-40BE-A600-CBD705E6C923}" dt="2023-05-31T09:03:31.343" v="5892" actId="1076"/>
          <ac:picMkLst>
            <pc:docMk/>
            <pc:sldMk cId="1639514177" sldId="276"/>
            <ac:picMk id="4" creationId="{21E2E272-B1A9-0E33-84A4-099D7F25AD52}"/>
          </ac:picMkLst>
        </pc:picChg>
        <pc:picChg chg="add mod">
          <ac:chgData name="Benjamin Stratton" userId="b9a80553-efe1-4cd5-a38c-6e1f266300b8" providerId="ADAL" clId="{362013A5-92F9-40BE-A600-CBD705E6C923}" dt="2023-05-31T13:15:31.605" v="7219" actId="1076"/>
          <ac:picMkLst>
            <pc:docMk/>
            <pc:sldMk cId="1639514177" sldId="276"/>
            <ac:picMk id="6" creationId="{F2EF7444-EDC6-ECCD-8E82-F74E9032D765}"/>
          </ac:picMkLst>
        </pc:picChg>
        <pc:picChg chg="add mod">
          <ac:chgData name="Benjamin Stratton" userId="b9a80553-efe1-4cd5-a38c-6e1f266300b8" providerId="ADAL" clId="{362013A5-92F9-40BE-A600-CBD705E6C923}" dt="2023-05-31T13:14:52.623" v="7186" actId="1076"/>
          <ac:picMkLst>
            <pc:docMk/>
            <pc:sldMk cId="1639514177" sldId="276"/>
            <ac:picMk id="8" creationId="{E106CA8A-0D83-4672-8886-A66FFF4213EF}"/>
          </ac:picMkLst>
        </pc:picChg>
        <pc:picChg chg="add mod">
          <ac:chgData name="Benjamin Stratton" userId="b9a80553-efe1-4cd5-a38c-6e1f266300b8" providerId="ADAL" clId="{362013A5-92F9-40BE-A600-CBD705E6C923}" dt="2023-05-31T13:14:52.623" v="7186" actId="1076"/>
          <ac:picMkLst>
            <pc:docMk/>
            <pc:sldMk cId="1639514177" sldId="276"/>
            <ac:picMk id="10" creationId="{202DF855-738C-F395-D1E4-DF4F3409C948}"/>
          </ac:picMkLst>
        </pc:picChg>
        <pc:picChg chg="add mod">
          <ac:chgData name="Benjamin Stratton" userId="b9a80553-efe1-4cd5-a38c-6e1f266300b8" providerId="ADAL" clId="{362013A5-92F9-40BE-A600-CBD705E6C923}" dt="2023-06-01T16:05:37.431" v="8169" actId="1076"/>
          <ac:picMkLst>
            <pc:docMk/>
            <pc:sldMk cId="1639514177" sldId="276"/>
            <ac:picMk id="11" creationId="{282822BA-A192-152B-63D7-53EAC33AF53A}"/>
          </ac:picMkLst>
        </pc:picChg>
        <pc:picChg chg="add mod">
          <ac:chgData name="Benjamin Stratton" userId="b9a80553-efe1-4cd5-a38c-6e1f266300b8" providerId="ADAL" clId="{362013A5-92F9-40BE-A600-CBD705E6C923}" dt="2023-05-31T13:14:52.623" v="7186" actId="1076"/>
          <ac:picMkLst>
            <pc:docMk/>
            <pc:sldMk cId="1639514177" sldId="276"/>
            <ac:picMk id="12" creationId="{01BF2D59-189A-AB50-47CA-CFE922B07046}"/>
          </ac:picMkLst>
        </pc:picChg>
        <pc:picChg chg="add mod ord">
          <ac:chgData name="Benjamin Stratton" userId="b9a80553-efe1-4cd5-a38c-6e1f266300b8" providerId="ADAL" clId="{362013A5-92F9-40BE-A600-CBD705E6C923}" dt="2023-06-01T16:10:30.709" v="8211" actId="1076"/>
          <ac:picMkLst>
            <pc:docMk/>
            <pc:sldMk cId="1639514177" sldId="276"/>
            <ac:picMk id="14" creationId="{499137E3-D2F4-FE08-57E5-9CA9D6EBE030}"/>
          </ac:picMkLst>
        </pc:picChg>
      </pc:sldChg>
      <pc:sldChg chg="addSp delSp modSp add mod modAnim modNotesTx">
        <pc:chgData name="Benjamin Stratton" userId="b9a80553-efe1-4cd5-a38c-6e1f266300b8" providerId="ADAL" clId="{362013A5-92F9-40BE-A600-CBD705E6C923}" dt="2023-05-31T09:39:00.790" v="6901" actId="20577"/>
        <pc:sldMkLst>
          <pc:docMk/>
          <pc:sldMk cId="2041116514" sldId="277"/>
        </pc:sldMkLst>
        <pc:spChg chg="mod">
          <ac:chgData name="Benjamin Stratton" userId="b9a80553-efe1-4cd5-a38c-6e1f266300b8" providerId="ADAL" clId="{362013A5-92F9-40BE-A600-CBD705E6C923}" dt="2023-05-31T09:35:46.601" v="6740" actId="20577"/>
          <ac:spMkLst>
            <pc:docMk/>
            <pc:sldMk cId="2041116514" sldId="277"/>
            <ac:spMk id="2" creationId="{9654099C-DF84-2698-5238-E538E0A0DDE9}"/>
          </ac:spMkLst>
        </pc:spChg>
        <pc:spChg chg="add mod">
          <ac:chgData name="Benjamin Stratton" userId="b9a80553-efe1-4cd5-a38c-6e1f266300b8" providerId="ADAL" clId="{362013A5-92F9-40BE-A600-CBD705E6C923}" dt="2023-05-31T09:29:40.131" v="6447" actId="14100"/>
          <ac:spMkLst>
            <pc:docMk/>
            <pc:sldMk cId="2041116514" sldId="277"/>
            <ac:spMk id="9" creationId="{3185825B-91AE-47F8-E38A-C1129A66C846}"/>
          </ac:spMkLst>
        </pc:spChg>
        <pc:spChg chg="add mod">
          <ac:chgData name="Benjamin Stratton" userId="b9a80553-efe1-4cd5-a38c-6e1f266300b8" providerId="ADAL" clId="{362013A5-92F9-40BE-A600-CBD705E6C923}" dt="2023-05-31T09:31:52.930" v="6478" actId="1076"/>
          <ac:spMkLst>
            <pc:docMk/>
            <pc:sldMk cId="2041116514" sldId="277"/>
            <ac:spMk id="16" creationId="{AA828673-3A60-3E64-01AC-C7133ED554E5}"/>
          </ac:spMkLst>
        </pc:spChg>
        <pc:spChg chg="add mod">
          <ac:chgData name="Benjamin Stratton" userId="b9a80553-efe1-4cd5-a38c-6e1f266300b8" providerId="ADAL" clId="{362013A5-92F9-40BE-A600-CBD705E6C923}" dt="2023-05-31T09:36:36.242" v="6754" actId="571"/>
          <ac:spMkLst>
            <pc:docMk/>
            <pc:sldMk cId="2041116514" sldId="277"/>
            <ac:spMk id="17" creationId="{2F71E724-BDB8-A0B7-06CD-050E2A875FDF}"/>
          </ac:spMkLst>
        </pc:spChg>
        <pc:spChg chg="add mod">
          <ac:chgData name="Benjamin Stratton" userId="b9a80553-efe1-4cd5-a38c-6e1f266300b8" providerId="ADAL" clId="{362013A5-92F9-40BE-A600-CBD705E6C923}" dt="2023-05-31T09:36:36.242" v="6754" actId="571"/>
          <ac:spMkLst>
            <pc:docMk/>
            <pc:sldMk cId="2041116514" sldId="277"/>
            <ac:spMk id="19" creationId="{8E33478A-8B4C-3900-83EA-886B625FC353}"/>
          </ac:spMkLst>
        </pc:spChg>
        <pc:picChg chg="mod modCrop">
          <ac:chgData name="Benjamin Stratton" userId="b9a80553-efe1-4cd5-a38c-6e1f266300b8" providerId="ADAL" clId="{362013A5-92F9-40BE-A600-CBD705E6C923}" dt="2023-05-31T09:29:34.882" v="6446" actId="1076"/>
          <ac:picMkLst>
            <pc:docMk/>
            <pc:sldMk cId="2041116514" sldId="277"/>
            <ac:picMk id="6" creationId="{F2EF7444-EDC6-ECCD-8E82-F74E9032D765}"/>
          </ac:picMkLst>
        </pc:picChg>
        <pc:picChg chg="add mod">
          <ac:chgData name="Benjamin Stratton" userId="b9a80553-efe1-4cd5-a38c-6e1f266300b8" providerId="ADAL" clId="{362013A5-92F9-40BE-A600-CBD705E6C923}" dt="2023-05-31T09:28:55.403" v="6439" actId="1076"/>
          <ac:picMkLst>
            <pc:docMk/>
            <pc:sldMk cId="2041116514" sldId="277"/>
            <ac:picMk id="7" creationId="{E4DCA397-A715-F3BC-868B-3B00D6DFFC1B}"/>
          </ac:picMkLst>
        </pc:picChg>
        <pc:picChg chg="del">
          <ac:chgData name="Benjamin Stratton" userId="b9a80553-efe1-4cd5-a38c-6e1f266300b8" providerId="ADAL" clId="{362013A5-92F9-40BE-A600-CBD705E6C923}" dt="2023-05-31T09:11:07.255" v="6333" actId="478"/>
          <ac:picMkLst>
            <pc:docMk/>
            <pc:sldMk cId="2041116514" sldId="277"/>
            <ac:picMk id="8" creationId="{E106CA8A-0D83-4672-8886-A66FFF4213EF}"/>
          </ac:picMkLst>
        </pc:picChg>
        <pc:picChg chg="del">
          <ac:chgData name="Benjamin Stratton" userId="b9a80553-efe1-4cd5-a38c-6e1f266300b8" providerId="ADAL" clId="{362013A5-92F9-40BE-A600-CBD705E6C923}" dt="2023-05-31T09:11:07.882" v="6334" actId="478"/>
          <ac:picMkLst>
            <pc:docMk/>
            <pc:sldMk cId="2041116514" sldId="277"/>
            <ac:picMk id="10" creationId="{202DF855-738C-F395-D1E4-DF4F3409C948}"/>
          </ac:picMkLst>
        </pc:picChg>
        <pc:picChg chg="add del mod modCrop">
          <ac:chgData name="Benjamin Stratton" userId="b9a80553-efe1-4cd5-a38c-6e1f266300b8" providerId="ADAL" clId="{362013A5-92F9-40BE-A600-CBD705E6C923}" dt="2023-05-31T09:30:04.044" v="6453" actId="478"/>
          <ac:picMkLst>
            <pc:docMk/>
            <pc:sldMk cId="2041116514" sldId="277"/>
            <ac:picMk id="11" creationId="{1F33F7C8-515E-0FAD-34AC-43D1E50E9DB5}"/>
          </ac:picMkLst>
        </pc:picChg>
        <pc:picChg chg="add mod">
          <ac:chgData name="Benjamin Stratton" userId="b9a80553-efe1-4cd5-a38c-6e1f266300b8" providerId="ADAL" clId="{362013A5-92F9-40BE-A600-CBD705E6C923}" dt="2023-05-31T09:31:02.394" v="6458" actId="1076"/>
          <ac:picMkLst>
            <pc:docMk/>
            <pc:sldMk cId="2041116514" sldId="277"/>
            <ac:picMk id="13" creationId="{593096AC-5670-5608-CC2E-46D1E10FE737}"/>
          </ac:picMkLst>
        </pc:picChg>
        <pc:picChg chg="add mod">
          <ac:chgData name="Benjamin Stratton" userId="b9a80553-efe1-4cd5-a38c-6e1f266300b8" providerId="ADAL" clId="{362013A5-92F9-40BE-A600-CBD705E6C923}" dt="2023-05-31T09:31:52.930" v="6478" actId="1076"/>
          <ac:picMkLst>
            <pc:docMk/>
            <pc:sldMk cId="2041116514" sldId="277"/>
            <ac:picMk id="15" creationId="{8762CC76-E20D-446E-2A39-C05DE0C3E9E8}"/>
          </ac:picMkLst>
        </pc:picChg>
        <pc:picChg chg="add mod">
          <ac:chgData name="Benjamin Stratton" userId="b9a80553-efe1-4cd5-a38c-6e1f266300b8" providerId="ADAL" clId="{362013A5-92F9-40BE-A600-CBD705E6C923}" dt="2023-05-31T09:36:36.242" v="6754" actId="571"/>
          <ac:picMkLst>
            <pc:docMk/>
            <pc:sldMk cId="2041116514" sldId="277"/>
            <ac:picMk id="18" creationId="{D9979AAE-A475-ECB8-2A0A-B8FC1D54B0F5}"/>
          </ac:picMkLst>
        </pc:picChg>
      </pc:sldChg>
      <pc:sldChg chg="addSp delSp modSp add mod delAnim modAnim modNotesTx">
        <pc:chgData name="Benjamin Stratton" userId="b9a80553-efe1-4cd5-a38c-6e1f266300b8" providerId="ADAL" clId="{362013A5-92F9-40BE-A600-CBD705E6C923}" dt="2023-06-01T16:10:51.766" v="8217" actId="1076"/>
        <pc:sldMkLst>
          <pc:docMk/>
          <pc:sldMk cId="2658862418" sldId="278"/>
        </pc:sldMkLst>
        <pc:spChg chg="del">
          <ac:chgData name="Benjamin Stratton" userId="b9a80553-efe1-4cd5-a38c-6e1f266300b8" providerId="ADAL" clId="{362013A5-92F9-40BE-A600-CBD705E6C923}" dt="2023-05-31T13:09:24.098" v="7103" actId="21"/>
          <ac:spMkLst>
            <pc:docMk/>
            <pc:sldMk cId="2658862418" sldId="278"/>
            <ac:spMk id="2" creationId="{9654099C-DF84-2698-5238-E538E0A0DDE9}"/>
          </ac:spMkLst>
        </pc:spChg>
        <pc:spChg chg="mod">
          <ac:chgData name="Benjamin Stratton" userId="b9a80553-efe1-4cd5-a38c-6e1f266300b8" providerId="ADAL" clId="{362013A5-92F9-40BE-A600-CBD705E6C923}" dt="2023-05-31T13:09:21.280" v="7102"/>
          <ac:spMkLst>
            <pc:docMk/>
            <pc:sldMk cId="2658862418" sldId="278"/>
            <ac:spMk id="3" creationId="{BD6E79BA-7D9A-3C70-1F3C-2E52C894A638}"/>
          </ac:spMkLst>
        </pc:spChg>
        <pc:spChg chg="del">
          <ac:chgData name="Benjamin Stratton" userId="b9a80553-efe1-4cd5-a38c-6e1f266300b8" providerId="ADAL" clId="{362013A5-92F9-40BE-A600-CBD705E6C923}" dt="2023-05-31T13:09:27.594" v="7107" actId="478"/>
          <ac:spMkLst>
            <pc:docMk/>
            <pc:sldMk cId="2658862418" sldId="278"/>
            <ac:spMk id="9" creationId="{3185825B-91AE-47F8-E38A-C1129A66C846}"/>
          </ac:spMkLst>
        </pc:spChg>
        <pc:spChg chg="add mod">
          <ac:chgData name="Benjamin Stratton" userId="b9a80553-efe1-4cd5-a38c-6e1f266300b8" providerId="ADAL" clId="{362013A5-92F9-40BE-A600-CBD705E6C923}" dt="2023-05-31T13:23:02.780" v="7371" actId="1076"/>
          <ac:spMkLst>
            <pc:docMk/>
            <pc:sldMk cId="2658862418" sldId="278"/>
            <ac:spMk id="11" creationId="{4BB7AE82-4ADE-0473-01D4-0B8AF142AA99}"/>
          </ac:spMkLst>
        </pc:spChg>
        <pc:spChg chg="add mod">
          <ac:chgData name="Benjamin Stratton" userId="b9a80553-efe1-4cd5-a38c-6e1f266300b8" providerId="ADAL" clId="{362013A5-92F9-40BE-A600-CBD705E6C923}" dt="2023-05-31T13:23:02.780" v="7371" actId="1076"/>
          <ac:spMkLst>
            <pc:docMk/>
            <pc:sldMk cId="2658862418" sldId="278"/>
            <ac:spMk id="12" creationId="{9D32F8C4-FC81-235F-3A70-62F95CD438E0}"/>
          </ac:spMkLst>
        </pc:spChg>
        <pc:spChg chg="del">
          <ac:chgData name="Benjamin Stratton" userId="b9a80553-efe1-4cd5-a38c-6e1f266300b8" providerId="ADAL" clId="{362013A5-92F9-40BE-A600-CBD705E6C923}" dt="2023-05-31T13:09:27.090" v="7106" actId="478"/>
          <ac:spMkLst>
            <pc:docMk/>
            <pc:sldMk cId="2658862418" sldId="278"/>
            <ac:spMk id="16" creationId="{AA828673-3A60-3E64-01AC-C7133ED554E5}"/>
          </ac:spMkLst>
        </pc:spChg>
        <pc:spChg chg="add mod">
          <ac:chgData name="Benjamin Stratton" userId="b9a80553-efe1-4cd5-a38c-6e1f266300b8" providerId="ADAL" clId="{362013A5-92F9-40BE-A600-CBD705E6C923}" dt="2023-05-31T13:23:22.755" v="7372" actId="1076"/>
          <ac:spMkLst>
            <pc:docMk/>
            <pc:sldMk cId="2658862418" sldId="278"/>
            <ac:spMk id="21" creationId="{2C59D9C4-3CBD-4D55-6002-902E17964304}"/>
          </ac:spMkLst>
        </pc:spChg>
        <pc:spChg chg="add mod">
          <ac:chgData name="Benjamin Stratton" userId="b9a80553-efe1-4cd5-a38c-6e1f266300b8" providerId="ADAL" clId="{362013A5-92F9-40BE-A600-CBD705E6C923}" dt="2023-05-31T13:23:02.780" v="7371" actId="1076"/>
          <ac:spMkLst>
            <pc:docMk/>
            <pc:sldMk cId="2658862418" sldId="278"/>
            <ac:spMk id="22" creationId="{9CE812F5-EC7A-3CD1-3725-C172F9D82E14}"/>
          </ac:spMkLst>
        </pc:spChg>
        <pc:spChg chg="add mod">
          <ac:chgData name="Benjamin Stratton" userId="b9a80553-efe1-4cd5-a38c-6e1f266300b8" providerId="ADAL" clId="{362013A5-92F9-40BE-A600-CBD705E6C923}" dt="2023-05-31T13:16:44.421" v="7233" actId="571"/>
          <ac:spMkLst>
            <pc:docMk/>
            <pc:sldMk cId="2658862418" sldId="278"/>
            <ac:spMk id="23" creationId="{105031D8-E3A8-A7C6-8C50-A807E574D491}"/>
          </ac:spMkLst>
        </pc:spChg>
        <pc:spChg chg="add del mod">
          <ac:chgData name="Benjamin Stratton" userId="b9a80553-efe1-4cd5-a38c-6e1f266300b8" providerId="ADAL" clId="{362013A5-92F9-40BE-A600-CBD705E6C923}" dt="2023-05-31T13:20:13.374" v="7324" actId="478"/>
          <ac:spMkLst>
            <pc:docMk/>
            <pc:sldMk cId="2658862418" sldId="278"/>
            <ac:spMk id="24" creationId="{D0088F16-B15E-2B19-7FE1-4702076B0670}"/>
          </ac:spMkLst>
        </pc:spChg>
        <pc:spChg chg="add mod">
          <ac:chgData name="Benjamin Stratton" userId="b9a80553-efe1-4cd5-a38c-6e1f266300b8" providerId="ADAL" clId="{362013A5-92F9-40BE-A600-CBD705E6C923}" dt="2023-05-31T13:23:47.986" v="7377" actId="1076"/>
          <ac:spMkLst>
            <pc:docMk/>
            <pc:sldMk cId="2658862418" sldId="278"/>
            <ac:spMk id="27" creationId="{257E79C2-E3FD-58B5-0343-86E060DB2427}"/>
          </ac:spMkLst>
        </pc:spChg>
        <pc:spChg chg="add mod">
          <ac:chgData name="Benjamin Stratton" userId="b9a80553-efe1-4cd5-a38c-6e1f266300b8" providerId="ADAL" clId="{362013A5-92F9-40BE-A600-CBD705E6C923}" dt="2023-05-31T13:23:52.082" v="7379" actId="1076"/>
          <ac:spMkLst>
            <pc:docMk/>
            <pc:sldMk cId="2658862418" sldId="278"/>
            <ac:spMk id="29" creationId="{86D8650F-880F-AED6-E177-426C46C78115}"/>
          </ac:spMkLst>
        </pc:spChg>
        <pc:spChg chg="add mod">
          <ac:chgData name="Benjamin Stratton" userId="b9a80553-efe1-4cd5-a38c-6e1f266300b8" providerId="ADAL" clId="{362013A5-92F9-40BE-A600-CBD705E6C923}" dt="2023-06-01T16:10:51.766" v="8217" actId="1076"/>
          <ac:spMkLst>
            <pc:docMk/>
            <pc:sldMk cId="2658862418" sldId="278"/>
            <ac:spMk id="35" creationId="{49050E96-DB15-FB4D-C422-CD102BE2445F}"/>
          </ac:spMkLst>
        </pc:spChg>
        <pc:picChg chg="del">
          <ac:chgData name="Benjamin Stratton" userId="b9a80553-efe1-4cd5-a38c-6e1f266300b8" providerId="ADAL" clId="{362013A5-92F9-40BE-A600-CBD705E6C923}" dt="2023-05-31T13:09:29.330" v="7110" actId="478"/>
          <ac:picMkLst>
            <pc:docMk/>
            <pc:sldMk cId="2658862418" sldId="278"/>
            <ac:picMk id="4" creationId="{21E2E272-B1A9-0E33-84A4-099D7F25AD52}"/>
          </ac:picMkLst>
        </pc:picChg>
        <pc:picChg chg="add mod">
          <ac:chgData name="Benjamin Stratton" userId="b9a80553-efe1-4cd5-a38c-6e1f266300b8" providerId="ADAL" clId="{362013A5-92F9-40BE-A600-CBD705E6C923}" dt="2023-05-31T13:23:40.450" v="7375" actId="1076"/>
          <ac:picMkLst>
            <pc:docMk/>
            <pc:sldMk cId="2658862418" sldId="278"/>
            <ac:picMk id="5" creationId="{59CBD54C-E525-B22B-F7B9-3C8C386D2D50}"/>
          </ac:picMkLst>
        </pc:picChg>
        <pc:picChg chg="del">
          <ac:chgData name="Benjamin Stratton" userId="b9a80553-efe1-4cd5-a38c-6e1f266300b8" providerId="ADAL" clId="{362013A5-92F9-40BE-A600-CBD705E6C923}" dt="2023-05-31T13:09:28.526" v="7109" actId="478"/>
          <ac:picMkLst>
            <pc:docMk/>
            <pc:sldMk cId="2658862418" sldId="278"/>
            <ac:picMk id="6" creationId="{F2EF7444-EDC6-ECCD-8E82-F74E9032D765}"/>
          </ac:picMkLst>
        </pc:picChg>
        <pc:picChg chg="del">
          <ac:chgData name="Benjamin Stratton" userId="b9a80553-efe1-4cd5-a38c-6e1f266300b8" providerId="ADAL" clId="{362013A5-92F9-40BE-A600-CBD705E6C923}" dt="2023-05-31T13:09:25.478" v="7104" actId="478"/>
          <ac:picMkLst>
            <pc:docMk/>
            <pc:sldMk cId="2658862418" sldId="278"/>
            <ac:picMk id="7" creationId="{E4DCA397-A715-F3BC-868B-3B00D6DFFC1B}"/>
          </ac:picMkLst>
        </pc:picChg>
        <pc:picChg chg="add mod">
          <ac:chgData name="Benjamin Stratton" userId="b9a80553-efe1-4cd5-a38c-6e1f266300b8" providerId="ADAL" clId="{362013A5-92F9-40BE-A600-CBD705E6C923}" dt="2023-05-31T13:23:02.780" v="7371" actId="1076"/>
          <ac:picMkLst>
            <pc:docMk/>
            <pc:sldMk cId="2658862418" sldId="278"/>
            <ac:picMk id="10" creationId="{AFAB64B5-4DDC-801F-7E13-29B7F4F00642}"/>
          </ac:picMkLst>
        </pc:picChg>
        <pc:picChg chg="del">
          <ac:chgData name="Benjamin Stratton" userId="b9a80553-efe1-4cd5-a38c-6e1f266300b8" providerId="ADAL" clId="{362013A5-92F9-40BE-A600-CBD705E6C923}" dt="2023-05-31T13:09:26.493" v="7105" actId="478"/>
          <ac:picMkLst>
            <pc:docMk/>
            <pc:sldMk cId="2658862418" sldId="278"/>
            <ac:picMk id="13" creationId="{593096AC-5670-5608-CC2E-46D1E10FE737}"/>
          </ac:picMkLst>
        </pc:picChg>
        <pc:picChg chg="add mod">
          <ac:chgData name="Benjamin Stratton" userId="b9a80553-efe1-4cd5-a38c-6e1f266300b8" providerId="ADAL" clId="{362013A5-92F9-40BE-A600-CBD705E6C923}" dt="2023-05-31T13:23:02.780" v="7371" actId="1076"/>
          <ac:picMkLst>
            <pc:docMk/>
            <pc:sldMk cId="2658862418" sldId="278"/>
            <ac:picMk id="14" creationId="{5C5B6D73-3B32-04D9-8C75-475D3D6D40A2}"/>
          </ac:picMkLst>
        </pc:picChg>
        <pc:picChg chg="del">
          <ac:chgData name="Benjamin Stratton" userId="b9a80553-efe1-4cd5-a38c-6e1f266300b8" providerId="ADAL" clId="{362013A5-92F9-40BE-A600-CBD705E6C923}" dt="2023-05-31T13:09:27.991" v="7108" actId="478"/>
          <ac:picMkLst>
            <pc:docMk/>
            <pc:sldMk cId="2658862418" sldId="278"/>
            <ac:picMk id="15" creationId="{8762CC76-E20D-446E-2A39-C05DE0C3E9E8}"/>
          </ac:picMkLst>
        </pc:picChg>
        <pc:picChg chg="add mod">
          <ac:chgData name="Benjamin Stratton" userId="b9a80553-efe1-4cd5-a38c-6e1f266300b8" providerId="ADAL" clId="{362013A5-92F9-40BE-A600-CBD705E6C923}" dt="2023-05-31T13:23:37.619" v="7374" actId="1076"/>
          <ac:picMkLst>
            <pc:docMk/>
            <pc:sldMk cId="2658862418" sldId="278"/>
            <ac:picMk id="18" creationId="{D5D9D94C-6B5F-FE6D-FF52-7AA106DA4601}"/>
          </ac:picMkLst>
        </pc:picChg>
        <pc:picChg chg="add mod">
          <ac:chgData name="Benjamin Stratton" userId="b9a80553-efe1-4cd5-a38c-6e1f266300b8" providerId="ADAL" clId="{362013A5-92F9-40BE-A600-CBD705E6C923}" dt="2023-05-31T13:24:04.306" v="7380" actId="1076"/>
          <ac:picMkLst>
            <pc:docMk/>
            <pc:sldMk cId="2658862418" sldId="278"/>
            <ac:picMk id="20" creationId="{3EFE59B4-CEB7-6E09-44FD-F289C9A11FE1}"/>
          </ac:picMkLst>
        </pc:picChg>
        <pc:picChg chg="add mod">
          <ac:chgData name="Benjamin Stratton" userId="b9a80553-efe1-4cd5-a38c-6e1f266300b8" providerId="ADAL" clId="{362013A5-92F9-40BE-A600-CBD705E6C923}" dt="2023-05-31T13:24:20.474" v="7385" actId="1076"/>
          <ac:picMkLst>
            <pc:docMk/>
            <pc:sldMk cId="2658862418" sldId="278"/>
            <ac:picMk id="34" creationId="{D1542315-E443-33C0-9BCD-CDCB483D57ED}"/>
          </ac:picMkLst>
        </pc:picChg>
        <pc:picChg chg="add mod">
          <ac:chgData name="Benjamin Stratton" userId="b9a80553-efe1-4cd5-a38c-6e1f266300b8" providerId="ADAL" clId="{362013A5-92F9-40BE-A600-CBD705E6C923}" dt="2023-06-01T16:10:51.766" v="8217" actId="1076"/>
          <ac:picMkLst>
            <pc:docMk/>
            <pc:sldMk cId="2658862418" sldId="278"/>
            <ac:picMk id="37" creationId="{92F258AD-1EE1-C60E-B42B-278BFE101D8B}"/>
          </ac:picMkLst>
        </pc:picChg>
        <pc:cxnChg chg="add mod">
          <ac:chgData name="Benjamin Stratton" userId="b9a80553-efe1-4cd5-a38c-6e1f266300b8" providerId="ADAL" clId="{362013A5-92F9-40BE-A600-CBD705E6C923}" dt="2023-05-31T13:23:46.050" v="7376" actId="14100"/>
          <ac:cxnSpMkLst>
            <pc:docMk/>
            <pc:sldMk cId="2658862418" sldId="278"/>
            <ac:cxnSpMk id="26" creationId="{2AC3B7BA-8E6F-23EB-912A-54F55E98C1EB}"/>
          </ac:cxnSpMkLst>
        </pc:cxnChg>
        <pc:cxnChg chg="add mod">
          <ac:chgData name="Benjamin Stratton" userId="b9a80553-efe1-4cd5-a38c-6e1f266300b8" providerId="ADAL" clId="{362013A5-92F9-40BE-A600-CBD705E6C923}" dt="2023-05-31T13:23:49.730" v="7378" actId="14100"/>
          <ac:cxnSpMkLst>
            <pc:docMk/>
            <pc:sldMk cId="2658862418" sldId="278"/>
            <ac:cxnSpMk id="28" creationId="{74957A3A-B2BE-6090-8E88-22E02775DA4A}"/>
          </ac:cxnSpMkLst>
        </pc:cxnChg>
      </pc:sldChg>
      <pc:sldChg chg="addSp delSp modSp new mod modAnim modNotesTx">
        <pc:chgData name="Benjamin Stratton" userId="b9a80553-efe1-4cd5-a38c-6e1f266300b8" providerId="ADAL" clId="{362013A5-92F9-40BE-A600-CBD705E6C923}" dt="2023-06-01T15:47:47.087" v="8082" actId="20577"/>
        <pc:sldMkLst>
          <pc:docMk/>
          <pc:sldMk cId="2601125566" sldId="279"/>
        </pc:sldMkLst>
        <pc:spChg chg="del">
          <ac:chgData name="Benjamin Stratton" userId="b9a80553-efe1-4cd5-a38c-6e1f266300b8" providerId="ADAL" clId="{362013A5-92F9-40BE-A600-CBD705E6C923}" dt="2023-06-01T15:41:00.676" v="7697" actId="21"/>
          <ac:spMkLst>
            <pc:docMk/>
            <pc:sldMk cId="2601125566" sldId="279"/>
            <ac:spMk id="2" creationId="{B54B3C39-6919-9117-FDD2-B98536C5FCB9}"/>
          </ac:spMkLst>
        </pc:spChg>
        <pc:spChg chg="add mod">
          <ac:chgData name="Benjamin Stratton" userId="b9a80553-efe1-4cd5-a38c-6e1f266300b8" providerId="ADAL" clId="{362013A5-92F9-40BE-A600-CBD705E6C923}" dt="2023-06-01T15:36:04.846" v="7624" actId="2711"/>
          <ac:spMkLst>
            <pc:docMk/>
            <pc:sldMk cId="2601125566" sldId="279"/>
            <ac:spMk id="3" creationId="{43A59BF5-E295-63DD-681A-BDB5CB8B9B90}"/>
          </ac:spMkLst>
        </pc:spChg>
        <pc:spChg chg="add mod">
          <ac:chgData name="Benjamin Stratton" userId="b9a80553-efe1-4cd5-a38c-6e1f266300b8" providerId="ADAL" clId="{362013A5-92F9-40BE-A600-CBD705E6C923}" dt="2023-06-01T15:38:10.564" v="7639" actId="13822"/>
          <ac:spMkLst>
            <pc:docMk/>
            <pc:sldMk cId="2601125566" sldId="279"/>
            <ac:spMk id="8" creationId="{64B83737-CB19-B6E2-E8AC-1DF8AFCD5C39}"/>
          </ac:spMkLst>
        </pc:spChg>
        <pc:spChg chg="add mod">
          <ac:chgData name="Benjamin Stratton" userId="b9a80553-efe1-4cd5-a38c-6e1f266300b8" providerId="ADAL" clId="{362013A5-92F9-40BE-A600-CBD705E6C923}" dt="2023-06-01T15:38:42.442" v="7650" actId="1076"/>
          <ac:spMkLst>
            <pc:docMk/>
            <pc:sldMk cId="2601125566" sldId="279"/>
            <ac:spMk id="11" creationId="{D2BAA1F9-E491-072D-1849-FD1AECC69611}"/>
          </ac:spMkLst>
        </pc:spChg>
        <pc:spChg chg="add mod">
          <ac:chgData name="Benjamin Stratton" userId="b9a80553-efe1-4cd5-a38c-6e1f266300b8" providerId="ADAL" clId="{362013A5-92F9-40BE-A600-CBD705E6C923}" dt="2023-06-01T15:39:43.417" v="7688" actId="1076"/>
          <ac:spMkLst>
            <pc:docMk/>
            <pc:sldMk cId="2601125566" sldId="279"/>
            <ac:spMk id="12" creationId="{B9E3C181-8D70-1891-3EC6-5D3E672CF18E}"/>
          </ac:spMkLst>
        </pc:spChg>
        <pc:spChg chg="add mod">
          <ac:chgData name="Benjamin Stratton" userId="b9a80553-efe1-4cd5-a38c-6e1f266300b8" providerId="ADAL" clId="{362013A5-92F9-40BE-A600-CBD705E6C923}" dt="2023-06-01T15:42:32.320" v="7713" actId="1076"/>
          <ac:spMkLst>
            <pc:docMk/>
            <pc:sldMk cId="2601125566" sldId="279"/>
            <ac:spMk id="16" creationId="{DEAE8297-E97C-CD7C-AD0D-7BABD4DB580F}"/>
          </ac:spMkLst>
        </pc:spChg>
        <pc:spChg chg="add mod">
          <ac:chgData name="Benjamin Stratton" userId="b9a80553-efe1-4cd5-a38c-6e1f266300b8" providerId="ADAL" clId="{362013A5-92F9-40BE-A600-CBD705E6C923}" dt="2023-06-01T15:42:30.401" v="7712" actId="1076"/>
          <ac:spMkLst>
            <pc:docMk/>
            <pc:sldMk cId="2601125566" sldId="279"/>
            <ac:spMk id="18" creationId="{DF83791C-A4DC-6451-30F6-4307C70EE7B6}"/>
          </ac:spMkLst>
        </pc:spChg>
        <pc:spChg chg="add mod">
          <ac:chgData name="Benjamin Stratton" userId="b9a80553-efe1-4cd5-a38c-6e1f266300b8" providerId="ADAL" clId="{362013A5-92F9-40BE-A600-CBD705E6C923}" dt="2023-06-01T15:43:10.993" v="7740" actId="1076"/>
          <ac:spMkLst>
            <pc:docMk/>
            <pc:sldMk cId="2601125566" sldId="279"/>
            <ac:spMk id="26" creationId="{27F4C940-39EF-F816-FCED-8F17AB083F25}"/>
          </ac:spMkLst>
        </pc:spChg>
        <pc:spChg chg="add mod">
          <ac:chgData name="Benjamin Stratton" userId="b9a80553-efe1-4cd5-a38c-6e1f266300b8" providerId="ADAL" clId="{362013A5-92F9-40BE-A600-CBD705E6C923}" dt="2023-06-01T15:45:36.991" v="7811" actId="1076"/>
          <ac:spMkLst>
            <pc:docMk/>
            <pc:sldMk cId="2601125566" sldId="279"/>
            <ac:spMk id="32" creationId="{2066226B-C286-2544-6138-31D4AD7210FC}"/>
          </ac:spMkLst>
        </pc:spChg>
        <pc:picChg chg="add mod">
          <ac:chgData name="Benjamin Stratton" userId="b9a80553-efe1-4cd5-a38c-6e1f266300b8" providerId="ADAL" clId="{362013A5-92F9-40BE-A600-CBD705E6C923}" dt="2023-06-01T15:37:37.842" v="7629" actId="1076"/>
          <ac:picMkLst>
            <pc:docMk/>
            <pc:sldMk cId="2601125566" sldId="279"/>
            <ac:picMk id="5" creationId="{E12EC12B-4BF9-8AA1-8620-63EB932EECFE}"/>
          </ac:picMkLst>
        </pc:picChg>
        <pc:picChg chg="add mod">
          <ac:chgData name="Benjamin Stratton" userId="b9a80553-efe1-4cd5-a38c-6e1f266300b8" providerId="ADAL" clId="{362013A5-92F9-40BE-A600-CBD705E6C923}" dt="2023-06-01T15:37:48.986" v="7636" actId="1076"/>
          <ac:picMkLst>
            <pc:docMk/>
            <pc:sldMk cId="2601125566" sldId="279"/>
            <ac:picMk id="7" creationId="{CB35799E-80B1-B5AC-7E83-AC66637B03CB}"/>
          </ac:picMkLst>
        </pc:picChg>
        <pc:picChg chg="add mod">
          <ac:chgData name="Benjamin Stratton" userId="b9a80553-efe1-4cd5-a38c-6e1f266300b8" providerId="ADAL" clId="{362013A5-92F9-40BE-A600-CBD705E6C923}" dt="2023-06-01T15:38:22.674" v="7645" actId="1076"/>
          <ac:picMkLst>
            <pc:docMk/>
            <pc:sldMk cId="2601125566" sldId="279"/>
            <ac:picMk id="10" creationId="{49EAECF6-0B30-B10E-7D35-D9CF31C005BD}"/>
          </ac:picMkLst>
        </pc:picChg>
        <pc:picChg chg="add mod">
          <ac:chgData name="Benjamin Stratton" userId="b9a80553-efe1-4cd5-a38c-6e1f266300b8" providerId="ADAL" clId="{362013A5-92F9-40BE-A600-CBD705E6C923}" dt="2023-06-01T15:41:08.561" v="7699" actId="14100"/>
          <ac:picMkLst>
            <pc:docMk/>
            <pc:sldMk cId="2601125566" sldId="279"/>
            <ac:picMk id="14" creationId="{81679149-7D6A-A308-7BD0-14809243A5F4}"/>
          </ac:picMkLst>
        </pc:picChg>
        <pc:picChg chg="add mod">
          <ac:chgData name="Benjamin Stratton" userId="b9a80553-efe1-4cd5-a38c-6e1f266300b8" providerId="ADAL" clId="{362013A5-92F9-40BE-A600-CBD705E6C923}" dt="2023-06-01T15:44:03.735" v="7751" actId="1076"/>
          <ac:picMkLst>
            <pc:docMk/>
            <pc:sldMk cId="2601125566" sldId="279"/>
            <ac:picMk id="31" creationId="{B767469C-14C6-0071-4D32-2F8560614CCB}"/>
          </ac:picMkLst>
        </pc:picChg>
        <pc:cxnChg chg="add mod">
          <ac:chgData name="Benjamin Stratton" userId="b9a80553-efe1-4cd5-a38c-6e1f266300b8" providerId="ADAL" clId="{362013A5-92F9-40BE-A600-CBD705E6C923}" dt="2023-06-01T15:42:46.488" v="7718" actId="14100"/>
          <ac:cxnSpMkLst>
            <pc:docMk/>
            <pc:sldMk cId="2601125566" sldId="279"/>
            <ac:cxnSpMk id="15" creationId="{AE796E28-A6FF-314D-FA76-BAD76FF58838}"/>
          </ac:cxnSpMkLst>
        </pc:cxnChg>
        <pc:cxnChg chg="add mod">
          <ac:chgData name="Benjamin Stratton" userId="b9a80553-efe1-4cd5-a38c-6e1f266300b8" providerId="ADAL" clId="{362013A5-92F9-40BE-A600-CBD705E6C923}" dt="2023-06-01T15:42:27.682" v="7711" actId="14100"/>
          <ac:cxnSpMkLst>
            <pc:docMk/>
            <pc:sldMk cId="2601125566" sldId="279"/>
            <ac:cxnSpMk id="17" creationId="{F9320AA9-B5F1-36B8-E8AE-64159C27849B}"/>
          </ac:cxnSpMkLst>
        </pc:cxnChg>
        <pc:cxnChg chg="add mod">
          <ac:chgData name="Benjamin Stratton" userId="b9a80553-efe1-4cd5-a38c-6e1f266300b8" providerId="ADAL" clId="{362013A5-92F9-40BE-A600-CBD705E6C923}" dt="2023-06-01T15:43:18.256" v="7744" actId="14100"/>
          <ac:cxnSpMkLst>
            <pc:docMk/>
            <pc:sldMk cId="2601125566" sldId="279"/>
            <ac:cxnSpMk id="27" creationId="{D9AFC098-8F4B-6ACE-4335-C4EE1BB3D65E}"/>
          </ac:cxnSpMkLst>
        </pc:cxnChg>
      </pc:sldChg>
      <pc:sldChg chg="addSp delSp modSp new mod ord delAnim modAnim">
        <pc:chgData name="Benjamin Stratton" userId="b9a80553-efe1-4cd5-a38c-6e1f266300b8" providerId="ADAL" clId="{362013A5-92F9-40BE-A600-CBD705E6C923}" dt="2023-06-01T16:55:13.229" v="9013"/>
        <pc:sldMkLst>
          <pc:docMk/>
          <pc:sldMk cId="1589521085" sldId="280"/>
        </pc:sldMkLst>
        <pc:spChg chg="del">
          <ac:chgData name="Benjamin Stratton" userId="b9a80553-efe1-4cd5-a38c-6e1f266300b8" providerId="ADAL" clId="{362013A5-92F9-40BE-A600-CBD705E6C923}" dt="2023-06-01T15:59:30.995" v="8089" actId="21"/>
          <ac:spMkLst>
            <pc:docMk/>
            <pc:sldMk cId="1589521085" sldId="280"/>
            <ac:spMk id="2" creationId="{E76E6019-8407-734E-2FA5-958469305F7F}"/>
          </ac:spMkLst>
        </pc:spChg>
        <pc:spChg chg="add del mod">
          <ac:chgData name="Benjamin Stratton" userId="b9a80553-efe1-4cd5-a38c-6e1f266300b8" providerId="ADAL" clId="{362013A5-92F9-40BE-A600-CBD705E6C923}" dt="2023-06-01T15:59:37.941" v="8091" actId="21"/>
          <ac:spMkLst>
            <pc:docMk/>
            <pc:sldMk cId="1589521085" sldId="280"/>
            <ac:spMk id="3" creationId="{1FCDEB4A-9290-0123-0660-BC45AC443E9A}"/>
          </ac:spMkLst>
        </pc:spChg>
        <pc:spChg chg="add mod">
          <ac:chgData name="Benjamin Stratton" userId="b9a80553-efe1-4cd5-a38c-6e1f266300b8" providerId="ADAL" clId="{362013A5-92F9-40BE-A600-CBD705E6C923}" dt="2023-06-01T16:00:39.844" v="8130" actId="113"/>
          <ac:spMkLst>
            <pc:docMk/>
            <pc:sldMk cId="1589521085" sldId="280"/>
            <ac:spMk id="4" creationId="{13C7EDD3-7753-BA3A-3FB1-5F87BA8B5FE6}"/>
          </ac:spMkLst>
        </pc:spChg>
        <pc:spChg chg="add del mod">
          <ac:chgData name="Benjamin Stratton" userId="b9a80553-efe1-4cd5-a38c-6e1f266300b8" providerId="ADAL" clId="{362013A5-92F9-40BE-A600-CBD705E6C923}" dt="2023-06-01T16:01:00.061" v="8135" actId="478"/>
          <ac:spMkLst>
            <pc:docMk/>
            <pc:sldMk cId="1589521085" sldId="280"/>
            <ac:spMk id="5" creationId="{600DB680-B3F7-DBC4-7B06-A5380A5EAE88}"/>
          </ac:spMkLst>
        </pc:spChg>
        <pc:spChg chg="add del mod">
          <ac:chgData name="Benjamin Stratton" userId="b9a80553-efe1-4cd5-a38c-6e1f266300b8" providerId="ADAL" clId="{362013A5-92F9-40BE-A600-CBD705E6C923}" dt="2023-06-01T16:01:31.303" v="8140" actId="478"/>
          <ac:spMkLst>
            <pc:docMk/>
            <pc:sldMk cId="1589521085" sldId="280"/>
            <ac:spMk id="6" creationId="{12D359C0-DBC5-13F4-B051-DC2B37D8E4C6}"/>
          </ac:spMkLst>
        </pc:spChg>
        <pc:spChg chg="add del mod">
          <ac:chgData name="Benjamin Stratton" userId="b9a80553-efe1-4cd5-a38c-6e1f266300b8" providerId="ADAL" clId="{362013A5-92F9-40BE-A600-CBD705E6C923}" dt="2023-06-01T16:01:28.117" v="8137" actId="478"/>
          <ac:spMkLst>
            <pc:docMk/>
            <pc:sldMk cId="1589521085" sldId="280"/>
            <ac:spMk id="9" creationId="{A8A79B84-AA13-A30F-0A94-6EEB0D45EAED}"/>
          </ac:spMkLst>
        </pc:spChg>
        <pc:spChg chg="add del mod">
          <ac:chgData name="Benjamin Stratton" userId="b9a80553-efe1-4cd5-a38c-6e1f266300b8" providerId="ADAL" clId="{362013A5-92F9-40BE-A600-CBD705E6C923}" dt="2023-06-01T16:01:26.620" v="8136" actId="21"/>
          <ac:spMkLst>
            <pc:docMk/>
            <pc:sldMk cId="1589521085" sldId="280"/>
            <ac:spMk id="10" creationId="{AF23F172-A463-4EC8-3721-1437796708EF}"/>
          </ac:spMkLst>
        </pc:spChg>
        <pc:spChg chg="add del mod">
          <ac:chgData name="Benjamin Stratton" userId="b9a80553-efe1-4cd5-a38c-6e1f266300b8" providerId="ADAL" clId="{362013A5-92F9-40BE-A600-CBD705E6C923}" dt="2023-06-01T16:01:32.187" v="8141" actId="478"/>
          <ac:spMkLst>
            <pc:docMk/>
            <pc:sldMk cId="1589521085" sldId="280"/>
            <ac:spMk id="11" creationId="{B7E06394-9DEB-52F4-F575-71F3F2336747}"/>
          </ac:spMkLst>
        </pc:spChg>
        <pc:spChg chg="add mod">
          <ac:chgData name="Benjamin Stratton" userId="b9a80553-efe1-4cd5-a38c-6e1f266300b8" providerId="ADAL" clId="{362013A5-92F9-40BE-A600-CBD705E6C923}" dt="2023-06-01T16:00:10.909" v="8115" actId="20577"/>
          <ac:spMkLst>
            <pc:docMk/>
            <pc:sldMk cId="1589521085" sldId="280"/>
            <ac:spMk id="12" creationId="{17F2C1A2-D744-E009-7759-410D546160CD}"/>
          </ac:spMkLst>
        </pc:spChg>
        <pc:spChg chg="add mod">
          <ac:chgData name="Benjamin Stratton" userId="b9a80553-efe1-4cd5-a38c-6e1f266300b8" providerId="ADAL" clId="{362013A5-92F9-40BE-A600-CBD705E6C923}" dt="2023-06-01T16:13:08.724" v="8233" actId="1076"/>
          <ac:spMkLst>
            <pc:docMk/>
            <pc:sldMk cId="1589521085" sldId="280"/>
            <ac:spMk id="20" creationId="{19EA60FD-5396-9F3B-A50F-CBEAAE4FE5E0}"/>
          </ac:spMkLst>
        </pc:spChg>
        <pc:spChg chg="add mod">
          <ac:chgData name="Benjamin Stratton" userId="b9a80553-efe1-4cd5-a38c-6e1f266300b8" providerId="ADAL" clId="{362013A5-92F9-40BE-A600-CBD705E6C923}" dt="2023-06-01T16:13:57.828" v="8243" actId="1076"/>
          <ac:spMkLst>
            <pc:docMk/>
            <pc:sldMk cId="1589521085" sldId="280"/>
            <ac:spMk id="25" creationId="{8E44375B-4585-0FDB-E388-FFD961E1B8DE}"/>
          </ac:spMkLst>
        </pc:spChg>
        <pc:picChg chg="add del mod">
          <ac:chgData name="Benjamin Stratton" userId="b9a80553-efe1-4cd5-a38c-6e1f266300b8" providerId="ADAL" clId="{362013A5-92F9-40BE-A600-CBD705E6C923}" dt="2023-06-01T16:01:30.578" v="8139" actId="478"/>
          <ac:picMkLst>
            <pc:docMk/>
            <pc:sldMk cId="1589521085" sldId="280"/>
            <ac:picMk id="7" creationId="{0472C35A-9318-60A7-E859-14908CA29587}"/>
          </ac:picMkLst>
        </pc:picChg>
        <pc:picChg chg="add del mod">
          <ac:chgData name="Benjamin Stratton" userId="b9a80553-efe1-4cd5-a38c-6e1f266300b8" providerId="ADAL" clId="{362013A5-92F9-40BE-A600-CBD705E6C923}" dt="2023-06-01T16:01:29.475" v="8138" actId="478"/>
          <ac:picMkLst>
            <pc:docMk/>
            <pc:sldMk cId="1589521085" sldId="280"/>
            <ac:picMk id="8" creationId="{F70554DF-495C-F826-706F-64D929658833}"/>
          </ac:picMkLst>
        </pc:picChg>
        <pc:picChg chg="add del mod">
          <ac:chgData name="Benjamin Stratton" userId="b9a80553-efe1-4cd5-a38c-6e1f266300b8" providerId="ADAL" clId="{362013A5-92F9-40BE-A600-CBD705E6C923}" dt="2023-06-01T16:07:29.872" v="8183" actId="478"/>
          <ac:picMkLst>
            <pc:docMk/>
            <pc:sldMk cId="1589521085" sldId="280"/>
            <ac:picMk id="13" creationId="{130C982B-98B4-1F0C-4354-D3A3D2919EA7}"/>
          </ac:picMkLst>
        </pc:picChg>
        <pc:picChg chg="add del mod modCrop">
          <ac:chgData name="Benjamin Stratton" userId="b9a80553-efe1-4cd5-a38c-6e1f266300b8" providerId="ADAL" clId="{362013A5-92F9-40BE-A600-CBD705E6C923}" dt="2023-06-01T16:07:31.176" v="8185" actId="478"/>
          <ac:picMkLst>
            <pc:docMk/>
            <pc:sldMk cId="1589521085" sldId="280"/>
            <ac:picMk id="14" creationId="{98F99D48-9E81-E01E-9861-328C7C5CC6B6}"/>
          </ac:picMkLst>
        </pc:picChg>
        <pc:picChg chg="add del mod">
          <ac:chgData name="Benjamin Stratton" userId="b9a80553-efe1-4cd5-a38c-6e1f266300b8" providerId="ADAL" clId="{362013A5-92F9-40BE-A600-CBD705E6C923}" dt="2023-06-01T16:07:30.649" v="8184" actId="478"/>
          <ac:picMkLst>
            <pc:docMk/>
            <pc:sldMk cId="1589521085" sldId="280"/>
            <ac:picMk id="15" creationId="{9B60AF8E-EC2C-B0BD-1093-0D87729B08CF}"/>
          </ac:picMkLst>
        </pc:picChg>
        <pc:picChg chg="add del mod">
          <ac:chgData name="Benjamin Stratton" userId="b9a80553-efe1-4cd5-a38c-6e1f266300b8" providerId="ADAL" clId="{362013A5-92F9-40BE-A600-CBD705E6C923}" dt="2023-06-01T16:07:32.833" v="8187" actId="478"/>
          <ac:picMkLst>
            <pc:docMk/>
            <pc:sldMk cId="1589521085" sldId="280"/>
            <ac:picMk id="17" creationId="{23BDC3B7-89EC-202C-0401-C4077218E6D8}"/>
          </ac:picMkLst>
        </pc:picChg>
        <pc:picChg chg="add mod">
          <ac:chgData name="Benjamin Stratton" userId="b9a80553-efe1-4cd5-a38c-6e1f266300b8" providerId="ADAL" clId="{362013A5-92F9-40BE-A600-CBD705E6C923}" dt="2023-06-01T16:13:06.308" v="8232" actId="1076"/>
          <ac:picMkLst>
            <pc:docMk/>
            <pc:sldMk cId="1589521085" sldId="280"/>
            <ac:picMk id="18" creationId="{43400C76-2B8E-610C-B959-82569FE4F66F}"/>
          </ac:picMkLst>
        </pc:picChg>
        <pc:picChg chg="add del mod">
          <ac:chgData name="Benjamin Stratton" userId="b9a80553-efe1-4cd5-a38c-6e1f266300b8" providerId="ADAL" clId="{362013A5-92F9-40BE-A600-CBD705E6C923}" dt="2023-06-01T16:09:03.961" v="8194" actId="478"/>
          <ac:picMkLst>
            <pc:docMk/>
            <pc:sldMk cId="1589521085" sldId="280"/>
            <ac:picMk id="19" creationId="{69CC0C95-76FF-F0F8-79E7-126EEC9AD420}"/>
          </ac:picMkLst>
        </pc:picChg>
        <pc:picChg chg="add mod">
          <ac:chgData name="Benjamin Stratton" userId="b9a80553-efe1-4cd5-a38c-6e1f266300b8" providerId="ADAL" clId="{362013A5-92F9-40BE-A600-CBD705E6C923}" dt="2023-06-01T16:13:10.764" v="8234" actId="1076"/>
          <ac:picMkLst>
            <pc:docMk/>
            <pc:sldMk cId="1589521085" sldId="280"/>
            <ac:picMk id="21" creationId="{8DB77CAA-6348-514B-F0F9-49A57D6D5565}"/>
          </ac:picMkLst>
        </pc:picChg>
        <pc:picChg chg="add mod modCrop">
          <ac:chgData name="Benjamin Stratton" userId="b9a80553-efe1-4cd5-a38c-6e1f266300b8" providerId="ADAL" clId="{362013A5-92F9-40BE-A600-CBD705E6C923}" dt="2023-06-01T16:10:44.869" v="8215" actId="1076"/>
          <ac:picMkLst>
            <pc:docMk/>
            <pc:sldMk cId="1589521085" sldId="280"/>
            <ac:picMk id="22" creationId="{494FF5BF-7C8A-B72B-FDE6-5DC6B73CC5CC}"/>
          </ac:picMkLst>
        </pc:picChg>
        <pc:picChg chg="add mod modCrop">
          <ac:chgData name="Benjamin Stratton" userId="b9a80553-efe1-4cd5-a38c-6e1f266300b8" providerId="ADAL" clId="{362013A5-92F9-40BE-A600-CBD705E6C923}" dt="2023-06-01T16:13:10.764" v="8234" actId="1076"/>
          <ac:picMkLst>
            <pc:docMk/>
            <pc:sldMk cId="1589521085" sldId="280"/>
            <ac:picMk id="23" creationId="{10194FEE-EF0C-3C55-C5F1-0AE5FBB6FEB4}"/>
          </ac:picMkLst>
        </pc:picChg>
        <pc:picChg chg="add mod">
          <ac:chgData name="Benjamin Stratton" userId="b9a80553-efe1-4cd5-a38c-6e1f266300b8" providerId="ADAL" clId="{362013A5-92F9-40BE-A600-CBD705E6C923}" dt="2023-06-01T16:13:17.220" v="8237" actId="1076"/>
          <ac:picMkLst>
            <pc:docMk/>
            <pc:sldMk cId="1589521085" sldId="280"/>
            <ac:picMk id="24" creationId="{85DC9BED-EFC4-DFA1-24B6-265F4F4EEEFE}"/>
          </ac:picMkLst>
        </pc:picChg>
      </pc:sldChg>
      <pc:sldChg chg="addSp delSp modSp new mod modAnim">
        <pc:chgData name="Benjamin Stratton" userId="b9a80553-efe1-4cd5-a38c-6e1f266300b8" providerId="ADAL" clId="{362013A5-92F9-40BE-A600-CBD705E6C923}" dt="2023-06-02T15:23:48.777" v="9095"/>
        <pc:sldMkLst>
          <pc:docMk/>
          <pc:sldMk cId="836024197" sldId="281"/>
        </pc:sldMkLst>
        <pc:spChg chg="add mod">
          <ac:chgData name="Benjamin Stratton" userId="b9a80553-efe1-4cd5-a38c-6e1f266300b8" providerId="ADAL" clId="{362013A5-92F9-40BE-A600-CBD705E6C923}" dt="2023-06-02T15:22:58.253" v="9019" actId="14100"/>
          <ac:spMkLst>
            <pc:docMk/>
            <pc:sldMk cId="836024197" sldId="281"/>
            <ac:spMk id="2" creationId="{9A39C508-1029-1D13-E5AA-4B60541EABB3}"/>
          </ac:spMkLst>
        </pc:spChg>
        <pc:spChg chg="del">
          <ac:chgData name="Benjamin Stratton" userId="b9a80553-efe1-4cd5-a38c-6e1f266300b8" providerId="ADAL" clId="{362013A5-92F9-40BE-A600-CBD705E6C923}" dt="2023-06-01T16:17:29.108" v="8263" actId="21"/>
          <ac:spMkLst>
            <pc:docMk/>
            <pc:sldMk cId="836024197" sldId="281"/>
            <ac:spMk id="2" creationId="{B1ACB9FF-8621-DA76-44D6-7561A3DF20A1}"/>
          </ac:spMkLst>
        </pc:spChg>
        <pc:spChg chg="add mod">
          <ac:chgData name="Benjamin Stratton" userId="b9a80553-efe1-4cd5-a38c-6e1f266300b8" providerId="ADAL" clId="{362013A5-92F9-40BE-A600-CBD705E6C923}" dt="2023-06-01T16:17:17.684" v="8259" actId="20577"/>
          <ac:spMkLst>
            <pc:docMk/>
            <pc:sldMk cId="836024197" sldId="281"/>
            <ac:spMk id="3" creationId="{848B1E9A-8481-33AA-6137-B7133BD6ACBE}"/>
          </ac:spMkLst>
        </pc:spChg>
        <pc:spChg chg="add mod ord">
          <ac:chgData name="Benjamin Stratton" userId="b9a80553-efe1-4cd5-a38c-6e1f266300b8" providerId="ADAL" clId="{362013A5-92F9-40BE-A600-CBD705E6C923}" dt="2023-06-01T16:26:51.008" v="8597" actId="20577"/>
          <ac:spMkLst>
            <pc:docMk/>
            <pc:sldMk cId="836024197" sldId="281"/>
            <ac:spMk id="7" creationId="{9C68FFA6-0CB9-4FD3-5949-B8016B68E18E}"/>
          </ac:spMkLst>
        </pc:spChg>
        <pc:spChg chg="add mod">
          <ac:chgData name="Benjamin Stratton" userId="b9a80553-efe1-4cd5-a38c-6e1f266300b8" providerId="ADAL" clId="{362013A5-92F9-40BE-A600-CBD705E6C923}" dt="2023-06-01T16:34:40.675" v="8909" actId="20577"/>
          <ac:spMkLst>
            <pc:docMk/>
            <pc:sldMk cId="836024197" sldId="281"/>
            <ac:spMk id="11" creationId="{05C630FE-372C-F056-C883-124BF7131E69}"/>
          </ac:spMkLst>
        </pc:spChg>
        <pc:spChg chg="add mod">
          <ac:chgData name="Benjamin Stratton" userId="b9a80553-efe1-4cd5-a38c-6e1f266300b8" providerId="ADAL" clId="{362013A5-92F9-40BE-A600-CBD705E6C923}" dt="2023-06-02T15:23:43.356" v="9093" actId="1076"/>
          <ac:spMkLst>
            <pc:docMk/>
            <pc:sldMk cId="836024197" sldId="281"/>
            <ac:spMk id="12" creationId="{0EA23F24-63DC-9F77-D25E-09BEB3FCD37B}"/>
          </ac:spMkLst>
        </pc:spChg>
        <pc:spChg chg="add mod">
          <ac:chgData name="Benjamin Stratton" userId="b9a80553-efe1-4cd5-a38c-6e1f266300b8" providerId="ADAL" clId="{362013A5-92F9-40BE-A600-CBD705E6C923}" dt="2023-06-01T16:33:14.614" v="8900" actId="20577"/>
          <ac:spMkLst>
            <pc:docMk/>
            <pc:sldMk cId="836024197" sldId="281"/>
            <ac:spMk id="14" creationId="{774E0D6E-6AC9-0E6F-366B-75930561BC61}"/>
          </ac:spMkLst>
        </pc:spChg>
        <pc:picChg chg="add mod modCrop">
          <ac:chgData name="Benjamin Stratton" userId="b9a80553-efe1-4cd5-a38c-6e1f266300b8" providerId="ADAL" clId="{362013A5-92F9-40BE-A600-CBD705E6C923}" dt="2023-06-01T16:17:22.947" v="8262" actId="1076"/>
          <ac:picMkLst>
            <pc:docMk/>
            <pc:sldMk cId="836024197" sldId="281"/>
            <ac:picMk id="4" creationId="{DFBE889F-7DE7-6293-67AB-C0485F6D03D6}"/>
          </ac:picMkLst>
        </pc:picChg>
        <pc:picChg chg="add mod">
          <ac:chgData name="Benjamin Stratton" userId="b9a80553-efe1-4cd5-a38c-6e1f266300b8" providerId="ADAL" clId="{362013A5-92F9-40BE-A600-CBD705E6C923}" dt="2023-06-01T16:26:15.534" v="8549" actId="1076"/>
          <ac:picMkLst>
            <pc:docMk/>
            <pc:sldMk cId="836024197" sldId="281"/>
            <ac:picMk id="5" creationId="{09BF1273-8C22-C569-F96E-C97FC423D657}"/>
          </ac:picMkLst>
        </pc:picChg>
        <pc:picChg chg="add mod modCrop">
          <ac:chgData name="Benjamin Stratton" userId="b9a80553-efe1-4cd5-a38c-6e1f266300b8" providerId="ADAL" clId="{362013A5-92F9-40BE-A600-CBD705E6C923}" dt="2023-06-01T16:26:42.670" v="8572" actId="1076"/>
          <ac:picMkLst>
            <pc:docMk/>
            <pc:sldMk cId="836024197" sldId="281"/>
            <ac:picMk id="6" creationId="{68154727-FB11-739F-A7A9-0BE698F8FF69}"/>
          </ac:picMkLst>
        </pc:picChg>
        <pc:picChg chg="add mod modCrop">
          <ac:chgData name="Benjamin Stratton" userId="b9a80553-efe1-4cd5-a38c-6e1f266300b8" providerId="ADAL" clId="{362013A5-92F9-40BE-A600-CBD705E6C923}" dt="2023-06-01T16:24:20.048" v="8486" actId="1076"/>
          <ac:picMkLst>
            <pc:docMk/>
            <pc:sldMk cId="836024197" sldId="281"/>
            <ac:picMk id="8" creationId="{0CF43712-6F68-084B-1FC8-48C6C44B766C}"/>
          </ac:picMkLst>
        </pc:picChg>
        <pc:picChg chg="add mod modCrop">
          <ac:chgData name="Benjamin Stratton" userId="b9a80553-efe1-4cd5-a38c-6e1f266300b8" providerId="ADAL" clId="{362013A5-92F9-40BE-A600-CBD705E6C923}" dt="2023-06-01T16:24:20.048" v="8486" actId="1076"/>
          <ac:picMkLst>
            <pc:docMk/>
            <pc:sldMk cId="836024197" sldId="281"/>
            <ac:picMk id="9" creationId="{325E0B97-D60F-2219-14DC-73EEA6EDE7C2}"/>
          </ac:picMkLst>
        </pc:picChg>
        <pc:picChg chg="add mod modCrop">
          <ac:chgData name="Benjamin Stratton" userId="b9a80553-efe1-4cd5-a38c-6e1f266300b8" providerId="ADAL" clId="{362013A5-92F9-40BE-A600-CBD705E6C923}" dt="2023-06-01T16:26:36.431" v="8570" actId="1076"/>
          <ac:picMkLst>
            <pc:docMk/>
            <pc:sldMk cId="836024197" sldId="281"/>
            <ac:picMk id="10" creationId="{BEBD811E-D9C1-774D-75B4-76A3A9326274}"/>
          </ac:picMkLst>
        </pc:picChg>
        <pc:picChg chg="add del mod">
          <ac:chgData name="Benjamin Stratton" userId="b9a80553-efe1-4cd5-a38c-6e1f266300b8" providerId="ADAL" clId="{362013A5-92F9-40BE-A600-CBD705E6C923}" dt="2023-06-01T16:31:10.511" v="8846" actId="478"/>
          <ac:picMkLst>
            <pc:docMk/>
            <pc:sldMk cId="836024197" sldId="281"/>
            <ac:picMk id="12" creationId="{CF11374F-3454-CA7B-748F-9E8D24A56584}"/>
          </ac:picMkLst>
        </pc:picChg>
        <pc:picChg chg="add del mod">
          <ac:chgData name="Benjamin Stratton" userId="b9a80553-efe1-4cd5-a38c-6e1f266300b8" providerId="ADAL" clId="{362013A5-92F9-40BE-A600-CBD705E6C923}" dt="2023-06-01T16:31:11.198" v="8847" actId="478"/>
          <ac:picMkLst>
            <pc:docMk/>
            <pc:sldMk cId="836024197" sldId="281"/>
            <ac:picMk id="13" creationId="{DA260696-7079-A48D-65C5-0B6A399DAB6A}"/>
          </ac:picMkLst>
        </pc:picChg>
        <pc:picChg chg="add mod">
          <ac:chgData name="Benjamin Stratton" userId="b9a80553-efe1-4cd5-a38c-6e1f266300b8" providerId="ADAL" clId="{362013A5-92F9-40BE-A600-CBD705E6C923}" dt="2023-06-01T16:33:28.828" v="8904" actId="1076"/>
          <ac:picMkLst>
            <pc:docMk/>
            <pc:sldMk cId="836024197" sldId="281"/>
            <ac:picMk id="15" creationId="{54844905-2623-7CF8-BA50-A64A4CCCEBD6}"/>
          </ac:picMkLst>
        </pc:picChg>
        <pc:picChg chg="add mod">
          <ac:chgData name="Benjamin Stratton" userId="b9a80553-efe1-4cd5-a38c-6e1f266300b8" providerId="ADAL" clId="{362013A5-92F9-40BE-A600-CBD705E6C923}" dt="2023-06-01T16:33:28.828" v="8904" actId="1076"/>
          <ac:picMkLst>
            <pc:docMk/>
            <pc:sldMk cId="836024197" sldId="281"/>
            <ac:picMk id="16" creationId="{D8001D0E-2F41-3567-CF46-9E1F0A6D4E58}"/>
          </ac:picMkLst>
        </pc:picChg>
        <pc:picChg chg="add mod">
          <ac:chgData name="Benjamin Stratton" userId="b9a80553-efe1-4cd5-a38c-6e1f266300b8" providerId="ADAL" clId="{362013A5-92F9-40BE-A600-CBD705E6C923}" dt="2023-06-01T16:32:11.828" v="8865" actId="1076"/>
          <ac:picMkLst>
            <pc:docMk/>
            <pc:sldMk cId="836024197" sldId="281"/>
            <ac:picMk id="17" creationId="{382FFE0D-DCAE-F5EB-9FF0-D9DC5A8EA63C}"/>
          </ac:picMkLst>
        </pc:picChg>
        <pc:picChg chg="add mod modCrop">
          <ac:chgData name="Benjamin Stratton" userId="b9a80553-efe1-4cd5-a38c-6e1f266300b8" providerId="ADAL" clId="{362013A5-92F9-40BE-A600-CBD705E6C923}" dt="2023-06-01T16:32:56.364" v="8885" actId="1076"/>
          <ac:picMkLst>
            <pc:docMk/>
            <pc:sldMk cId="836024197" sldId="281"/>
            <ac:picMk id="18" creationId="{9193BF2C-0DE6-6DE3-09A6-487EF6D77027}"/>
          </ac:picMkLst>
        </pc:picChg>
        <pc:picChg chg="add mod">
          <ac:chgData name="Benjamin Stratton" userId="b9a80553-efe1-4cd5-a38c-6e1f266300b8" providerId="ADAL" clId="{362013A5-92F9-40BE-A600-CBD705E6C923}" dt="2023-06-01T16:33:20.764" v="8903" actId="1076"/>
          <ac:picMkLst>
            <pc:docMk/>
            <pc:sldMk cId="836024197" sldId="281"/>
            <ac:picMk id="19" creationId="{E43DC6FE-E03C-1FA7-0C5F-95F7ABE8273A}"/>
          </ac:picMkLst>
        </pc:picChg>
      </pc:sldChg>
      <pc:sldChg chg="addSp delSp modSp new mod">
        <pc:chgData name="Benjamin Stratton" userId="b9a80553-efe1-4cd5-a38c-6e1f266300b8" providerId="ADAL" clId="{362013A5-92F9-40BE-A600-CBD705E6C923}" dt="2023-06-02T15:43:21.669" v="9291" actId="478"/>
        <pc:sldMkLst>
          <pc:docMk/>
          <pc:sldMk cId="3389310462" sldId="282"/>
        </pc:sldMkLst>
        <pc:spChg chg="del">
          <ac:chgData name="Benjamin Stratton" userId="b9a80553-efe1-4cd5-a38c-6e1f266300b8" providerId="ADAL" clId="{362013A5-92F9-40BE-A600-CBD705E6C923}" dt="2023-06-02T15:24:27.019" v="9096" actId="21"/>
          <ac:spMkLst>
            <pc:docMk/>
            <pc:sldMk cId="3389310462" sldId="282"/>
            <ac:spMk id="2" creationId="{794C936D-D997-5D47-9E0F-EF2A3767E221}"/>
          </ac:spMkLst>
        </pc:spChg>
        <pc:spChg chg="add mod">
          <ac:chgData name="Benjamin Stratton" userId="b9a80553-efe1-4cd5-a38c-6e1f266300b8" providerId="ADAL" clId="{362013A5-92F9-40BE-A600-CBD705E6C923}" dt="2023-06-02T15:24:47.718" v="9114"/>
          <ac:spMkLst>
            <pc:docMk/>
            <pc:sldMk cId="3389310462" sldId="282"/>
            <ac:spMk id="3" creationId="{033CEC28-752C-FA09-130D-164467B4B84B}"/>
          </ac:spMkLst>
        </pc:spChg>
        <pc:spChg chg="add mod">
          <ac:chgData name="Benjamin Stratton" userId="b9a80553-efe1-4cd5-a38c-6e1f266300b8" providerId="ADAL" clId="{362013A5-92F9-40BE-A600-CBD705E6C923}" dt="2023-06-02T15:29:54.282" v="9122" actId="207"/>
          <ac:spMkLst>
            <pc:docMk/>
            <pc:sldMk cId="3389310462" sldId="282"/>
            <ac:spMk id="6" creationId="{8DBB2229-DDF2-4A17-F9FB-62D619DCA44C}"/>
          </ac:spMkLst>
        </pc:spChg>
        <pc:spChg chg="add mod">
          <ac:chgData name="Benjamin Stratton" userId="b9a80553-efe1-4cd5-a38c-6e1f266300b8" providerId="ADAL" clId="{362013A5-92F9-40BE-A600-CBD705E6C923}" dt="2023-06-02T15:29:58.468" v="9124" actId="1076"/>
          <ac:spMkLst>
            <pc:docMk/>
            <pc:sldMk cId="3389310462" sldId="282"/>
            <ac:spMk id="7" creationId="{06DF5B7A-F2F0-0547-7BC5-214F8C63AF10}"/>
          </ac:spMkLst>
        </pc:spChg>
        <pc:spChg chg="add mod">
          <ac:chgData name="Benjamin Stratton" userId="b9a80553-efe1-4cd5-a38c-6e1f266300b8" providerId="ADAL" clId="{362013A5-92F9-40BE-A600-CBD705E6C923}" dt="2023-06-02T15:31:00.754" v="9129" actId="1076"/>
          <ac:spMkLst>
            <pc:docMk/>
            <pc:sldMk cId="3389310462" sldId="282"/>
            <ac:spMk id="8" creationId="{A4699E1C-4893-4069-881E-F1A64CDB0275}"/>
          </ac:spMkLst>
        </pc:spChg>
        <pc:spChg chg="add mod">
          <ac:chgData name="Benjamin Stratton" userId="b9a80553-efe1-4cd5-a38c-6e1f266300b8" providerId="ADAL" clId="{362013A5-92F9-40BE-A600-CBD705E6C923}" dt="2023-06-02T15:31:53.258" v="9204" actId="1076"/>
          <ac:spMkLst>
            <pc:docMk/>
            <pc:sldMk cId="3389310462" sldId="282"/>
            <ac:spMk id="9" creationId="{FECA8B91-BDF7-B18D-ADA4-0D4094732CEE}"/>
          </ac:spMkLst>
        </pc:spChg>
        <pc:picChg chg="add mod">
          <ac:chgData name="Benjamin Stratton" userId="b9a80553-efe1-4cd5-a38c-6e1f266300b8" providerId="ADAL" clId="{362013A5-92F9-40BE-A600-CBD705E6C923}" dt="2023-06-02T15:29:35.395" v="9119" actId="1076"/>
          <ac:picMkLst>
            <pc:docMk/>
            <pc:sldMk cId="3389310462" sldId="282"/>
            <ac:picMk id="5" creationId="{1597B800-3743-A804-42A8-999627696F38}"/>
          </ac:picMkLst>
        </pc:picChg>
        <pc:picChg chg="add del mod">
          <ac:chgData name="Benjamin Stratton" userId="b9a80553-efe1-4cd5-a38c-6e1f266300b8" providerId="ADAL" clId="{362013A5-92F9-40BE-A600-CBD705E6C923}" dt="2023-06-02T15:43:21.669" v="9291" actId="478"/>
          <ac:picMkLst>
            <pc:docMk/>
            <pc:sldMk cId="3389310462" sldId="282"/>
            <ac:picMk id="11" creationId="{C5CE022D-821F-CC49-6ABB-4C5F6D6DCBD2}"/>
          </ac:picMkLst>
        </pc:picChg>
        <pc:picChg chg="add del mod">
          <ac:chgData name="Benjamin Stratton" userId="b9a80553-efe1-4cd5-a38c-6e1f266300b8" providerId="ADAL" clId="{362013A5-92F9-40BE-A600-CBD705E6C923}" dt="2023-06-02T15:36:22.248" v="9215" actId="478"/>
          <ac:picMkLst>
            <pc:docMk/>
            <pc:sldMk cId="3389310462" sldId="282"/>
            <ac:picMk id="13" creationId="{274A3AE5-8B58-B5AA-EBEC-9CB4715E302B}"/>
          </ac:picMkLst>
        </pc:picChg>
        <pc:picChg chg="add del mod">
          <ac:chgData name="Benjamin Stratton" userId="b9a80553-efe1-4cd5-a38c-6e1f266300b8" providerId="ADAL" clId="{362013A5-92F9-40BE-A600-CBD705E6C923}" dt="2023-06-02T15:43:19.999" v="9290" actId="478"/>
          <ac:picMkLst>
            <pc:docMk/>
            <pc:sldMk cId="3389310462" sldId="282"/>
            <ac:picMk id="15" creationId="{84404DC8-D1FD-CB90-A742-7C3EBD719DF0}"/>
          </ac:picMkLst>
        </pc:picChg>
      </pc:sldChg>
      <pc:sldChg chg="addSp delSp modSp add mod ord modAnim">
        <pc:chgData name="Benjamin Stratton" userId="b9a80553-efe1-4cd5-a38c-6e1f266300b8" providerId="ADAL" clId="{362013A5-92F9-40BE-A600-CBD705E6C923}" dt="2023-06-01T16:55:31.460" v="9014"/>
        <pc:sldMkLst>
          <pc:docMk/>
          <pc:sldMk cId="4180088945" sldId="283"/>
        </pc:sldMkLst>
        <pc:spChg chg="add del mod">
          <ac:chgData name="Benjamin Stratton" userId="b9a80553-efe1-4cd5-a38c-6e1f266300b8" providerId="ADAL" clId="{362013A5-92F9-40BE-A600-CBD705E6C923}" dt="2023-06-01T16:36:30.915" v="8929"/>
          <ac:spMkLst>
            <pc:docMk/>
            <pc:sldMk cId="4180088945" sldId="283"/>
            <ac:spMk id="2" creationId="{FC7D1615-72C2-33F2-3DD3-111535BE8F87}"/>
          </ac:spMkLst>
        </pc:spChg>
        <pc:spChg chg="mod">
          <ac:chgData name="Benjamin Stratton" userId="b9a80553-efe1-4cd5-a38c-6e1f266300b8" providerId="ADAL" clId="{362013A5-92F9-40BE-A600-CBD705E6C923}" dt="2023-06-01T16:37:48.639" v="8994" actId="20577"/>
          <ac:spMkLst>
            <pc:docMk/>
            <pc:sldMk cId="4180088945" sldId="283"/>
            <ac:spMk id="3" creationId="{BD6E79BA-7D9A-3C70-1F3C-2E52C894A638}"/>
          </ac:spMkLst>
        </pc:spChg>
        <pc:spChg chg="add mod">
          <ac:chgData name="Benjamin Stratton" userId="b9a80553-efe1-4cd5-a38c-6e1f266300b8" providerId="ADAL" clId="{362013A5-92F9-40BE-A600-CBD705E6C923}" dt="2023-06-01T16:37:40.346" v="8993" actId="1076"/>
          <ac:spMkLst>
            <pc:docMk/>
            <pc:sldMk cId="4180088945" sldId="283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362013A5-92F9-40BE-A600-CBD705E6C923}" dt="2023-06-01T16:37:40.346" v="8993" actId="1076"/>
          <ac:picMkLst>
            <pc:docMk/>
            <pc:sldMk cId="4180088945" sldId="283"/>
            <ac:picMk id="4" creationId="{D9A09EA5-11C1-FEE4-9B26-8C83B1038406}"/>
          </ac:picMkLst>
        </pc:picChg>
      </pc:sldChg>
      <pc:sldChg chg="addSp delSp modSp add mod modAnim">
        <pc:chgData name="Benjamin Stratton" userId="b9a80553-efe1-4cd5-a38c-6e1f266300b8" providerId="ADAL" clId="{362013A5-92F9-40BE-A600-CBD705E6C923}" dt="2023-06-02T15:55:14.557" v="9400"/>
        <pc:sldMkLst>
          <pc:docMk/>
          <pc:sldMk cId="1443521428" sldId="284"/>
        </pc:sldMkLst>
        <pc:spChg chg="del">
          <ac:chgData name="Benjamin Stratton" userId="b9a80553-efe1-4cd5-a38c-6e1f266300b8" providerId="ADAL" clId="{362013A5-92F9-40BE-A600-CBD705E6C923}" dt="2023-06-02T15:43:33.373" v="9293" actId="21"/>
          <ac:spMkLst>
            <pc:docMk/>
            <pc:sldMk cId="1443521428" sldId="284"/>
            <ac:spMk id="8" creationId="{A4699E1C-4893-4069-881E-F1A64CDB0275}"/>
          </ac:spMkLst>
        </pc:spChg>
        <pc:spChg chg="del">
          <ac:chgData name="Benjamin Stratton" userId="b9a80553-efe1-4cd5-a38c-6e1f266300b8" providerId="ADAL" clId="{362013A5-92F9-40BE-A600-CBD705E6C923}" dt="2023-06-02T15:43:30.302" v="9292" actId="21"/>
          <ac:spMkLst>
            <pc:docMk/>
            <pc:sldMk cId="1443521428" sldId="284"/>
            <ac:spMk id="9" creationId="{FECA8B91-BDF7-B18D-ADA4-0D4094732CEE}"/>
          </ac:spMkLst>
        </pc:spChg>
        <pc:spChg chg="add mod">
          <ac:chgData name="Benjamin Stratton" userId="b9a80553-efe1-4cd5-a38c-6e1f266300b8" providerId="ADAL" clId="{362013A5-92F9-40BE-A600-CBD705E6C923}" dt="2023-06-02T15:52:31.310" v="9359" actId="1076"/>
          <ac:spMkLst>
            <pc:docMk/>
            <pc:sldMk cId="1443521428" sldId="284"/>
            <ac:spMk id="14" creationId="{7914E569-1CAA-8B47-BFFA-2533AD5A2FB6}"/>
          </ac:spMkLst>
        </pc:spChg>
        <pc:spChg chg="add mod">
          <ac:chgData name="Benjamin Stratton" userId="b9a80553-efe1-4cd5-a38c-6e1f266300b8" providerId="ADAL" clId="{362013A5-92F9-40BE-A600-CBD705E6C923}" dt="2023-06-02T15:52:31.310" v="9359" actId="1076"/>
          <ac:spMkLst>
            <pc:docMk/>
            <pc:sldMk cId="1443521428" sldId="284"/>
            <ac:spMk id="16" creationId="{16117F78-D2FB-380C-C63B-A44841EAFDC1}"/>
          </ac:spMkLst>
        </pc:spChg>
        <pc:spChg chg="add mod">
          <ac:chgData name="Benjamin Stratton" userId="b9a80553-efe1-4cd5-a38c-6e1f266300b8" providerId="ADAL" clId="{362013A5-92F9-40BE-A600-CBD705E6C923}" dt="2023-06-02T15:50:48.386" v="9340" actId="1076"/>
          <ac:spMkLst>
            <pc:docMk/>
            <pc:sldMk cId="1443521428" sldId="284"/>
            <ac:spMk id="17" creationId="{C2E16078-E43D-8EC5-F994-47A3F8C8F912}"/>
          </ac:spMkLst>
        </pc:spChg>
        <pc:spChg chg="add mod">
          <ac:chgData name="Benjamin Stratton" userId="b9a80553-efe1-4cd5-a38c-6e1f266300b8" providerId="ADAL" clId="{362013A5-92F9-40BE-A600-CBD705E6C923}" dt="2023-06-02T15:51:24.483" v="9348" actId="1076"/>
          <ac:spMkLst>
            <pc:docMk/>
            <pc:sldMk cId="1443521428" sldId="284"/>
            <ac:spMk id="18" creationId="{77E2B1E8-34AC-8035-8A0A-9A9FC26B33F1}"/>
          </ac:spMkLst>
        </pc:spChg>
        <pc:spChg chg="add mod">
          <ac:chgData name="Benjamin Stratton" userId="b9a80553-efe1-4cd5-a38c-6e1f266300b8" providerId="ADAL" clId="{362013A5-92F9-40BE-A600-CBD705E6C923}" dt="2023-06-02T15:51:05.674" v="9344" actId="1076"/>
          <ac:spMkLst>
            <pc:docMk/>
            <pc:sldMk cId="1443521428" sldId="284"/>
            <ac:spMk id="19" creationId="{69FEF2DC-D673-C048-290D-871DCB60962D}"/>
          </ac:spMkLst>
        </pc:spChg>
        <pc:spChg chg="add mod">
          <ac:chgData name="Benjamin Stratton" userId="b9a80553-efe1-4cd5-a38c-6e1f266300b8" providerId="ADAL" clId="{362013A5-92F9-40BE-A600-CBD705E6C923}" dt="2023-06-02T15:51:24.483" v="9348" actId="1076"/>
          <ac:spMkLst>
            <pc:docMk/>
            <pc:sldMk cId="1443521428" sldId="284"/>
            <ac:spMk id="20" creationId="{CAE5C508-2155-976B-4586-FF271A7C881E}"/>
          </ac:spMkLst>
        </pc:spChg>
        <pc:spChg chg="add mod">
          <ac:chgData name="Benjamin Stratton" userId="b9a80553-efe1-4cd5-a38c-6e1f266300b8" providerId="ADAL" clId="{362013A5-92F9-40BE-A600-CBD705E6C923}" dt="2023-06-02T15:52:02.154" v="9357" actId="1076"/>
          <ac:spMkLst>
            <pc:docMk/>
            <pc:sldMk cId="1443521428" sldId="284"/>
            <ac:spMk id="23" creationId="{49DE9AD5-9C83-2370-6161-DC8750C61A10}"/>
          </ac:spMkLst>
        </pc:spChg>
        <pc:spChg chg="add del mod">
          <ac:chgData name="Benjamin Stratton" userId="b9a80553-efe1-4cd5-a38c-6e1f266300b8" providerId="ADAL" clId="{362013A5-92F9-40BE-A600-CBD705E6C923}" dt="2023-06-02T15:44:22.228" v="9307"/>
          <ac:spMkLst>
            <pc:docMk/>
            <pc:sldMk cId="1443521428" sldId="284"/>
            <ac:spMk id="24" creationId="{4AC217E2-118C-EDAD-B8FB-63BA8D260CDB}"/>
          </ac:spMkLst>
        </pc:spChg>
        <pc:spChg chg="add mod">
          <ac:chgData name="Benjamin Stratton" userId="b9a80553-efe1-4cd5-a38c-6e1f266300b8" providerId="ADAL" clId="{362013A5-92F9-40BE-A600-CBD705E6C923}" dt="2023-06-02T15:52:02.154" v="9357" actId="1076"/>
          <ac:spMkLst>
            <pc:docMk/>
            <pc:sldMk cId="1443521428" sldId="284"/>
            <ac:spMk id="27" creationId="{7F8632B6-AA39-CB70-59DF-B85627BDF549}"/>
          </ac:spMkLst>
        </pc:spChg>
        <pc:spChg chg="add mod">
          <ac:chgData name="Benjamin Stratton" userId="b9a80553-efe1-4cd5-a38c-6e1f266300b8" providerId="ADAL" clId="{362013A5-92F9-40BE-A600-CBD705E6C923}" dt="2023-06-02T15:51:45.507" v="9354" actId="1076"/>
          <ac:spMkLst>
            <pc:docMk/>
            <pc:sldMk cId="1443521428" sldId="284"/>
            <ac:spMk id="31" creationId="{42DCDC83-8C22-BCFA-83E3-19CEE12D912B}"/>
          </ac:spMkLst>
        </pc:spChg>
        <pc:spChg chg="add mod ord">
          <ac:chgData name="Benjamin Stratton" userId="b9a80553-efe1-4cd5-a38c-6e1f266300b8" providerId="ADAL" clId="{362013A5-92F9-40BE-A600-CBD705E6C923}" dt="2023-06-02T15:55:11.537" v="9399" actId="1076"/>
          <ac:spMkLst>
            <pc:docMk/>
            <pc:sldMk cId="1443521428" sldId="284"/>
            <ac:spMk id="32" creationId="{1033E8DC-EBD9-D741-80F7-58F62E3C3DC9}"/>
          </ac:spMkLst>
        </pc:spChg>
        <pc:spChg chg="add mod">
          <ac:chgData name="Benjamin Stratton" userId="b9a80553-efe1-4cd5-a38c-6e1f266300b8" providerId="ADAL" clId="{362013A5-92F9-40BE-A600-CBD705E6C923}" dt="2023-06-02T15:55:00.066" v="9396" actId="207"/>
          <ac:spMkLst>
            <pc:docMk/>
            <pc:sldMk cId="1443521428" sldId="284"/>
            <ac:spMk id="33" creationId="{59340122-EEA6-F4E3-EF9D-C7006783DDC5}"/>
          </ac:spMkLst>
        </pc:spChg>
        <pc:picChg chg="add mod modCrop">
          <ac:chgData name="Benjamin Stratton" userId="b9a80553-efe1-4cd5-a38c-6e1f266300b8" providerId="ADAL" clId="{362013A5-92F9-40BE-A600-CBD705E6C923}" dt="2023-06-02T15:51:03.882" v="9343" actId="1076"/>
          <ac:picMkLst>
            <pc:docMk/>
            <pc:sldMk cId="1443521428" sldId="284"/>
            <ac:picMk id="2" creationId="{2EFAF770-56C9-B32C-C093-82633455AFCB}"/>
          </ac:picMkLst>
        </pc:picChg>
        <pc:picChg chg="add mod">
          <ac:chgData name="Benjamin Stratton" userId="b9a80553-efe1-4cd5-a38c-6e1f266300b8" providerId="ADAL" clId="{362013A5-92F9-40BE-A600-CBD705E6C923}" dt="2023-06-02T15:52:31.310" v="9359" actId="1076"/>
          <ac:picMkLst>
            <pc:docMk/>
            <pc:sldMk cId="1443521428" sldId="284"/>
            <ac:picMk id="4" creationId="{2CF1186F-D67A-5005-AB55-9DD9F81DD61B}"/>
          </ac:picMkLst>
        </pc:picChg>
        <pc:picChg chg="mod modCrop">
          <ac:chgData name="Benjamin Stratton" userId="b9a80553-efe1-4cd5-a38c-6e1f266300b8" providerId="ADAL" clId="{362013A5-92F9-40BE-A600-CBD705E6C923}" dt="2023-06-02T15:51:24.483" v="9348" actId="1076"/>
          <ac:picMkLst>
            <pc:docMk/>
            <pc:sldMk cId="1443521428" sldId="284"/>
            <ac:picMk id="5" creationId="{1597B800-3743-A804-42A8-999627696F38}"/>
          </ac:picMkLst>
        </pc:picChg>
        <pc:picChg chg="add mod">
          <ac:chgData name="Benjamin Stratton" userId="b9a80553-efe1-4cd5-a38c-6e1f266300b8" providerId="ADAL" clId="{362013A5-92F9-40BE-A600-CBD705E6C923}" dt="2023-06-02T15:52:31.310" v="9359" actId="1076"/>
          <ac:picMkLst>
            <pc:docMk/>
            <pc:sldMk cId="1443521428" sldId="284"/>
            <ac:picMk id="10" creationId="{DBB2832B-F07C-D7B7-F25B-33855E63718D}"/>
          </ac:picMkLst>
        </pc:picChg>
        <pc:picChg chg="mod">
          <ac:chgData name="Benjamin Stratton" userId="b9a80553-efe1-4cd5-a38c-6e1f266300b8" providerId="ADAL" clId="{362013A5-92F9-40BE-A600-CBD705E6C923}" dt="2023-06-02T15:51:11.338" v="9346" actId="1076"/>
          <ac:picMkLst>
            <pc:docMk/>
            <pc:sldMk cId="1443521428" sldId="284"/>
            <ac:picMk id="11" creationId="{C5CE022D-821F-CC49-6ABB-4C5F6D6DCBD2}"/>
          </ac:picMkLst>
        </pc:picChg>
        <pc:picChg chg="add mod modCrop">
          <ac:chgData name="Benjamin Stratton" userId="b9a80553-efe1-4cd5-a38c-6e1f266300b8" providerId="ADAL" clId="{362013A5-92F9-40BE-A600-CBD705E6C923}" dt="2023-06-02T15:50:36.915" v="9338" actId="1076"/>
          <ac:picMkLst>
            <pc:docMk/>
            <pc:sldMk cId="1443521428" sldId="284"/>
            <ac:picMk id="12" creationId="{C5709418-4438-2F18-704B-1E15618007C3}"/>
          </ac:picMkLst>
        </pc:picChg>
        <pc:picChg chg="add mod modCrop">
          <ac:chgData name="Benjamin Stratton" userId="b9a80553-efe1-4cd5-a38c-6e1f266300b8" providerId="ADAL" clId="{362013A5-92F9-40BE-A600-CBD705E6C923}" dt="2023-06-02T15:51:24.483" v="9348" actId="1076"/>
          <ac:picMkLst>
            <pc:docMk/>
            <pc:sldMk cId="1443521428" sldId="284"/>
            <ac:picMk id="13" creationId="{0285EA94-4995-507D-6599-0477C1EBAF0F}"/>
          </ac:picMkLst>
        </pc:picChg>
        <pc:picChg chg="mod">
          <ac:chgData name="Benjamin Stratton" userId="b9a80553-efe1-4cd5-a38c-6e1f266300b8" providerId="ADAL" clId="{362013A5-92F9-40BE-A600-CBD705E6C923}" dt="2023-06-02T15:51:24.483" v="9348" actId="1076"/>
          <ac:picMkLst>
            <pc:docMk/>
            <pc:sldMk cId="1443521428" sldId="284"/>
            <ac:picMk id="15" creationId="{84404DC8-D1FD-CB90-A742-7C3EBD719DF0}"/>
          </ac:picMkLst>
        </pc:picChg>
        <pc:picChg chg="add mod modCrop">
          <ac:chgData name="Benjamin Stratton" userId="b9a80553-efe1-4cd5-a38c-6e1f266300b8" providerId="ADAL" clId="{362013A5-92F9-40BE-A600-CBD705E6C923}" dt="2023-06-02T15:52:02.154" v="9357" actId="1076"/>
          <ac:picMkLst>
            <pc:docMk/>
            <pc:sldMk cId="1443521428" sldId="284"/>
            <ac:picMk id="21" creationId="{D4AE3A96-3103-6E4B-5ABF-F594AE46B32C}"/>
          </ac:picMkLst>
        </pc:picChg>
        <pc:picChg chg="add del mod">
          <ac:chgData name="Benjamin Stratton" userId="b9a80553-efe1-4cd5-a38c-6e1f266300b8" providerId="ADAL" clId="{362013A5-92F9-40BE-A600-CBD705E6C923}" dt="2023-06-02T15:44:05.894" v="9303" actId="478"/>
          <ac:picMkLst>
            <pc:docMk/>
            <pc:sldMk cId="1443521428" sldId="284"/>
            <ac:picMk id="22" creationId="{A81AE8E2-276C-0592-2FB6-E3DAD12F6D26}"/>
          </ac:picMkLst>
        </pc:picChg>
        <pc:picChg chg="add mod">
          <ac:chgData name="Benjamin Stratton" userId="b9a80553-efe1-4cd5-a38c-6e1f266300b8" providerId="ADAL" clId="{362013A5-92F9-40BE-A600-CBD705E6C923}" dt="2023-06-02T15:52:02.154" v="9357" actId="1076"/>
          <ac:picMkLst>
            <pc:docMk/>
            <pc:sldMk cId="1443521428" sldId="284"/>
            <ac:picMk id="25" creationId="{955F96C6-3C4E-C87D-A8F9-61267FFCCEAE}"/>
          </ac:picMkLst>
        </pc:picChg>
        <pc:picChg chg="add mod">
          <ac:chgData name="Benjamin Stratton" userId="b9a80553-efe1-4cd5-a38c-6e1f266300b8" providerId="ADAL" clId="{362013A5-92F9-40BE-A600-CBD705E6C923}" dt="2023-06-02T15:52:02.154" v="9357" actId="1076"/>
          <ac:picMkLst>
            <pc:docMk/>
            <pc:sldMk cId="1443521428" sldId="284"/>
            <ac:picMk id="26" creationId="{DE1A6E15-C329-922B-CD20-727439D3D108}"/>
          </ac:picMkLst>
        </pc:picChg>
        <pc:picChg chg="add mod">
          <ac:chgData name="Benjamin Stratton" userId="b9a80553-efe1-4cd5-a38c-6e1f266300b8" providerId="ADAL" clId="{362013A5-92F9-40BE-A600-CBD705E6C923}" dt="2023-06-02T15:51:54.570" v="9356" actId="1076"/>
          <ac:picMkLst>
            <pc:docMk/>
            <pc:sldMk cId="1443521428" sldId="284"/>
            <ac:picMk id="28" creationId="{B9284211-9A94-E421-4091-3189810F7E9E}"/>
          </ac:picMkLst>
        </pc:picChg>
        <pc:picChg chg="add mod">
          <ac:chgData name="Benjamin Stratton" userId="b9a80553-efe1-4cd5-a38c-6e1f266300b8" providerId="ADAL" clId="{362013A5-92F9-40BE-A600-CBD705E6C923}" dt="2023-06-02T15:51:37.626" v="9351" actId="1076"/>
          <ac:picMkLst>
            <pc:docMk/>
            <pc:sldMk cId="1443521428" sldId="284"/>
            <ac:picMk id="30" creationId="{C257A2C7-F4C2-FC41-4B15-7EAD0CE2F476}"/>
          </ac:picMkLst>
        </pc:picChg>
      </pc:sldChg>
      <pc:sldChg chg="addSp delSp modSp new del mod delAnim modAnim">
        <pc:chgData name="Benjamin Stratton" userId="b9a80553-efe1-4cd5-a38c-6e1f266300b8" providerId="ADAL" clId="{362013A5-92F9-40BE-A600-CBD705E6C923}" dt="2023-06-26T10:44:23.634" v="9406" actId="2696"/>
        <pc:sldMkLst>
          <pc:docMk/>
          <pc:sldMk cId="2623091620" sldId="285"/>
        </pc:sldMkLst>
        <pc:picChg chg="add del mod">
          <ac:chgData name="Benjamin Stratton" userId="b9a80553-efe1-4cd5-a38c-6e1f266300b8" providerId="ADAL" clId="{362013A5-92F9-40BE-A600-CBD705E6C923}" dt="2023-06-26T10:44:21.120" v="9405" actId="478"/>
          <ac:picMkLst>
            <pc:docMk/>
            <pc:sldMk cId="2623091620" sldId="285"/>
            <ac:picMk id="3" creationId="{1E5CE076-BD2F-1373-F442-D9C6D883CC23}"/>
          </ac:picMkLst>
        </pc:picChg>
        <pc:picChg chg="add del mod">
          <ac:chgData name="Benjamin Stratton" userId="b9a80553-efe1-4cd5-a38c-6e1f266300b8" providerId="ADAL" clId="{362013A5-92F9-40BE-A600-CBD705E6C923}" dt="2023-06-26T10:44:21.120" v="9405" actId="478"/>
          <ac:picMkLst>
            <pc:docMk/>
            <pc:sldMk cId="2623091620" sldId="285"/>
            <ac:picMk id="4" creationId="{C708EECF-F47F-5D5E-2EB1-C81FF17AF522}"/>
          </ac:picMkLst>
        </pc:picChg>
      </pc:sldChg>
    </pc:docChg>
  </pc:docChgLst>
  <pc:docChgLst>
    <pc:chgData name="Benjamin Stratton" userId="S::bs16958@bristol.ac.uk::b9a80553-efe1-4cd5-a38c-6e1f266300b8" providerId="AD" clId="Web-{A9107169-DC1A-5E4F-6B7F-F5BA99F45E90}"/>
    <pc:docChg chg="modSld">
      <pc:chgData name="Benjamin Stratton" userId="S::bs16958@bristol.ac.uk::b9a80553-efe1-4cd5-a38c-6e1f266300b8" providerId="AD" clId="Web-{A9107169-DC1A-5E4F-6B7F-F5BA99F45E90}" dt="2023-09-15T21:47:41.987" v="58"/>
      <pc:docMkLst>
        <pc:docMk/>
      </pc:docMkLst>
      <pc:sldChg chg="modNotes">
        <pc:chgData name="Benjamin Stratton" userId="S::bs16958@bristol.ac.uk::b9a80553-efe1-4cd5-a38c-6e1f266300b8" providerId="AD" clId="Web-{A9107169-DC1A-5E4F-6B7F-F5BA99F45E90}" dt="2023-09-15T21:42:29.027" v="27"/>
        <pc:sldMkLst>
          <pc:docMk/>
          <pc:sldMk cId="2025708049" sldId="262"/>
        </pc:sldMkLst>
      </pc:sldChg>
      <pc:sldChg chg="modNotes">
        <pc:chgData name="Benjamin Stratton" userId="S::bs16958@bristol.ac.uk::b9a80553-efe1-4cd5-a38c-6e1f266300b8" providerId="AD" clId="Web-{A9107169-DC1A-5E4F-6B7F-F5BA99F45E90}" dt="2023-09-15T21:47:41.987" v="58"/>
        <pc:sldMkLst>
          <pc:docMk/>
          <pc:sldMk cId="1114601483" sldId="264"/>
        </pc:sldMkLst>
      </pc:sldChg>
    </pc:docChg>
  </pc:docChgLst>
  <pc:docChgLst>
    <pc:chgData name="Benjamin Stratton" userId="b9a80553-efe1-4cd5-a38c-6e1f266300b8" providerId="ADAL" clId="{D8636B3E-DF7E-4BB0-9673-EA165E17AAE4}"/>
    <pc:docChg chg="undo redo custSel addSld delSld modSld sldOrd">
      <pc:chgData name="Benjamin Stratton" userId="b9a80553-efe1-4cd5-a38c-6e1f266300b8" providerId="ADAL" clId="{D8636B3E-DF7E-4BB0-9673-EA165E17AAE4}" dt="2023-11-03T13:16:54.128" v="7467" actId="20577"/>
      <pc:docMkLst>
        <pc:docMk/>
      </pc:docMkLst>
      <pc:sldChg chg="modSp mod">
        <pc:chgData name="Benjamin Stratton" userId="b9a80553-efe1-4cd5-a38c-6e1f266300b8" providerId="ADAL" clId="{D8636B3E-DF7E-4BB0-9673-EA165E17AAE4}" dt="2023-10-26T14:51:00.570" v="4692" actId="20577"/>
        <pc:sldMkLst>
          <pc:docMk/>
          <pc:sldMk cId="0" sldId="259"/>
        </pc:sldMkLst>
        <pc:spChg chg="mod">
          <ac:chgData name="Benjamin Stratton" userId="b9a80553-efe1-4cd5-a38c-6e1f266300b8" providerId="ADAL" clId="{D8636B3E-DF7E-4BB0-9673-EA165E17AAE4}" dt="2023-10-26T14:51:00.570" v="4692" actId="20577"/>
          <ac:spMkLst>
            <pc:docMk/>
            <pc:sldMk cId="0" sldId="259"/>
            <ac:spMk id="23554" creationId="{424A0D4C-2885-B5DF-1AD5-84F0EA20EA81}"/>
          </ac:spMkLst>
        </pc:spChg>
      </pc:sldChg>
      <pc:sldChg chg="modSp mod modAnim">
        <pc:chgData name="Benjamin Stratton" userId="b9a80553-efe1-4cd5-a38c-6e1f266300b8" providerId="ADAL" clId="{D8636B3E-DF7E-4BB0-9673-EA165E17AAE4}" dt="2023-09-18T08:33:20.347" v="2"/>
        <pc:sldMkLst>
          <pc:docMk/>
          <pc:sldMk cId="2025708049" sldId="262"/>
        </pc:sldMkLst>
        <pc:spChg chg="mod">
          <ac:chgData name="Benjamin Stratton" userId="b9a80553-efe1-4cd5-a38c-6e1f266300b8" providerId="ADAL" clId="{D8636B3E-DF7E-4BB0-9673-EA165E17AAE4}" dt="2023-09-18T08:33:10.972" v="1" actId="1076"/>
          <ac:spMkLst>
            <pc:docMk/>
            <pc:sldMk cId="2025708049" sldId="262"/>
            <ac:spMk id="13" creationId="{A1C31CE8-C700-1FB3-4D31-17CAE6025E9E}"/>
          </ac:spMkLst>
        </pc:spChg>
      </pc:sldChg>
      <pc:sldChg chg="addSp modSp mod modAnim">
        <pc:chgData name="Benjamin Stratton" userId="b9a80553-efe1-4cd5-a38c-6e1f266300b8" providerId="ADAL" clId="{D8636B3E-DF7E-4BB0-9673-EA165E17AAE4}" dt="2023-09-18T09:03:15.346" v="87"/>
        <pc:sldMkLst>
          <pc:docMk/>
          <pc:sldMk cId="42588433" sldId="263"/>
        </pc:sldMkLst>
        <pc:spChg chg="add mod">
          <ac:chgData name="Benjamin Stratton" userId="b9a80553-efe1-4cd5-a38c-6e1f266300b8" providerId="ADAL" clId="{D8636B3E-DF7E-4BB0-9673-EA165E17AAE4}" dt="2023-09-18T09:03:09.182" v="86" actId="1076"/>
          <ac:spMkLst>
            <pc:docMk/>
            <pc:sldMk cId="42588433" sldId="263"/>
            <ac:spMk id="5" creationId="{2D72C656-5636-A8D3-436A-E1FF38813D8B}"/>
          </ac:spMkLst>
        </pc:spChg>
        <pc:spChg chg="mod">
          <ac:chgData name="Benjamin Stratton" userId="b9a80553-efe1-4cd5-a38c-6e1f266300b8" providerId="ADAL" clId="{D8636B3E-DF7E-4BB0-9673-EA165E17AAE4}" dt="2023-09-18T09:03:03.687" v="85" actId="1076"/>
          <ac:spMkLst>
            <pc:docMk/>
            <pc:sldMk cId="42588433" sldId="263"/>
            <ac:spMk id="30" creationId="{004BC60D-2357-8604-8BF0-473F0577DA93}"/>
          </ac:spMkLst>
        </pc:spChg>
      </pc:sldChg>
      <pc:sldChg chg="modSp modAnim">
        <pc:chgData name="Benjamin Stratton" userId="b9a80553-efe1-4cd5-a38c-6e1f266300b8" providerId="ADAL" clId="{D8636B3E-DF7E-4BB0-9673-EA165E17AAE4}" dt="2023-09-18T08:38:53.579" v="5" actId="20577"/>
        <pc:sldMkLst>
          <pc:docMk/>
          <pc:sldMk cId="3760426203" sldId="265"/>
        </pc:sldMkLst>
        <pc:spChg chg="mod">
          <ac:chgData name="Benjamin Stratton" userId="b9a80553-efe1-4cd5-a38c-6e1f266300b8" providerId="ADAL" clId="{D8636B3E-DF7E-4BB0-9673-EA165E17AAE4}" dt="2023-09-18T08:38:53.579" v="5" actId="20577"/>
          <ac:spMkLst>
            <pc:docMk/>
            <pc:sldMk cId="3760426203" sldId="265"/>
            <ac:spMk id="23" creationId="{98C0B0A4-7E66-D8FE-4610-C64BA097902D}"/>
          </ac:spMkLst>
        </pc:spChg>
        <pc:spChg chg="mod">
          <ac:chgData name="Benjamin Stratton" userId="b9a80553-efe1-4cd5-a38c-6e1f266300b8" providerId="ADAL" clId="{D8636B3E-DF7E-4BB0-9673-EA165E17AAE4}" dt="2023-09-18T08:38:48.358" v="3" actId="20577"/>
          <ac:spMkLst>
            <pc:docMk/>
            <pc:sldMk cId="3760426203" sldId="265"/>
            <ac:spMk id="34" creationId="{17386DD3-E84A-CF48-539D-D49F2D089D29}"/>
          </ac:spMkLst>
        </pc:spChg>
      </pc:sldChg>
      <pc:sldChg chg="modSp mod">
        <pc:chgData name="Benjamin Stratton" userId="b9a80553-efe1-4cd5-a38c-6e1f266300b8" providerId="ADAL" clId="{D8636B3E-DF7E-4BB0-9673-EA165E17AAE4}" dt="2023-09-18T09:13:11.114" v="127" actId="1076"/>
        <pc:sldMkLst>
          <pc:docMk/>
          <pc:sldMk cId="3522990468" sldId="266"/>
        </pc:sldMkLst>
        <pc:spChg chg="mod">
          <ac:chgData name="Benjamin Stratton" userId="b9a80553-efe1-4cd5-a38c-6e1f266300b8" providerId="ADAL" clId="{D8636B3E-DF7E-4BB0-9673-EA165E17AAE4}" dt="2023-09-18T09:13:07.507" v="126" actId="14100"/>
          <ac:spMkLst>
            <pc:docMk/>
            <pc:sldMk cId="3522990468" sldId="266"/>
            <ac:spMk id="4" creationId="{31464583-F3D9-A606-FC34-5375278A92CC}"/>
          </ac:spMkLst>
        </pc:spChg>
        <pc:picChg chg="mod">
          <ac:chgData name="Benjamin Stratton" userId="b9a80553-efe1-4cd5-a38c-6e1f266300b8" providerId="ADAL" clId="{D8636B3E-DF7E-4BB0-9673-EA165E17AAE4}" dt="2023-09-18T09:13:11.114" v="127" actId="1076"/>
          <ac:picMkLst>
            <pc:docMk/>
            <pc:sldMk cId="3522990468" sldId="266"/>
            <ac:picMk id="36" creationId="{E56345E9-3BF9-5A60-A943-72CDF6281C1A}"/>
          </ac:picMkLst>
        </pc:picChg>
      </pc:sldChg>
      <pc:sldChg chg="modSp mod">
        <pc:chgData name="Benjamin Stratton" userId="b9a80553-efe1-4cd5-a38c-6e1f266300b8" providerId="ADAL" clId="{D8636B3E-DF7E-4BB0-9673-EA165E17AAE4}" dt="2023-10-16T13:20:25.086" v="3348" actId="1076"/>
        <pc:sldMkLst>
          <pc:docMk/>
          <pc:sldMk cId="3011199797" sldId="267"/>
        </pc:sldMkLst>
        <pc:spChg chg="mod">
          <ac:chgData name="Benjamin Stratton" userId="b9a80553-efe1-4cd5-a38c-6e1f266300b8" providerId="ADAL" clId="{D8636B3E-DF7E-4BB0-9673-EA165E17AAE4}" dt="2023-10-16T13:20:25.086" v="3348" actId="1076"/>
          <ac:spMkLst>
            <pc:docMk/>
            <pc:sldMk cId="3011199797" sldId="267"/>
            <ac:spMk id="34" creationId="{A2A5337B-5A75-6E7D-4E7B-6766B7AB3B7A}"/>
          </ac:spMkLst>
        </pc:spChg>
        <pc:cxnChg chg="mod">
          <ac:chgData name="Benjamin Stratton" userId="b9a80553-efe1-4cd5-a38c-6e1f266300b8" providerId="ADAL" clId="{D8636B3E-DF7E-4BB0-9673-EA165E17AAE4}" dt="2023-10-16T13:20:25.086" v="3348" actId="1076"/>
          <ac:cxnSpMkLst>
            <pc:docMk/>
            <pc:sldMk cId="3011199797" sldId="267"/>
            <ac:cxnSpMk id="64" creationId="{4FE4F421-61F0-829A-5978-D447E2AD0B43}"/>
          </ac:cxnSpMkLst>
        </pc:cxnChg>
      </pc:sldChg>
      <pc:sldChg chg="modSp mod">
        <pc:chgData name="Benjamin Stratton" userId="b9a80553-efe1-4cd5-a38c-6e1f266300b8" providerId="ADAL" clId="{D8636B3E-DF7E-4BB0-9673-EA165E17AAE4}" dt="2023-09-18T09:04:21.471" v="100" actId="14100"/>
        <pc:sldMkLst>
          <pc:docMk/>
          <pc:sldMk cId="3837097893" sldId="268"/>
        </pc:sldMkLst>
        <pc:spChg chg="mod">
          <ac:chgData name="Benjamin Stratton" userId="b9a80553-efe1-4cd5-a38c-6e1f266300b8" providerId="ADAL" clId="{D8636B3E-DF7E-4BB0-9673-EA165E17AAE4}" dt="2023-09-18T09:04:21.471" v="100" actId="14100"/>
          <ac:spMkLst>
            <pc:docMk/>
            <pc:sldMk cId="3837097893" sldId="268"/>
            <ac:spMk id="13" creationId="{5DE5295C-D83F-B135-0D37-7A59C60FBE5F}"/>
          </ac:spMkLst>
        </pc:spChg>
      </pc:sldChg>
      <pc:sldChg chg="addSp delSp modSp mod delAnim modAnim">
        <pc:chgData name="Benjamin Stratton" userId="b9a80553-efe1-4cd5-a38c-6e1f266300b8" providerId="ADAL" clId="{D8636B3E-DF7E-4BB0-9673-EA165E17AAE4}" dt="2023-09-18T12:20:13.530" v="755"/>
        <pc:sldMkLst>
          <pc:docMk/>
          <pc:sldMk cId="3494187136" sldId="269"/>
        </pc:sldMkLst>
        <pc:spChg chg="add del mod">
          <ac:chgData name="Benjamin Stratton" userId="b9a80553-efe1-4cd5-a38c-6e1f266300b8" providerId="ADAL" clId="{D8636B3E-DF7E-4BB0-9673-EA165E17AAE4}" dt="2023-09-18T12:18:56.092" v="740" actId="478"/>
          <ac:spMkLst>
            <pc:docMk/>
            <pc:sldMk cId="3494187136" sldId="269"/>
            <ac:spMk id="10" creationId="{F65EAF69-E4DA-A863-31B8-A909563E0C09}"/>
          </ac:spMkLst>
        </pc:spChg>
        <pc:spChg chg="mod">
          <ac:chgData name="Benjamin Stratton" userId="b9a80553-efe1-4cd5-a38c-6e1f266300b8" providerId="ADAL" clId="{D8636B3E-DF7E-4BB0-9673-EA165E17AAE4}" dt="2023-09-18T12:16:21.384" v="719" actId="1076"/>
          <ac:spMkLst>
            <pc:docMk/>
            <pc:sldMk cId="3494187136" sldId="269"/>
            <ac:spMk id="18" creationId="{088B7DBD-02F9-8E7A-018E-5403EBF7BC11}"/>
          </ac:spMkLst>
        </pc:spChg>
        <pc:spChg chg="mod">
          <ac:chgData name="Benjamin Stratton" userId="b9a80553-efe1-4cd5-a38c-6e1f266300b8" providerId="ADAL" clId="{D8636B3E-DF7E-4BB0-9673-EA165E17AAE4}" dt="2023-09-18T12:19:08.135" v="742" actId="1076"/>
          <ac:spMkLst>
            <pc:docMk/>
            <pc:sldMk cId="3494187136" sldId="269"/>
            <ac:spMk id="19" creationId="{621A589F-8478-DAD6-FC99-BF2D6E76271A}"/>
          </ac:spMkLst>
        </pc:spChg>
        <pc:spChg chg="mod">
          <ac:chgData name="Benjamin Stratton" userId="b9a80553-efe1-4cd5-a38c-6e1f266300b8" providerId="ADAL" clId="{D8636B3E-DF7E-4BB0-9673-EA165E17AAE4}" dt="2023-09-18T12:19:13.799" v="743" actId="1076"/>
          <ac:spMkLst>
            <pc:docMk/>
            <pc:sldMk cId="3494187136" sldId="269"/>
            <ac:spMk id="20" creationId="{9BDAF379-9048-0CC5-315F-A997A0950800}"/>
          </ac:spMkLst>
        </pc:spChg>
        <pc:spChg chg="mod">
          <ac:chgData name="Benjamin Stratton" userId="b9a80553-efe1-4cd5-a38c-6e1f266300b8" providerId="ADAL" clId="{D8636B3E-DF7E-4BB0-9673-EA165E17AAE4}" dt="2023-09-18T12:17:52.039" v="728" actId="1076"/>
          <ac:spMkLst>
            <pc:docMk/>
            <pc:sldMk cId="3494187136" sldId="269"/>
            <ac:spMk id="21" creationId="{A6FB7BA9-EC0E-28E6-70D4-7DDA2D1B78C9}"/>
          </ac:spMkLst>
        </pc:spChg>
        <pc:picChg chg="del">
          <ac:chgData name="Benjamin Stratton" userId="b9a80553-efe1-4cd5-a38c-6e1f266300b8" providerId="ADAL" clId="{D8636B3E-DF7E-4BB0-9673-EA165E17AAE4}" dt="2023-09-18T12:15:16.985" v="692" actId="478"/>
          <ac:picMkLst>
            <pc:docMk/>
            <pc:sldMk cId="3494187136" sldId="269"/>
            <ac:picMk id="4" creationId="{2C977CBD-B20B-340D-9685-A270751AC3C6}"/>
          </ac:picMkLst>
        </pc:picChg>
        <pc:picChg chg="add mod">
          <ac:chgData name="Benjamin Stratton" userId="b9a80553-efe1-4cd5-a38c-6e1f266300b8" providerId="ADAL" clId="{D8636B3E-DF7E-4BB0-9673-EA165E17AAE4}" dt="2023-09-18T12:15:28.311" v="694" actId="1076"/>
          <ac:picMkLst>
            <pc:docMk/>
            <pc:sldMk cId="3494187136" sldId="269"/>
            <ac:picMk id="5" creationId="{D7D60F6C-9166-703A-9C99-54D2216E8605}"/>
          </ac:picMkLst>
        </pc:picChg>
        <pc:picChg chg="add mod">
          <ac:chgData name="Benjamin Stratton" userId="b9a80553-efe1-4cd5-a38c-6e1f266300b8" providerId="ADAL" clId="{D8636B3E-DF7E-4BB0-9673-EA165E17AAE4}" dt="2023-09-18T12:19:02.399" v="741" actId="1076"/>
          <ac:picMkLst>
            <pc:docMk/>
            <pc:sldMk cId="3494187136" sldId="269"/>
            <ac:picMk id="7" creationId="{804368D8-8088-891A-94C9-49C4F28C85B6}"/>
          </ac:picMkLst>
        </pc:picChg>
        <pc:picChg chg="del">
          <ac:chgData name="Benjamin Stratton" userId="b9a80553-efe1-4cd5-a38c-6e1f266300b8" providerId="ADAL" clId="{D8636B3E-DF7E-4BB0-9673-EA165E17AAE4}" dt="2023-09-18T12:15:15.918" v="691" actId="478"/>
          <ac:picMkLst>
            <pc:docMk/>
            <pc:sldMk cId="3494187136" sldId="269"/>
            <ac:picMk id="12" creationId="{65853214-F4B7-7200-B4FB-B5A6860A34FF}"/>
          </ac:picMkLst>
        </pc:picChg>
      </pc:sldChg>
      <pc:sldChg chg="addSp delSp modSp mod addAnim delAnim modAnim">
        <pc:chgData name="Benjamin Stratton" userId="b9a80553-efe1-4cd5-a38c-6e1f266300b8" providerId="ADAL" clId="{D8636B3E-DF7E-4BB0-9673-EA165E17AAE4}" dt="2023-09-18T12:23:19.575" v="790" actId="1076"/>
        <pc:sldMkLst>
          <pc:docMk/>
          <pc:sldMk cId="1735739186" sldId="270"/>
        </pc:sldMkLst>
        <pc:spChg chg="mod">
          <ac:chgData name="Benjamin Stratton" userId="b9a80553-efe1-4cd5-a38c-6e1f266300b8" providerId="ADAL" clId="{D8636B3E-DF7E-4BB0-9673-EA165E17AAE4}" dt="2023-09-18T12:23:17.590" v="789" actId="1076"/>
          <ac:spMkLst>
            <pc:docMk/>
            <pc:sldMk cId="1735739186" sldId="270"/>
            <ac:spMk id="60" creationId="{9155B30E-BB1D-3251-F5BD-1EBE4F1E66EE}"/>
          </ac:spMkLst>
        </pc:spChg>
        <pc:spChg chg="add del mod">
          <ac:chgData name="Benjamin Stratton" userId="b9a80553-efe1-4cd5-a38c-6e1f266300b8" providerId="ADAL" clId="{D8636B3E-DF7E-4BB0-9673-EA165E17AAE4}" dt="2023-09-18T09:11:36.592" v="111" actId="1076"/>
          <ac:spMkLst>
            <pc:docMk/>
            <pc:sldMk cId="1735739186" sldId="270"/>
            <ac:spMk id="63" creationId="{E214C71D-EB89-0B6F-8E12-53F47530E64B}"/>
          </ac:spMkLst>
        </pc:spChg>
        <pc:spChg chg="add del mod">
          <ac:chgData name="Benjamin Stratton" userId="b9a80553-efe1-4cd5-a38c-6e1f266300b8" providerId="ADAL" clId="{D8636B3E-DF7E-4BB0-9673-EA165E17AAE4}" dt="2023-09-18T09:11:36.592" v="111" actId="1076"/>
          <ac:spMkLst>
            <pc:docMk/>
            <pc:sldMk cId="1735739186" sldId="270"/>
            <ac:spMk id="74" creationId="{51F5E05E-F53C-8A2D-8CAB-8E510C9DED2C}"/>
          </ac:spMkLst>
        </pc:spChg>
        <pc:picChg chg="del">
          <ac:chgData name="Benjamin Stratton" userId="b9a80553-efe1-4cd5-a38c-6e1f266300b8" providerId="ADAL" clId="{D8636B3E-DF7E-4BB0-9673-EA165E17AAE4}" dt="2023-09-18T12:22:43.106" v="779" actId="478"/>
          <ac:picMkLst>
            <pc:docMk/>
            <pc:sldMk cId="1735739186" sldId="270"/>
            <ac:picMk id="10" creationId="{C70839AB-CC3D-5F10-2D34-06BC011BF1A5}"/>
          </ac:picMkLst>
        </pc:picChg>
        <pc:picChg chg="add mod">
          <ac:chgData name="Benjamin Stratton" userId="b9a80553-efe1-4cd5-a38c-6e1f266300b8" providerId="ADAL" clId="{D8636B3E-DF7E-4BB0-9673-EA165E17AAE4}" dt="2023-09-18T12:21:49.288" v="762" actId="1076"/>
          <ac:picMkLst>
            <pc:docMk/>
            <pc:sldMk cId="1735739186" sldId="270"/>
            <ac:picMk id="11" creationId="{824A98F6-C2DC-CB0D-7ECD-97BDE9F55B69}"/>
          </ac:picMkLst>
        </pc:picChg>
        <pc:picChg chg="add del">
          <ac:chgData name="Benjamin Stratton" userId="b9a80553-efe1-4cd5-a38c-6e1f266300b8" providerId="ADAL" clId="{D8636B3E-DF7E-4BB0-9673-EA165E17AAE4}" dt="2023-09-18T12:22:14.909" v="770" actId="478"/>
          <ac:picMkLst>
            <pc:docMk/>
            <pc:sldMk cId="1735739186" sldId="270"/>
            <ac:picMk id="12" creationId="{8D987D43-02C1-7874-7669-605ABFE4D2C0}"/>
          </ac:picMkLst>
        </pc:picChg>
        <pc:picChg chg="add del">
          <ac:chgData name="Benjamin Stratton" userId="b9a80553-efe1-4cd5-a38c-6e1f266300b8" providerId="ADAL" clId="{D8636B3E-DF7E-4BB0-9673-EA165E17AAE4}" dt="2023-09-18T12:21:57.305" v="763" actId="478"/>
          <ac:picMkLst>
            <pc:docMk/>
            <pc:sldMk cId="1735739186" sldId="270"/>
            <ac:picMk id="14" creationId="{588E3F21-AAB1-4935-B260-31E8045AAFEC}"/>
          </ac:picMkLst>
        </pc:picChg>
        <pc:picChg chg="add mod">
          <ac:chgData name="Benjamin Stratton" userId="b9a80553-efe1-4cd5-a38c-6e1f266300b8" providerId="ADAL" clId="{D8636B3E-DF7E-4BB0-9673-EA165E17AAE4}" dt="2023-09-18T12:22:10.390" v="769" actId="1076"/>
          <ac:picMkLst>
            <pc:docMk/>
            <pc:sldMk cId="1735739186" sldId="270"/>
            <ac:picMk id="15" creationId="{759F6A6E-9A0D-8919-AF53-77E767335DCC}"/>
          </ac:picMkLst>
        </pc:picChg>
        <pc:picChg chg="add del">
          <ac:chgData name="Benjamin Stratton" userId="b9a80553-efe1-4cd5-a38c-6e1f266300b8" providerId="ADAL" clId="{D8636B3E-DF7E-4BB0-9673-EA165E17AAE4}" dt="2023-09-18T12:21:36.519" v="759" actId="478"/>
          <ac:picMkLst>
            <pc:docMk/>
            <pc:sldMk cId="1735739186" sldId="270"/>
            <ac:picMk id="16" creationId="{2E77B1B3-3CD6-FAE1-BA8C-F8F587A4D825}"/>
          </ac:picMkLst>
        </pc:picChg>
        <pc:picChg chg="add mod">
          <ac:chgData name="Benjamin Stratton" userId="b9a80553-efe1-4cd5-a38c-6e1f266300b8" providerId="ADAL" clId="{D8636B3E-DF7E-4BB0-9673-EA165E17AAE4}" dt="2023-09-18T12:22:30.415" v="776" actId="1076"/>
          <ac:picMkLst>
            <pc:docMk/>
            <pc:sldMk cId="1735739186" sldId="270"/>
            <ac:picMk id="18" creationId="{F1436998-0BCF-C94F-1C11-4AA94CF5B73B}"/>
          </ac:picMkLst>
        </pc:picChg>
        <pc:picChg chg="add mod">
          <ac:chgData name="Benjamin Stratton" userId="b9a80553-efe1-4cd5-a38c-6e1f266300b8" providerId="ADAL" clId="{D8636B3E-DF7E-4BB0-9673-EA165E17AAE4}" dt="2023-09-18T12:23:19.575" v="790" actId="1076"/>
          <ac:picMkLst>
            <pc:docMk/>
            <pc:sldMk cId="1735739186" sldId="270"/>
            <ac:picMk id="28" creationId="{51EFF5ED-4DB9-5270-59CE-6BFE9E44B25D}"/>
          </ac:picMkLst>
        </pc:picChg>
        <pc:picChg chg="add mod">
          <ac:chgData name="Benjamin Stratton" userId="b9a80553-efe1-4cd5-a38c-6e1f266300b8" providerId="ADAL" clId="{D8636B3E-DF7E-4BB0-9673-EA165E17AAE4}" dt="2023-09-18T12:23:02.999" v="785" actId="1076"/>
          <ac:picMkLst>
            <pc:docMk/>
            <pc:sldMk cId="1735739186" sldId="270"/>
            <ac:picMk id="29" creationId="{832B5816-5A7B-6803-F568-044345969ECA}"/>
          </ac:picMkLst>
        </pc:picChg>
        <pc:picChg chg="del">
          <ac:chgData name="Benjamin Stratton" userId="b9a80553-efe1-4cd5-a38c-6e1f266300b8" providerId="ADAL" clId="{D8636B3E-DF7E-4BB0-9673-EA165E17AAE4}" dt="2023-09-18T12:22:56.088" v="782" actId="478"/>
          <ac:picMkLst>
            <pc:docMk/>
            <pc:sldMk cId="1735739186" sldId="270"/>
            <ac:picMk id="64" creationId="{BF832C2E-14E1-DC3A-DBF2-0C9165906676}"/>
          </ac:picMkLst>
        </pc:picChg>
        <pc:cxnChg chg="mod">
          <ac:chgData name="Benjamin Stratton" userId="b9a80553-efe1-4cd5-a38c-6e1f266300b8" providerId="ADAL" clId="{D8636B3E-DF7E-4BB0-9673-EA165E17AAE4}" dt="2023-09-18T09:11:38.059" v="112" actId="1076"/>
          <ac:cxnSpMkLst>
            <pc:docMk/>
            <pc:sldMk cId="1735739186" sldId="270"/>
            <ac:cxnSpMk id="68" creationId="{F64E775B-FDB8-070C-B73B-2CFB97A3A285}"/>
          </ac:cxnSpMkLst>
        </pc:cxnChg>
      </pc:sldChg>
      <pc:sldChg chg="addSp delSp modSp mod delAnim modAnim">
        <pc:chgData name="Benjamin Stratton" userId="b9a80553-efe1-4cd5-a38c-6e1f266300b8" providerId="ADAL" clId="{D8636B3E-DF7E-4BB0-9673-EA165E17AAE4}" dt="2023-09-18T12:36:13.196" v="874" actId="1076"/>
        <pc:sldMkLst>
          <pc:docMk/>
          <pc:sldMk cId="683548148" sldId="271"/>
        </pc:sldMkLst>
        <pc:spChg chg="mod">
          <ac:chgData name="Benjamin Stratton" userId="b9a80553-efe1-4cd5-a38c-6e1f266300b8" providerId="ADAL" clId="{D8636B3E-DF7E-4BB0-9673-EA165E17AAE4}" dt="2023-09-18T12:35:23.297" v="866" actId="1076"/>
          <ac:spMkLst>
            <pc:docMk/>
            <pc:sldMk cId="683548148" sldId="271"/>
            <ac:spMk id="26" creationId="{8900CF3D-E774-6E3C-FB80-171C4C1CCE62}"/>
          </ac:spMkLst>
        </pc:spChg>
        <pc:spChg chg="mod">
          <ac:chgData name="Benjamin Stratton" userId="b9a80553-efe1-4cd5-a38c-6e1f266300b8" providerId="ADAL" clId="{D8636B3E-DF7E-4BB0-9673-EA165E17AAE4}" dt="2023-09-18T09:13:44.831" v="134" actId="20577"/>
          <ac:spMkLst>
            <pc:docMk/>
            <pc:sldMk cId="683548148" sldId="271"/>
            <ac:spMk id="29" creationId="{31C1ABB1-32AC-E789-4B84-BCD294B37EE1}"/>
          </ac:spMkLst>
        </pc:spChg>
        <pc:picChg chg="add mod">
          <ac:chgData name="Benjamin Stratton" userId="b9a80553-efe1-4cd5-a38c-6e1f266300b8" providerId="ADAL" clId="{D8636B3E-DF7E-4BB0-9673-EA165E17AAE4}" dt="2023-09-18T12:23:41.759" v="793" actId="1076"/>
          <ac:picMkLst>
            <pc:docMk/>
            <pc:sldMk cId="683548148" sldId="271"/>
            <ac:picMk id="4" creationId="{96310DE2-5854-F6D9-E4E9-FCF67A3D40A5}"/>
          </ac:picMkLst>
        </pc:picChg>
        <pc:picChg chg="del">
          <ac:chgData name="Benjamin Stratton" userId="b9a80553-efe1-4cd5-a38c-6e1f266300b8" providerId="ADAL" clId="{D8636B3E-DF7E-4BB0-9673-EA165E17AAE4}" dt="2023-09-18T12:32:19.464" v="807" actId="478"/>
          <ac:picMkLst>
            <pc:docMk/>
            <pc:sldMk cId="683548148" sldId="271"/>
            <ac:picMk id="5" creationId="{010B5F76-462C-FB1C-A1FF-58B204CAA189}"/>
          </ac:picMkLst>
        </pc:picChg>
        <pc:picChg chg="del">
          <ac:chgData name="Benjamin Stratton" userId="b9a80553-efe1-4cd5-a38c-6e1f266300b8" providerId="ADAL" clId="{D8636B3E-DF7E-4BB0-9673-EA165E17AAE4}" dt="2023-09-18T12:31:39.998" v="794" actId="478"/>
          <ac:picMkLst>
            <pc:docMk/>
            <pc:sldMk cId="683548148" sldId="271"/>
            <ac:picMk id="7" creationId="{EBC69501-1BB9-3B41-0AE6-4EA4D9FED122}"/>
          </ac:picMkLst>
        </pc:picChg>
        <pc:picChg chg="add mod">
          <ac:chgData name="Benjamin Stratton" userId="b9a80553-efe1-4cd5-a38c-6e1f266300b8" providerId="ADAL" clId="{D8636B3E-DF7E-4BB0-9673-EA165E17AAE4}" dt="2023-09-18T12:31:57.429" v="801" actId="1076"/>
          <ac:picMkLst>
            <pc:docMk/>
            <pc:sldMk cId="683548148" sldId="271"/>
            <ac:picMk id="8" creationId="{B9BDD1E7-415E-1703-5B15-149ADD1D7824}"/>
          </ac:picMkLst>
        </pc:picChg>
        <pc:picChg chg="del">
          <ac:chgData name="Benjamin Stratton" userId="b9a80553-efe1-4cd5-a38c-6e1f266300b8" providerId="ADAL" clId="{D8636B3E-DF7E-4BB0-9673-EA165E17AAE4}" dt="2023-09-18T12:23:35.862" v="791" actId="478"/>
          <ac:picMkLst>
            <pc:docMk/>
            <pc:sldMk cId="683548148" sldId="271"/>
            <ac:picMk id="12" creationId="{E8382D65-71C7-6D3B-6BE0-D2A13E866772}"/>
          </ac:picMkLst>
        </pc:picChg>
        <pc:picChg chg="add mod">
          <ac:chgData name="Benjamin Stratton" userId="b9a80553-efe1-4cd5-a38c-6e1f266300b8" providerId="ADAL" clId="{D8636B3E-DF7E-4BB0-9673-EA165E17AAE4}" dt="2023-09-18T12:36:13.196" v="874" actId="1076"/>
          <ac:picMkLst>
            <pc:docMk/>
            <pc:sldMk cId="683548148" sldId="271"/>
            <ac:picMk id="14" creationId="{668AF822-681A-A2BB-59CB-2E233BA90E4B}"/>
          </ac:picMkLst>
        </pc:picChg>
      </pc:sldChg>
      <pc:sldChg chg="addSp delSp modSp mod delAnim modAnim">
        <pc:chgData name="Benjamin Stratton" userId="b9a80553-efe1-4cd5-a38c-6e1f266300b8" providerId="ADAL" clId="{D8636B3E-DF7E-4BB0-9673-EA165E17AAE4}" dt="2023-09-18T12:56:04.982" v="1196"/>
        <pc:sldMkLst>
          <pc:docMk/>
          <pc:sldMk cId="1213476229" sldId="272"/>
        </pc:sldMkLst>
        <pc:spChg chg="add del mod">
          <ac:chgData name="Benjamin Stratton" userId="b9a80553-efe1-4cd5-a38c-6e1f266300b8" providerId="ADAL" clId="{D8636B3E-DF7E-4BB0-9673-EA165E17AAE4}" dt="2023-09-18T12:46:33.618" v="949" actId="478"/>
          <ac:spMkLst>
            <pc:docMk/>
            <pc:sldMk cId="1213476229" sldId="272"/>
            <ac:spMk id="14" creationId="{6E6B9C46-B11C-9A49-933F-9B5823A2926F}"/>
          </ac:spMkLst>
        </pc:spChg>
        <pc:spChg chg="add mod">
          <ac:chgData name="Benjamin Stratton" userId="b9a80553-efe1-4cd5-a38c-6e1f266300b8" providerId="ADAL" clId="{D8636B3E-DF7E-4BB0-9673-EA165E17AAE4}" dt="2023-09-18T12:46:32.203" v="948" actId="1076"/>
          <ac:spMkLst>
            <pc:docMk/>
            <pc:sldMk cId="1213476229" sldId="272"/>
            <ac:spMk id="16" creationId="{13E83980-0A4B-9390-2A2E-12207157D88C}"/>
          </ac:spMkLst>
        </pc:spChg>
        <pc:spChg chg="mod">
          <ac:chgData name="Benjamin Stratton" userId="b9a80553-efe1-4cd5-a38c-6e1f266300b8" providerId="ADAL" clId="{D8636B3E-DF7E-4BB0-9673-EA165E17AAE4}" dt="2023-09-18T12:46:22.890" v="946" actId="14100"/>
          <ac:spMkLst>
            <pc:docMk/>
            <pc:sldMk cId="1213476229" sldId="272"/>
            <ac:spMk id="23" creationId="{199CE95C-4DD4-9611-B48F-A94C187B12D6}"/>
          </ac:spMkLst>
        </pc:spChg>
        <pc:spChg chg="mod">
          <ac:chgData name="Benjamin Stratton" userId="b9a80553-efe1-4cd5-a38c-6e1f266300b8" providerId="ADAL" clId="{D8636B3E-DF7E-4BB0-9673-EA165E17AAE4}" dt="2023-09-18T12:46:48.658" v="952" actId="1076"/>
          <ac:spMkLst>
            <pc:docMk/>
            <pc:sldMk cId="1213476229" sldId="272"/>
            <ac:spMk id="24" creationId="{322A0339-DCF1-27E4-A5BD-AC8F06A2DD86}"/>
          </ac:spMkLst>
        </pc:spChg>
        <pc:spChg chg="add mod">
          <ac:chgData name="Benjamin Stratton" userId="b9a80553-efe1-4cd5-a38c-6e1f266300b8" providerId="ADAL" clId="{D8636B3E-DF7E-4BB0-9673-EA165E17AAE4}" dt="2023-09-18T12:55:55.577" v="1195" actId="1076"/>
          <ac:spMkLst>
            <pc:docMk/>
            <pc:sldMk cId="1213476229" sldId="272"/>
            <ac:spMk id="28" creationId="{3C74FDEF-FCE4-2590-720C-B2A3933A6528}"/>
          </ac:spMkLst>
        </pc:spChg>
        <pc:spChg chg="del mod">
          <ac:chgData name="Benjamin Stratton" userId="b9a80553-efe1-4cd5-a38c-6e1f266300b8" providerId="ADAL" clId="{D8636B3E-DF7E-4BB0-9673-EA165E17AAE4}" dt="2023-09-18T12:45:24.458" v="921" actId="478"/>
          <ac:spMkLst>
            <pc:docMk/>
            <pc:sldMk cId="1213476229" sldId="272"/>
            <ac:spMk id="31" creationId="{CA6C2156-696E-38C6-D9C3-7A7F4C1CB3B3}"/>
          </ac:spMkLst>
        </pc:spChg>
        <pc:spChg chg="mod">
          <ac:chgData name="Benjamin Stratton" userId="b9a80553-efe1-4cd5-a38c-6e1f266300b8" providerId="ADAL" clId="{D8636B3E-DF7E-4BB0-9673-EA165E17AAE4}" dt="2023-09-18T12:46:52.914" v="953" actId="1076"/>
          <ac:spMkLst>
            <pc:docMk/>
            <pc:sldMk cId="1213476229" sldId="272"/>
            <ac:spMk id="32" creationId="{F3F40F86-5D50-832C-7D98-96A6002C2C29}"/>
          </ac:spMkLst>
        </pc:spChg>
        <pc:spChg chg="mod">
          <ac:chgData name="Benjamin Stratton" userId="b9a80553-efe1-4cd5-a38c-6e1f266300b8" providerId="ADAL" clId="{D8636B3E-DF7E-4BB0-9673-EA165E17AAE4}" dt="2023-09-18T12:54:00.810" v="1085" actId="20577"/>
          <ac:spMkLst>
            <pc:docMk/>
            <pc:sldMk cId="1213476229" sldId="272"/>
            <ac:spMk id="33" creationId="{5467B78D-2199-F71B-15D7-230A0215ABE7}"/>
          </ac:spMkLst>
        </pc:spChg>
        <pc:picChg chg="add mod">
          <ac:chgData name="Benjamin Stratton" userId="b9a80553-efe1-4cd5-a38c-6e1f266300b8" providerId="ADAL" clId="{D8636B3E-DF7E-4BB0-9673-EA165E17AAE4}" dt="2023-09-18T12:48:02.314" v="966" actId="1076"/>
          <ac:picMkLst>
            <pc:docMk/>
            <pc:sldMk cId="1213476229" sldId="272"/>
            <ac:picMk id="2" creationId="{39A8CD47-077E-F0DE-57CD-53F276B98A30}"/>
          </ac:picMkLst>
        </pc:picChg>
        <pc:picChg chg="add mod">
          <ac:chgData name="Benjamin Stratton" userId="b9a80553-efe1-4cd5-a38c-6e1f266300b8" providerId="ADAL" clId="{D8636B3E-DF7E-4BB0-9673-EA165E17AAE4}" dt="2023-09-18T12:46:06.630" v="939" actId="1076"/>
          <ac:picMkLst>
            <pc:docMk/>
            <pc:sldMk cId="1213476229" sldId="272"/>
            <ac:picMk id="5" creationId="{65C3BA05-1721-7EB0-CAAE-91E0D9C66B78}"/>
          </ac:picMkLst>
        </pc:picChg>
        <pc:picChg chg="del">
          <ac:chgData name="Benjamin Stratton" userId="b9a80553-efe1-4cd5-a38c-6e1f266300b8" providerId="ADAL" clId="{D8636B3E-DF7E-4BB0-9673-EA165E17AAE4}" dt="2023-09-18T12:44:36.263" v="903" actId="478"/>
          <ac:picMkLst>
            <pc:docMk/>
            <pc:sldMk cId="1213476229" sldId="272"/>
            <ac:picMk id="6" creationId="{A9532E30-CC6A-1AF0-DBB9-0E0DCE441ABF}"/>
          </ac:picMkLst>
        </pc:picChg>
        <pc:picChg chg="add mod">
          <ac:chgData name="Benjamin Stratton" userId="b9a80553-efe1-4cd5-a38c-6e1f266300b8" providerId="ADAL" clId="{D8636B3E-DF7E-4BB0-9673-EA165E17AAE4}" dt="2023-09-18T12:47:21.954" v="958" actId="1076"/>
          <ac:picMkLst>
            <pc:docMk/>
            <pc:sldMk cId="1213476229" sldId="272"/>
            <ac:picMk id="8" creationId="{135D687F-EF20-096C-722C-8E9EAC7F92C9}"/>
          </ac:picMkLst>
        </pc:picChg>
        <pc:picChg chg="del">
          <ac:chgData name="Benjamin Stratton" userId="b9a80553-efe1-4cd5-a38c-6e1f266300b8" providerId="ADAL" clId="{D8636B3E-DF7E-4BB0-9673-EA165E17AAE4}" dt="2023-09-18T12:44:48.762" v="908" actId="478"/>
          <ac:picMkLst>
            <pc:docMk/>
            <pc:sldMk cId="1213476229" sldId="272"/>
            <ac:picMk id="9" creationId="{9550D8A0-D0B4-9BFA-810A-2BAD322E80D4}"/>
          </ac:picMkLst>
        </pc:picChg>
        <pc:picChg chg="del">
          <ac:chgData name="Benjamin Stratton" userId="b9a80553-efe1-4cd5-a38c-6e1f266300b8" providerId="ADAL" clId="{D8636B3E-DF7E-4BB0-9673-EA165E17AAE4}" dt="2023-09-18T12:36:46.044" v="879" actId="478"/>
          <ac:picMkLst>
            <pc:docMk/>
            <pc:sldMk cId="1213476229" sldId="272"/>
            <ac:picMk id="12" creationId="{E8382D65-71C7-6D3B-6BE0-D2A13E866772}"/>
          </ac:picMkLst>
        </pc:picChg>
        <pc:picChg chg="del">
          <ac:chgData name="Benjamin Stratton" userId="b9a80553-efe1-4cd5-a38c-6e1f266300b8" providerId="ADAL" clId="{D8636B3E-DF7E-4BB0-9673-EA165E17AAE4}" dt="2023-09-18T12:44:49.485" v="909" actId="478"/>
          <ac:picMkLst>
            <pc:docMk/>
            <pc:sldMk cId="1213476229" sldId="272"/>
            <ac:picMk id="15" creationId="{2DFEBA78-2E5B-7421-91A7-8D7B61FBD0A0}"/>
          </ac:picMkLst>
        </pc:picChg>
        <pc:picChg chg="mod">
          <ac:chgData name="Benjamin Stratton" userId="b9a80553-efe1-4cd5-a38c-6e1f266300b8" providerId="ADAL" clId="{D8636B3E-DF7E-4BB0-9673-EA165E17AAE4}" dt="2023-09-18T12:47:52.691" v="963" actId="1076"/>
          <ac:picMkLst>
            <pc:docMk/>
            <pc:sldMk cId="1213476229" sldId="272"/>
            <ac:picMk id="19" creationId="{E3245312-FD60-AB32-46E9-7B4BBEB56F74}"/>
          </ac:picMkLst>
        </pc:picChg>
        <pc:picChg chg="add mod">
          <ac:chgData name="Benjamin Stratton" userId="b9a80553-efe1-4cd5-a38c-6e1f266300b8" providerId="ADAL" clId="{D8636B3E-DF7E-4BB0-9673-EA165E17AAE4}" dt="2023-09-18T12:54:08.584" v="1086" actId="1076"/>
          <ac:picMkLst>
            <pc:docMk/>
            <pc:sldMk cId="1213476229" sldId="272"/>
            <ac:picMk id="25" creationId="{D1474A36-8DCC-E1A5-F0E0-C566DA2989CD}"/>
          </ac:picMkLst>
        </pc:picChg>
        <pc:picChg chg="add mod">
          <ac:chgData name="Benjamin Stratton" userId="b9a80553-efe1-4cd5-a38c-6e1f266300b8" providerId="ADAL" clId="{D8636B3E-DF7E-4BB0-9673-EA165E17AAE4}" dt="2023-09-18T12:50:22.097" v="1006" actId="1076"/>
          <ac:picMkLst>
            <pc:docMk/>
            <pc:sldMk cId="1213476229" sldId="272"/>
            <ac:picMk id="27" creationId="{544F554B-BC37-39E0-0CB9-5662BF1473B3}"/>
          </ac:picMkLst>
        </pc:picChg>
        <pc:picChg chg="del mod">
          <ac:chgData name="Benjamin Stratton" userId="b9a80553-efe1-4cd5-a38c-6e1f266300b8" providerId="ADAL" clId="{D8636B3E-DF7E-4BB0-9673-EA165E17AAE4}" dt="2023-09-18T12:49:03.426" v="972" actId="478"/>
          <ac:picMkLst>
            <pc:docMk/>
            <pc:sldMk cId="1213476229" sldId="272"/>
            <ac:picMk id="35" creationId="{29CDE2BE-BD37-8403-EB85-936436A3129C}"/>
          </ac:picMkLst>
        </pc:picChg>
        <pc:picChg chg="del">
          <ac:chgData name="Benjamin Stratton" userId="b9a80553-efe1-4cd5-a38c-6e1f266300b8" providerId="ADAL" clId="{D8636B3E-DF7E-4BB0-9673-EA165E17AAE4}" dt="2023-09-18T12:36:55.297" v="883" actId="478"/>
          <ac:picMkLst>
            <pc:docMk/>
            <pc:sldMk cId="1213476229" sldId="272"/>
            <ac:picMk id="37" creationId="{7CF6527A-917B-ACE9-2197-D52EF68B1748}"/>
          </ac:picMkLst>
        </pc:picChg>
        <pc:picChg chg="mod">
          <ac:chgData name="Benjamin Stratton" userId="b9a80553-efe1-4cd5-a38c-6e1f266300b8" providerId="ADAL" clId="{D8636B3E-DF7E-4BB0-9673-EA165E17AAE4}" dt="2023-09-18T12:36:34.300" v="875" actId="1076"/>
          <ac:picMkLst>
            <pc:docMk/>
            <pc:sldMk cId="1213476229" sldId="272"/>
            <ac:picMk id="39" creationId="{1FE6F1FF-915D-A6CE-8423-F50F965D1A9C}"/>
          </ac:picMkLst>
        </pc:picChg>
      </pc:sldChg>
      <pc:sldChg chg="addSp delSp modSp mod delAnim modAnim">
        <pc:chgData name="Benjamin Stratton" userId="b9a80553-efe1-4cd5-a38c-6e1f266300b8" providerId="ADAL" clId="{D8636B3E-DF7E-4BB0-9673-EA165E17AAE4}" dt="2023-10-26T15:00:23.610" v="4761"/>
        <pc:sldMkLst>
          <pc:docMk/>
          <pc:sldMk cId="180095459" sldId="273"/>
        </pc:sldMkLst>
        <pc:spChg chg="mod">
          <ac:chgData name="Benjamin Stratton" userId="b9a80553-efe1-4cd5-a38c-6e1f266300b8" providerId="ADAL" clId="{D8636B3E-DF7E-4BB0-9673-EA165E17AAE4}" dt="2023-10-26T14:56:50.335" v="4719" actId="20577"/>
          <ac:spMkLst>
            <pc:docMk/>
            <pc:sldMk cId="180095459" sldId="273"/>
            <ac:spMk id="4" creationId="{DCAE8556-D617-1532-A7E4-DA2E81DF96CE}"/>
          </ac:spMkLst>
        </pc:spChg>
        <pc:spChg chg="mod">
          <ac:chgData name="Benjamin Stratton" userId="b9a80553-efe1-4cd5-a38c-6e1f266300b8" providerId="ADAL" clId="{D8636B3E-DF7E-4BB0-9673-EA165E17AAE4}" dt="2023-10-26T14:55:06.295" v="4708" actId="12"/>
          <ac:spMkLst>
            <pc:docMk/>
            <pc:sldMk cId="180095459" sldId="273"/>
            <ac:spMk id="5" creationId="{A7E283FD-1419-7C74-93E5-627D3A4B7397}"/>
          </ac:spMkLst>
        </pc:spChg>
        <pc:spChg chg="add del mod">
          <ac:chgData name="Benjamin Stratton" userId="b9a80553-efe1-4cd5-a38c-6e1f266300b8" providerId="ADAL" clId="{D8636B3E-DF7E-4BB0-9673-EA165E17AAE4}" dt="2023-09-18T09:54:12.345" v="654" actId="478"/>
          <ac:spMkLst>
            <pc:docMk/>
            <pc:sldMk cId="180095459" sldId="273"/>
            <ac:spMk id="12" creationId="{4E3E8D26-45C0-6790-AE7F-073F67A58C7D}"/>
          </ac:spMkLst>
        </pc:spChg>
        <pc:spChg chg="add del mod">
          <ac:chgData name="Benjamin Stratton" userId="b9a80553-efe1-4cd5-a38c-6e1f266300b8" providerId="ADAL" clId="{D8636B3E-DF7E-4BB0-9673-EA165E17AAE4}" dt="2023-09-18T09:54:11.640" v="653"/>
          <ac:spMkLst>
            <pc:docMk/>
            <pc:sldMk cId="180095459" sldId="273"/>
            <ac:spMk id="14" creationId="{C2C2A2B7-1367-3D7F-6D02-1328C113BCF4}"/>
          </ac:spMkLst>
        </pc:spChg>
        <pc:picChg chg="add del mod">
          <ac:chgData name="Benjamin Stratton" userId="b9a80553-efe1-4cd5-a38c-6e1f266300b8" providerId="ADAL" clId="{D8636B3E-DF7E-4BB0-9673-EA165E17AAE4}" dt="2023-10-26T14:55:34.402" v="4714" actId="1076"/>
          <ac:picMkLst>
            <pc:docMk/>
            <pc:sldMk cId="180095459" sldId="273"/>
            <ac:picMk id="3" creationId="{86BA8560-4A2C-F8EA-903A-13236C2C88FC}"/>
          </ac:picMkLst>
        </pc:picChg>
        <pc:picChg chg="add mod">
          <ac:chgData name="Benjamin Stratton" userId="b9a80553-efe1-4cd5-a38c-6e1f266300b8" providerId="ADAL" clId="{D8636B3E-DF7E-4BB0-9673-EA165E17AAE4}" dt="2023-10-26T14:54:28.912" v="4705" actId="1076"/>
          <ac:picMkLst>
            <pc:docMk/>
            <pc:sldMk cId="180095459" sldId="273"/>
            <ac:picMk id="6" creationId="{4541EBEF-7C57-5822-7807-B9423CCDC0D7}"/>
          </ac:picMkLst>
        </pc:picChg>
        <pc:picChg chg="del mod">
          <ac:chgData name="Benjamin Stratton" userId="b9a80553-efe1-4cd5-a38c-6e1f266300b8" providerId="ADAL" clId="{D8636B3E-DF7E-4BB0-9673-EA165E17AAE4}" dt="2023-09-18T13:01:24.932" v="1197" actId="478"/>
          <ac:picMkLst>
            <pc:docMk/>
            <pc:sldMk cId="180095459" sldId="273"/>
            <ac:picMk id="8" creationId="{7A1E8720-83A6-2C0C-3B1C-C4E471F9A679}"/>
          </ac:picMkLst>
        </pc:picChg>
        <pc:picChg chg="add mod">
          <ac:chgData name="Benjamin Stratton" userId="b9a80553-efe1-4cd5-a38c-6e1f266300b8" providerId="ADAL" clId="{D8636B3E-DF7E-4BB0-9673-EA165E17AAE4}" dt="2023-10-26T14:54:21.132" v="4703" actId="1076"/>
          <ac:picMkLst>
            <pc:docMk/>
            <pc:sldMk cId="180095459" sldId="273"/>
            <ac:picMk id="8" creationId="{7E8429B9-3759-0488-66B5-9945715CC0A1}"/>
          </ac:picMkLst>
        </pc:picChg>
        <pc:picChg chg="del mod">
          <ac:chgData name="Benjamin Stratton" userId="b9a80553-efe1-4cd5-a38c-6e1f266300b8" providerId="ADAL" clId="{D8636B3E-DF7E-4BB0-9673-EA165E17AAE4}" dt="2023-09-18T13:01:25.675" v="1198" actId="478"/>
          <ac:picMkLst>
            <pc:docMk/>
            <pc:sldMk cId="180095459" sldId="273"/>
            <ac:picMk id="9" creationId="{E1FFD100-4B77-A047-31E0-ACD65849EA10}"/>
          </ac:picMkLst>
        </pc:picChg>
        <pc:picChg chg="add del mod">
          <ac:chgData name="Benjamin Stratton" userId="b9a80553-efe1-4cd5-a38c-6e1f266300b8" providerId="ADAL" clId="{D8636B3E-DF7E-4BB0-9673-EA165E17AAE4}" dt="2023-10-26T14:55:26.912" v="4711" actId="1076"/>
          <ac:picMkLst>
            <pc:docMk/>
            <pc:sldMk cId="180095459" sldId="273"/>
            <ac:picMk id="10" creationId="{B1ABFB10-A666-267C-9572-61CE35889D5E}"/>
          </ac:picMkLst>
        </pc:picChg>
        <pc:picChg chg="del mod">
          <ac:chgData name="Benjamin Stratton" userId="b9a80553-efe1-4cd5-a38c-6e1f266300b8" providerId="ADAL" clId="{D8636B3E-DF7E-4BB0-9673-EA165E17AAE4}" dt="2023-09-18T13:04:26.718" v="1210" actId="478"/>
          <ac:picMkLst>
            <pc:docMk/>
            <pc:sldMk cId="180095459" sldId="273"/>
            <ac:picMk id="11" creationId="{75CCACBD-05B7-46A7-FA82-F07F58B7D459}"/>
          </ac:picMkLst>
        </pc:picChg>
        <pc:picChg chg="add mod">
          <ac:chgData name="Benjamin Stratton" userId="b9a80553-efe1-4cd5-a38c-6e1f266300b8" providerId="ADAL" clId="{D8636B3E-DF7E-4BB0-9673-EA165E17AAE4}" dt="2023-10-26T14:56:54.961" v="4721" actId="1076"/>
          <ac:picMkLst>
            <pc:docMk/>
            <pc:sldMk cId="180095459" sldId="273"/>
            <ac:picMk id="11" creationId="{9EB07B17-42DD-E6E7-1769-7DE7F272DD72}"/>
          </ac:picMkLst>
        </pc:picChg>
        <pc:picChg chg="del mod">
          <ac:chgData name="Benjamin Stratton" userId="b9a80553-efe1-4cd5-a38c-6e1f266300b8" providerId="ADAL" clId="{D8636B3E-DF7E-4BB0-9673-EA165E17AAE4}" dt="2023-09-18T13:04:27.253" v="1211" actId="478"/>
          <ac:picMkLst>
            <pc:docMk/>
            <pc:sldMk cId="180095459" sldId="273"/>
            <ac:picMk id="13" creationId="{268AFBC9-9D74-0828-8775-94B270D017F8}"/>
          </ac:picMkLst>
        </pc:picChg>
        <pc:picChg chg="add mod">
          <ac:chgData name="Benjamin Stratton" userId="b9a80553-efe1-4cd5-a38c-6e1f266300b8" providerId="ADAL" clId="{D8636B3E-DF7E-4BB0-9673-EA165E17AAE4}" dt="2023-10-26T14:58:42.761" v="4728" actId="1076"/>
          <ac:picMkLst>
            <pc:docMk/>
            <pc:sldMk cId="180095459" sldId="273"/>
            <ac:picMk id="13" creationId="{34987916-FE71-F151-0EBB-0385FFCC8237}"/>
          </ac:picMkLst>
        </pc:picChg>
        <pc:picChg chg="del mod">
          <ac:chgData name="Benjamin Stratton" userId="b9a80553-efe1-4cd5-a38c-6e1f266300b8" providerId="ADAL" clId="{D8636B3E-DF7E-4BB0-9673-EA165E17AAE4}" dt="2023-09-18T09:49:11.927" v="595" actId="478"/>
          <ac:picMkLst>
            <pc:docMk/>
            <pc:sldMk cId="180095459" sldId="273"/>
            <ac:picMk id="15" creationId="{08A8F3E9-9E35-4C8C-7CFE-4E704F19C160}"/>
          </ac:picMkLst>
        </pc:picChg>
        <pc:picChg chg="del mod">
          <ac:chgData name="Benjamin Stratton" userId="b9a80553-efe1-4cd5-a38c-6e1f266300b8" providerId="ADAL" clId="{D8636B3E-DF7E-4BB0-9673-EA165E17AAE4}" dt="2023-09-18T09:49:11.214" v="594" actId="478"/>
          <ac:picMkLst>
            <pc:docMk/>
            <pc:sldMk cId="180095459" sldId="273"/>
            <ac:picMk id="16" creationId="{998326FB-7AF8-BF91-6B3E-5B44B821DFAB}"/>
          </ac:picMkLst>
        </pc:picChg>
        <pc:picChg chg="add del mod">
          <ac:chgData name="Benjamin Stratton" userId="b9a80553-efe1-4cd5-a38c-6e1f266300b8" providerId="ADAL" clId="{D8636B3E-DF7E-4BB0-9673-EA165E17AAE4}" dt="2023-09-18T09:54:11.639" v="651" actId="478"/>
          <ac:picMkLst>
            <pc:docMk/>
            <pc:sldMk cId="180095459" sldId="273"/>
            <ac:picMk id="18" creationId="{1869DC90-705C-D170-B72C-8231CD68D723}"/>
          </ac:picMkLst>
        </pc:picChg>
        <pc:picChg chg="add del mod">
          <ac:chgData name="Benjamin Stratton" userId="b9a80553-efe1-4cd5-a38c-6e1f266300b8" providerId="ADAL" clId="{D8636B3E-DF7E-4BB0-9673-EA165E17AAE4}" dt="2023-10-26T14:54:13.092" v="4700" actId="478"/>
          <ac:picMkLst>
            <pc:docMk/>
            <pc:sldMk cId="180095459" sldId="273"/>
            <ac:picMk id="20" creationId="{499CDE59-1140-9DF0-0A31-2B8FD4B8F757}"/>
          </ac:picMkLst>
        </pc:picChg>
        <pc:picChg chg="add del mod">
          <ac:chgData name="Benjamin Stratton" userId="b9a80553-efe1-4cd5-a38c-6e1f266300b8" providerId="ADAL" clId="{D8636B3E-DF7E-4BB0-9673-EA165E17AAE4}" dt="2023-10-26T14:54:14.751" v="4701" actId="478"/>
          <ac:picMkLst>
            <pc:docMk/>
            <pc:sldMk cId="180095459" sldId="273"/>
            <ac:picMk id="21" creationId="{001F6928-9E14-CABE-686E-6375B382004F}"/>
          </ac:picMkLst>
        </pc:picChg>
        <pc:picChg chg="add del mod">
          <ac:chgData name="Benjamin Stratton" userId="b9a80553-efe1-4cd5-a38c-6e1f266300b8" providerId="ADAL" clId="{D8636B3E-DF7E-4BB0-9673-EA165E17AAE4}" dt="2023-10-26T14:58:32.570" v="4724" actId="478"/>
          <ac:picMkLst>
            <pc:docMk/>
            <pc:sldMk cId="180095459" sldId="273"/>
            <ac:picMk id="23" creationId="{9BD32A9F-066D-B82E-FEAB-FAFB627BB15C}"/>
          </ac:picMkLst>
        </pc:picChg>
      </pc:sldChg>
      <pc:sldChg chg="modSp mod">
        <pc:chgData name="Benjamin Stratton" userId="b9a80553-efe1-4cd5-a38c-6e1f266300b8" providerId="ADAL" clId="{D8636B3E-DF7E-4BB0-9673-EA165E17AAE4}" dt="2023-10-25T08:54:17.823" v="3875" actId="20577"/>
        <pc:sldMkLst>
          <pc:docMk/>
          <pc:sldMk cId="3784885548" sldId="274"/>
        </pc:sldMkLst>
        <pc:spChg chg="mod">
          <ac:chgData name="Benjamin Stratton" userId="b9a80553-efe1-4cd5-a38c-6e1f266300b8" providerId="ADAL" clId="{D8636B3E-DF7E-4BB0-9673-EA165E17AAE4}" dt="2023-10-25T08:54:17.823" v="3875" actId="20577"/>
          <ac:spMkLst>
            <pc:docMk/>
            <pc:sldMk cId="3784885548" sldId="274"/>
            <ac:spMk id="3" creationId="{C552D9D7-1B32-8118-8CBD-9A93945F6F63}"/>
          </ac:spMkLst>
        </pc:spChg>
      </pc:sldChg>
      <pc:sldChg chg="addSp delSp modSp mod addAnim delAnim modAnim">
        <pc:chgData name="Benjamin Stratton" userId="b9a80553-efe1-4cd5-a38c-6e1f266300b8" providerId="ADAL" clId="{D8636B3E-DF7E-4BB0-9673-EA165E17AAE4}" dt="2023-10-25T09:35:23.302" v="4020" actId="1076"/>
        <pc:sldMkLst>
          <pc:docMk/>
          <pc:sldMk cId="1639514177" sldId="276"/>
        </pc:sldMkLst>
        <pc:spChg chg="mod">
          <ac:chgData name="Benjamin Stratton" userId="b9a80553-efe1-4cd5-a38c-6e1f266300b8" providerId="ADAL" clId="{D8636B3E-DF7E-4BB0-9673-EA165E17AAE4}" dt="2023-10-25T08:55:06.055" v="3881" actId="20577"/>
          <ac:spMkLst>
            <pc:docMk/>
            <pc:sldMk cId="1639514177" sldId="276"/>
            <ac:spMk id="2" creationId="{9654099C-DF84-2698-5238-E538E0A0DDE9}"/>
          </ac:spMkLst>
        </pc:spChg>
        <pc:spChg chg="mod">
          <ac:chgData name="Benjamin Stratton" userId="b9a80553-efe1-4cd5-a38c-6e1f266300b8" providerId="ADAL" clId="{D8636B3E-DF7E-4BB0-9673-EA165E17AAE4}" dt="2023-09-18T13:10:14.156" v="1239" actId="1076"/>
          <ac:spMkLst>
            <pc:docMk/>
            <pc:sldMk cId="1639514177" sldId="276"/>
            <ac:spMk id="5" creationId="{C5CE72D9-63C8-782C-6A99-3A2DC3918505}"/>
          </ac:spMkLst>
        </pc:spChg>
        <pc:spChg chg="add mod">
          <ac:chgData name="Benjamin Stratton" userId="b9a80553-efe1-4cd5-a38c-6e1f266300b8" providerId="ADAL" clId="{D8636B3E-DF7E-4BB0-9673-EA165E17AAE4}" dt="2023-10-25T09:31:03.561" v="3973" actId="571"/>
          <ac:spMkLst>
            <pc:docMk/>
            <pc:sldMk cId="1639514177" sldId="276"/>
            <ac:spMk id="11" creationId="{D7743F72-D8B9-0A7A-6B9F-32A9FC408EF8}"/>
          </ac:spMkLst>
        </pc:spChg>
        <pc:spChg chg="mod">
          <ac:chgData name="Benjamin Stratton" userId="b9a80553-efe1-4cd5-a38c-6e1f266300b8" providerId="ADAL" clId="{D8636B3E-DF7E-4BB0-9673-EA165E17AAE4}" dt="2023-09-18T12:07:59.572" v="684" actId="1076"/>
          <ac:spMkLst>
            <pc:docMk/>
            <pc:sldMk cId="1639514177" sldId="276"/>
            <ac:spMk id="13" creationId="{1BD9A2DF-3883-21EE-30A3-C36549E3060C}"/>
          </ac:spMkLst>
        </pc:spChg>
        <pc:spChg chg="mod ord">
          <ac:chgData name="Benjamin Stratton" userId="b9a80553-efe1-4cd5-a38c-6e1f266300b8" providerId="ADAL" clId="{D8636B3E-DF7E-4BB0-9673-EA165E17AAE4}" dt="2023-10-25T09:35:23.302" v="4020" actId="1076"/>
          <ac:spMkLst>
            <pc:docMk/>
            <pc:sldMk cId="1639514177" sldId="276"/>
            <ac:spMk id="15" creationId="{67099A7C-96E6-F7D1-B488-1781E25F4108}"/>
          </ac:spMkLst>
        </pc:spChg>
        <pc:spChg chg="add mod">
          <ac:chgData name="Benjamin Stratton" userId="b9a80553-efe1-4cd5-a38c-6e1f266300b8" providerId="ADAL" clId="{D8636B3E-DF7E-4BB0-9673-EA165E17AAE4}" dt="2023-10-25T09:33:45.926" v="3998" actId="571"/>
          <ac:spMkLst>
            <pc:docMk/>
            <pc:sldMk cId="1639514177" sldId="276"/>
            <ac:spMk id="18" creationId="{4761774D-B200-68AB-95D9-AD7871593A82}"/>
          </ac:spMkLst>
        </pc:spChg>
        <pc:spChg chg="add mod ord">
          <ac:chgData name="Benjamin Stratton" userId="b9a80553-efe1-4cd5-a38c-6e1f266300b8" providerId="ADAL" clId="{D8636B3E-DF7E-4BB0-9673-EA165E17AAE4}" dt="2023-10-25T09:34:44.053" v="4015" actId="14100"/>
          <ac:spMkLst>
            <pc:docMk/>
            <pc:sldMk cId="1639514177" sldId="276"/>
            <ac:spMk id="25" creationId="{00EB8BF1-D2A2-CAA2-EAB8-934F7E1F370C}"/>
          </ac:spMkLst>
        </pc:spChg>
        <pc:picChg chg="del">
          <ac:chgData name="Benjamin Stratton" userId="b9a80553-efe1-4cd5-a38c-6e1f266300b8" providerId="ADAL" clId="{D8636B3E-DF7E-4BB0-9673-EA165E17AAE4}" dt="2023-09-18T13:08:34.359" v="1216" actId="478"/>
          <ac:picMkLst>
            <pc:docMk/>
            <pc:sldMk cId="1639514177" sldId="276"/>
            <ac:picMk id="6" creationId="{F2EF7444-EDC6-ECCD-8E82-F74E9032D765}"/>
          </ac:picMkLst>
        </pc:picChg>
        <pc:picChg chg="del">
          <ac:chgData name="Benjamin Stratton" userId="b9a80553-efe1-4cd5-a38c-6e1f266300b8" providerId="ADAL" clId="{D8636B3E-DF7E-4BB0-9673-EA165E17AAE4}" dt="2023-09-18T12:04:58.390" v="662" actId="478"/>
          <ac:picMkLst>
            <pc:docMk/>
            <pc:sldMk cId="1639514177" sldId="276"/>
            <ac:picMk id="8" creationId="{E106CA8A-0D83-4672-8886-A66FFF4213EF}"/>
          </ac:picMkLst>
        </pc:picChg>
        <pc:picChg chg="add del mod ord">
          <ac:chgData name="Benjamin Stratton" userId="b9a80553-efe1-4cd5-a38c-6e1f266300b8" providerId="ADAL" clId="{D8636B3E-DF7E-4BB0-9673-EA165E17AAE4}" dt="2023-10-25T09:32:09.287" v="3976" actId="478"/>
          <ac:picMkLst>
            <pc:docMk/>
            <pc:sldMk cId="1639514177" sldId="276"/>
            <ac:picMk id="8" creationId="{E902B4DC-83A1-609D-F137-1DB4A233C4CC}"/>
          </ac:picMkLst>
        </pc:picChg>
        <pc:picChg chg="del">
          <ac:chgData name="Benjamin Stratton" userId="b9a80553-efe1-4cd5-a38c-6e1f266300b8" providerId="ADAL" clId="{D8636B3E-DF7E-4BB0-9673-EA165E17AAE4}" dt="2023-09-18T12:05:08.088" v="667" actId="478"/>
          <ac:picMkLst>
            <pc:docMk/>
            <pc:sldMk cId="1639514177" sldId="276"/>
            <ac:picMk id="10" creationId="{202DF855-738C-F395-D1E4-DF4F3409C948}"/>
          </ac:picMkLst>
        </pc:picChg>
        <pc:picChg chg="add mod ord">
          <ac:chgData name="Benjamin Stratton" userId="b9a80553-efe1-4cd5-a38c-6e1f266300b8" providerId="ADAL" clId="{D8636B3E-DF7E-4BB0-9673-EA165E17AAE4}" dt="2023-10-25T09:35:23.302" v="4020" actId="1076"/>
          <ac:picMkLst>
            <pc:docMk/>
            <pc:sldMk cId="1639514177" sldId="276"/>
            <ac:picMk id="10" creationId="{4B5CE619-C028-0593-E9B5-E21988F2C8A6}"/>
          </ac:picMkLst>
        </pc:picChg>
        <pc:picChg chg="del mod">
          <ac:chgData name="Benjamin Stratton" userId="b9a80553-efe1-4cd5-a38c-6e1f266300b8" providerId="ADAL" clId="{D8636B3E-DF7E-4BB0-9673-EA165E17AAE4}" dt="2023-09-18T12:09:32.981" v="686" actId="478"/>
          <ac:picMkLst>
            <pc:docMk/>
            <pc:sldMk cId="1639514177" sldId="276"/>
            <ac:picMk id="11" creationId="{282822BA-A192-152B-63D7-53EAC33AF53A}"/>
          </ac:picMkLst>
        </pc:picChg>
        <pc:picChg chg="del">
          <ac:chgData name="Benjamin Stratton" userId="b9a80553-efe1-4cd5-a38c-6e1f266300b8" providerId="ADAL" clId="{D8636B3E-DF7E-4BB0-9673-EA165E17AAE4}" dt="2023-09-18T12:05:07.284" v="666" actId="478"/>
          <ac:picMkLst>
            <pc:docMk/>
            <pc:sldMk cId="1639514177" sldId="276"/>
            <ac:picMk id="12" creationId="{01BF2D59-189A-AB50-47CA-CFE922B07046}"/>
          </ac:picMkLst>
        </pc:picChg>
        <pc:picChg chg="del mod ord">
          <ac:chgData name="Benjamin Stratton" userId="b9a80553-efe1-4cd5-a38c-6e1f266300b8" providerId="ADAL" clId="{D8636B3E-DF7E-4BB0-9673-EA165E17AAE4}" dt="2023-09-18T13:12:47.295" v="1261" actId="478"/>
          <ac:picMkLst>
            <pc:docMk/>
            <pc:sldMk cId="1639514177" sldId="276"/>
            <ac:picMk id="14" creationId="{499137E3-D2F4-FE08-57E5-9CA9D6EBE030}"/>
          </ac:picMkLst>
        </pc:picChg>
        <pc:picChg chg="add mod ord">
          <ac:chgData name="Benjamin Stratton" userId="b9a80553-efe1-4cd5-a38c-6e1f266300b8" providerId="ADAL" clId="{D8636B3E-DF7E-4BB0-9673-EA165E17AAE4}" dt="2023-10-25T09:33:33.363" v="3995" actId="167"/>
          <ac:picMkLst>
            <pc:docMk/>
            <pc:sldMk cId="1639514177" sldId="276"/>
            <ac:picMk id="14" creationId="{DEFD55CA-C305-2EFC-1A15-238181A4D8E8}"/>
          </ac:picMkLst>
        </pc:picChg>
        <pc:picChg chg="add del mod">
          <ac:chgData name="Benjamin Stratton" userId="b9a80553-efe1-4cd5-a38c-6e1f266300b8" providerId="ADAL" clId="{D8636B3E-DF7E-4BB0-9673-EA165E17AAE4}" dt="2023-09-18T12:07:01.661" v="676" actId="478"/>
          <ac:picMkLst>
            <pc:docMk/>
            <pc:sldMk cId="1639514177" sldId="276"/>
            <ac:picMk id="16" creationId="{1720F208-6109-5877-ACDA-5DFD58CA0B1E}"/>
          </ac:picMkLst>
        </pc:picChg>
        <pc:picChg chg="add mod ord">
          <ac:chgData name="Benjamin Stratton" userId="b9a80553-efe1-4cd5-a38c-6e1f266300b8" providerId="ADAL" clId="{D8636B3E-DF7E-4BB0-9673-EA165E17AAE4}" dt="2023-10-25T09:34:48.837" v="4016" actId="1076"/>
          <ac:picMkLst>
            <pc:docMk/>
            <pc:sldMk cId="1639514177" sldId="276"/>
            <ac:picMk id="17" creationId="{0D3FAC26-8887-AAA4-D28D-5ABE08D0867F}"/>
          </ac:picMkLst>
        </pc:picChg>
        <pc:picChg chg="add del mod">
          <ac:chgData name="Benjamin Stratton" userId="b9a80553-efe1-4cd5-a38c-6e1f266300b8" providerId="ADAL" clId="{D8636B3E-DF7E-4BB0-9673-EA165E17AAE4}" dt="2023-09-18T12:07:38.054" v="681" actId="478"/>
          <ac:picMkLst>
            <pc:docMk/>
            <pc:sldMk cId="1639514177" sldId="276"/>
            <ac:picMk id="18" creationId="{7FDBF6F0-9E45-304B-AD99-367B4DAA3262}"/>
          </ac:picMkLst>
        </pc:picChg>
        <pc:picChg chg="add mod">
          <ac:chgData name="Benjamin Stratton" userId="b9a80553-efe1-4cd5-a38c-6e1f266300b8" providerId="ADAL" clId="{D8636B3E-DF7E-4BB0-9673-EA165E17AAE4}" dt="2023-10-25T09:34:19.751" v="4007" actId="1076"/>
          <ac:picMkLst>
            <pc:docMk/>
            <pc:sldMk cId="1639514177" sldId="276"/>
            <ac:picMk id="20" creationId="{A7DB0325-DCC7-3E2F-06FE-516DD2A49B2F}"/>
          </ac:picMkLst>
        </pc:picChg>
        <pc:picChg chg="add mod">
          <ac:chgData name="Benjamin Stratton" userId="b9a80553-efe1-4cd5-a38c-6e1f266300b8" providerId="ADAL" clId="{D8636B3E-DF7E-4BB0-9673-EA165E17AAE4}" dt="2023-09-18T12:09:47.433" v="690" actId="1076"/>
          <ac:picMkLst>
            <pc:docMk/>
            <pc:sldMk cId="1639514177" sldId="276"/>
            <ac:picMk id="22" creationId="{F15EF96C-085B-FF1F-6C7F-2227B2EA2EF9}"/>
          </ac:picMkLst>
        </pc:picChg>
        <pc:picChg chg="add del mod">
          <ac:chgData name="Benjamin Stratton" userId="b9a80553-efe1-4cd5-a38c-6e1f266300b8" providerId="ADAL" clId="{D8636B3E-DF7E-4BB0-9673-EA165E17AAE4}" dt="2023-10-25T09:17:35.252" v="3884" actId="478"/>
          <ac:picMkLst>
            <pc:docMk/>
            <pc:sldMk cId="1639514177" sldId="276"/>
            <ac:picMk id="24" creationId="{67DCFFD6-FDEC-1BE5-BAB2-362CE69724D8}"/>
          </ac:picMkLst>
        </pc:picChg>
        <pc:picChg chg="add del mod">
          <ac:chgData name="Benjamin Stratton" userId="b9a80553-efe1-4cd5-a38c-6e1f266300b8" providerId="ADAL" clId="{D8636B3E-DF7E-4BB0-9673-EA165E17AAE4}" dt="2023-09-18T13:09:46.429" v="1227" actId="478"/>
          <ac:picMkLst>
            <pc:docMk/>
            <pc:sldMk cId="1639514177" sldId="276"/>
            <ac:picMk id="27" creationId="{CE72211B-C779-6588-F676-B414348CCACD}"/>
          </ac:picMkLst>
        </pc:picChg>
        <pc:picChg chg="add del mod">
          <ac:chgData name="Benjamin Stratton" userId="b9a80553-efe1-4cd5-a38c-6e1f266300b8" providerId="ADAL" clId="{D8636B3E-DF7E-4BB0-9673-EA165E17AAE4}" dt="2023-10-25T09:32:43.539" v="3980" actId="478"/>
          <ac:picMkLst>
            <pc:docMk/>
            <pc:sldMk cId="1639514177" sldId="276"/>
            <ac:picMk id="29" creationId="{E5729370-251A-0F34-AFA1-2772D102BED6}"/>
          </ac:picMkLst>
        </pc:picChg>
        <pc:picChg chg="add del mod">
          <ac:chgData name="Benjamin Stratton" userId="b9a80553-efe1-4cd5-a38c-6e1f266300b8" providerId="ADAL" clId="{D8636B3E-DF7E-4BB0-9673-EA165E17AAE4}" dt="2023-10-25T09:30:05.157" v="3958" actId="478"/>
          <ac:picMkLst>
            <pc:docMk/>
            <pc:sldMk cId="1639514177" sldId="276"/>
            <ac:picMk id="31" creationId="{58CAB790-C160-4020-B639-E9AEF9731420}"/>
          </ac:picMkLst>
        </pc:picChg>
      </pc:sldChg>
      <pc:sldChg chg="addSp delSp modSp mod addAnim delAnim modAnim">
        <pc:chgData name="Benjamin Stratton" userId="b9a80553-efe1-4cd5-a38c-6e1f266300b8" providerId="ADAL" clId="{D8636B3E-DF7E-4BB0-9673-EA165E17AAE4}" dt="2023-10-26T14:59:10.120" v="4747" actId="20577"/>
        <pc:sldMkLst>
          <pc:docMk/>
          <pc:sldMk cId="2041116514" sldId="277"/>
        </pc:sldMkLst>
        <pc:spChg chg="mod">
          <ac:chgData name="Benjamin Stratton" userId="b9a80553-efe1-4cd5-a38c-6e1f266300b8" providerId="ADAL" clId="{D8636B3E-DF7E-4BB0-9673-EA165E17AAE4}" dt="2023-10-26T14:59:10.120" v="4747" actId="20577"/>
          <ac:spMkLst>
            <pc:docMk/>
            <pc:sldMk cId="2041116514" sldId="277"/>
            <ac:spMk id="2" creationId="{9654099C-DF84-2698-5238-E538E0A0DDE9}"/>
          </ac:spMkLst>
        </pc:spChg>
        <pc:spChg chg="mod">
          <ac:chgData name="Benjamin Stratton" userId="b9a80553-efe1-4cd5-a38c-6e1f266300b8" providerId="ADAL" clId="{D8636B3E-DF7E-4BB0-9673-EA165E17AAE4}" dt="2023-10-25T09:18:53.669" v="3891" actId="1076"/>
          <ac:spMkLst>
            <pc:docMk/>
            <pc:sldMk cId="2041116514" sldId="277"/>
            <ac:spMk id="9" creationId="{3185825B-91AE-47F8-E38A-C1129A66C846}"/>
          </ac:spMkLst>
        </pc:spChg>
        <pc:spChg chg="mod">
          <ac:chgData name="Benjamin Stratton" userId="b9a80553-efe1-4cd5-a38c-6e1f266300b8" providerId="ADAL" clId="{D8636B3E-DF7E-4BB0-9673-EA165E17AAE4}" dt="2023-10-25T09:18:53.669" v="3891" actId="1076"/>
          <ac:spMkLst>
            <pc:docMk/>
            <pc:sldMk cId="2041116514" sldId="277"/>
            <ac:spMk id="16" creationId="{AA828673-3A60-3E64-01AC-C7133ED554E5}"/>
          </ac:spMkLst>
        </pc:spChg>
        <pc:picChg chg="add del mod modCrop">
          <ac:chgData name="Benjamin Stratton" userId="b9a80553-efe1-4cd5-a38c-6e1f266300b8" providerId="ADAL" clId="{D8636B3E-DF7E-4BB0-9673-EA165E17AAE4}" dt="2023-10-25T09:19:29.468" v="3903" actId="478"/>
          <ac:picMkLst>
            <pc:docMk/>
            <pc:sldMk cId="2041116514" sldId="277"/>
            <ac:picMk id="5" creationId="{DD85453E-062C-6042-FC96-3AE2CA5FD907}"/>
          </ac:picMkLst>
        </pc:picChg>
        <pc:picChg chg="del">
          <ac:chgData name="Benjamin Stratton" userId="b9a80553-efe1-4cd5-a38c-6e1f266300b8" providerId="ADAL" clId="{D8636B3E-DF7E-4BB0-9673-EA165E17AAE4}" dt="2023-09-18T13:20:28.182" v="1281" actId="478"/>
          <ac:picMkLst>
            <pc:docMk/>
            <pc:sldMk cId="2041116514" sldId="277"/>
            <ac:picMk id="6" creationId="{F2EF7444-EDC6-ECCD-8E82-F74E9032D765}"/>
          </ac:picMkLst>
        </pc:picChg>
        <pc:picChg chg="del">
          <ac:chgData name="Benjamin Stratton" userId="b9a80553-efe1-4cd5-a38c-6e1f266300b8" providerId="ADAL" clId="{D8636B3E-DF7E-4BB0-9673-EA165E17AAE4}" dt="2023-09-18T13:18:47.580" v="1267" actId="478"/>
          <ac:picMkLst>
            <pc:docMk/>
            <pc:sldMk cId="2041116514" sldId="277"/>
            <ac:picMk id="7" creationId="{E4DCA397-A715-F3BC-868B-3B00D6DFFC1B}"/>
          </ac:picMkLst>
        </pc:picChg>
        <pc:picChg chg="add mod modCrop">
          <ac:chgData name="Benjamin Stratton" userId="b9a80553-efe1-4cd5-a38c-6e1f266300b8" providerId="ADAL" clId="{D8636B3E-DF7E-4BB0-9673-EA165E17AAE4}" dt="2023-10-25T09:18:47.348" v="3890" actId="1076"/>
          <ac:picMkLst>
            <pc:docMk/>
            <pc:sldMk cId="2041116514" sldId="277"/>
            <ac:picMk id="8" creationId="{80DA4B8E-B072-6D89-4D2F-CCE2286A9F8F}"/>
          </ac:picMkLst>
        </pc:picChg>
        <pc:picChg chg="add mod">
          <ac:chgData name="Benjamin Stratton" userId="b9a80553-efe1-4cd5-a38c-6e1f266300b8" providerId="ADAL" clId="{D8636B3E-DF7E-4BB0-9673-EA165E17AAE4}" dt="2023-10-25T09:18:53.669" v="3891" actId="1076"/>
          <ac:picMkLst>
            <pc:docMk/>
            <pc:sldMk cId="2041116514" sldId="277"/>
            <ac:picMk id="11" creationId="{C8461866-0730-1BF5-4223-2DE84933FD61}"/>
          </ac:picMkLst>
        </pc:picChg>
        <pc:picChg chg="del">
          <ac:chgData name="Benjamin Stratton" userId="b9a80553-efe1-4cd5-a38c-6e1f266300b8" providerId="ADAL" clId="{D8636B3E-DF7E-4BB0-9673-EA165E17AAE4}" dt="2023-09-18T13:19:19.471" v="1271" actId="478"/>
          <ac:picMkLst>
            <pc:docMk/>
            <pc:sldMk cId="2041116514" sldId="277"/>
            <ac:picMk id="13" creationId="{593096AC-5670-5608-CC2E-46D1E10FE737}"/>
          </ac:picMkLst>
        </pc:picChg>
        <pc:picChg chg="add mod">
          <ac:chgData name="Benjamin Stratton" userId="b9a80553-efe1-4cd5-a38c-6e1f266300b8" providerId="ADAL" clId="{D8636B3E-DF7E-4BB0-9673-EA165E17AAE4}" dt="2023-10-25T09:18:53.669" v="3891" actId="1076"/>
          <ac:picMkLst>
            <pc:docMk/>
            <pc:sldMk cId="2041116514" sldId="277"/>
            <ac:picMk id="14" creationId="{5D99ED23-8FE0-C1B6-3262-E53966E36C4F}"/>
          </ac:picMkLst>
        </pc:picChg>
        <pc:picChg chg="del">
          <ac:chgData name="Benjamin Stratton" userId="b9a80553-efe1-4cd5-a38c-6e1f266300b8" providerId="ADAL" clId="{D8636B3E-DF7E-4BB0-9673-EA165E17AAE4}" dt="2023-09-18T13:19:31.874" v="1277" actId="478"/>
          <ac:picMkLst>
            <pc:docMk/>
            <pc:sldMk cId="2041116514" sldId="277"/>
            <ac:picMk id="15" creationId="{8762CC76-E20D-446E-2A39-C05DE0C3E9E8}"/>
          </ac:picMkLst>
        </pc:picChg>
        <pc:picChg chg="add mod">
          <ac:chgData name="Benjamin Stratton" userId="b9a80553-efe1-4cd5-a38c-6e1f266300b8" providerId="ADAL" clId="{D8636B3E-DF7E-4BB0-9673-EA165E17AAE4}" dt="2023-10-25T09:18:53.669" v="3891" actId="1076"/>
          <ac:picMkLst>
            <pc:docMk/>
            <pc:sldMk cId="2041116514" sldId="277"/>
            <ac:picMk id="18" creationId="{B73E5328-B806-9A6B-A35B-0E5EDB239419}"/>
          </ac:picMkLst>
        </pc:picChg>
      </pc:sldChg>
      <pc:sldChg chg="addSp delSp modSp mod addAnim delAnim modAnim">
        <pc:chgData name="Benjamin Stratton" userId="b9a80553-efe1-4cd5-a38c-6e1f266300b8" providerId="ADAL" clId="{D8636B3E-DF7E-4BB0-9673-EA165E17AAE4}" dt="2023-10-26T15:07:30.498" v="4852" actId="1076"/>
        <pc:sldMkLst>
          <pc:docMk/>
          <pc:sldMk cId="2658862418" sldId="278"/>
        </pc:sldMkLst>
        <pc:spChg chg="add mod">
          <ac:chgData name="Benjamin Stratton" userId="b9a80553-efe1-4cd5-a38c-6e1f266300b8" providerId="ADAL" clId="{D8636B3E-DF7E-4BB0-9673-EA165E17AAE4}" dt="2023-10-26T15:06:40.918" v="4840" actId="14100"/>
          <ac:spMkLst>
            <pc:docMk/>
            <pc:sldMk cId="2658862418" sldId="278"/>
            <ac:spMk id="2" creationId="{CC1BC2EE-0FE9-9FA6-BD49-4558AC53A809}"/>
          </ac:spMkLst>
        </pc:spChg>
        <pc:spChg chg="mod">
          <ac:chgData name="Benjamin Stratton" userId="b9a80553-efe1-4cd5-a38c-6e1f266300b8" providerId="ADAL" clId="{D8636B3E-DF7E-4BB0-9673-EA165E17AAE4}" dt="2023-09-18T13:34:58.973" v="1442" actId="1076"/>
          <ac:spMkLst>
            <pc:docMk/>
            <pc:sldMk cId="2658862418" sldId="278"/>
            <ac:spMk id="11" creationId="{4BB7AE82-4ADE-0473-01D4-0B8AF142AA99}"/>
          </ac:spMkLst>
        </pc:spChg>
        <pc:spChg chg="mod">
          <ac:chgData name="Benjamin Stratton" userId="b9a80553-efe1-4cd5-a38c-6e1f266300b8" providerId="ADAL" clId="{D8636B3E-DF7E-4BB0-9673-EA165E17AAE4}" dt="2023-09-18T13:35:01.397" v="1443" actId="1076"/>
          <ac:spMkLst>
            <pc:docMk/>
            <pc:sldMk cId="2658862418" sldId="278"/>
            <ac:spMk id="12" creationId="{9D32F8C4-FC81-235F-3A70-62F95CD438E0}"/>
          </ac:spMkLst>
        </pc:spChg>
        <pc:spChg chg="add mod">
          <ac:chgData name="Benjamin Stratton" userId="b9a80553-efe1-4cd5-a38c-6e1f266300b8" providerId="ADAL" clId="{D8636B3E-DF7E-4BB0-9673-EA165E17AAE4}" dt="2023-10-25T09:27:51.912" v="3937" actId="571"/>
          <ac:spMkLst>
            <pc:docMk/>
            <pc:sldMk cId="2658862418" sldId="278"/>
            <ac:spMk id="18" creationId="{B4425A47-77DD-527F-4D54-CCDDBA7E1ED2}"/>
          </ac:spMkLst>
        </pc:spChg>
        <pc:spChg chg="mod">
          <ac:chgData name="Benjamin Stratton" userId="b9a80553-efe1-4cd5-a38c-6e1f266300b8" providerId="ADAL" clId="{D8636B3E-DF7E-4BB0-9673-EA165E17AAE4}" dt="2023-10-26T15:07:23.248" v="4850" actId="1076"/>
          <ac:spMkLst>
            <pc:docMk/>
            <pc:sldMk cId="2658862418" sldId="278"/>
            <ac:spMk id="21" creationId="{2C59D9C4-3CBD-4D55-6002-902E17964304}"/>
          </ac:spMkLst>
        </pc:spChg>
        <pc:spChg chg="add del mod">
          <ac:chgData name="Benjamin Stratton" userId="b9a80553-efe1-4cd5-a38c-6e1f266300b8" providerId="ADAL" clId="{D8636B3E-DF7E-4BB0-9673-EA165E17AAE4}" dt="2023-09-18T13:34:09.318" v="1426"/>
          <ac:spMkLst>
            <pc:docMk/>
            <pc:sldMk cId="2658862418" sldId="278"/>
            <ac:spMk id="31" creationId="{562E60DE-69A0-F479-AC89-41F79A270F2D}"/>
          </ac:spMkLst>
        </pc:spChg>
        <pc:spChg chg="add mod ord">
          <ac:chgData name="Benjamin Stratton" userId="b9a80553-efe1-4cd5-a38c-6e1f266300b8" providerId="ADAL" clId="{D8636B3E-DF7E-4BB0-9673-EA165E17AAE4}" dt="2023-10-26T15:07:30.498" v="4852" actId="1076"/>
          <ac:spMkLst>
            <pc:docMk/>
            <pc:sldMk cId="2658862418" sldId="278"/>
            <ac:spMk id="32" creationId="{A6D85218-9179-0709-B50E-C579A88B8A57}"/>
          </ac:spMkLst>
        </pc:spChg>
        <pc:spChg chg="del mod">
          <ac:chgData name="Benjamin Stratton" userId="b9a80553-efe1-4cd5-a38c-6e1f266300b8" providerId="ADAL" clId="{D8636B3E-DF7E-4BB0-9673-EA165E17AAE4}" dt="2023-09-18T13:25:34.828" v="1394" actId="478"/>
          <ac:spMkLst>
            <pc:docMk/>
            <pc:sldMk cId="2658862418" sldId="278"/>
            <ac:spMk id="35" creationId="{49050E96-DB15-FB4D-C422-CD102BE2445F}"/>
          </ac:spMkLst>
        </pc:spChg>
        <pc:picChg chg="add del mod">
          <ac:chgData name="Benjamin Stratton" userId="b9a80553-efe1-4cd5-a38c-6e1f266300b8" providerId="ADAL" clId="{D8636B3E-DF7E-4BB0-9673-EA165E17AAE4}" dt="2023-10-25T09:24:15.798" v="3917" actId="478"/>
          <ac:picMkLst>
            <pc:docMk/>
            <pc:sldMk cId="2658862418" sldId="278"/>
            <ac:picMk id="2" creationId="{24A8A641-BD04-70C9-42BE-F7A999269875}"/>
          </ac:picMkLst>
        </pc:picChg>
        <pc:picChg chg="add del mod">
          <ac:chgData name="Benjamin Stratton" userId="b9a80553-efe1-4cd5-a38c-6e1f266300b8" providerId="ADAL" clId="{D8636B3E-DF7E-4BB0-9673-EA165E17AAE4}" dt="2023-10-25T09:24:20.549" v="3919" actId="478"/>
          <ac:picMkLst>
            <pc:docMk/>
            <pc:sldMk cId="2658862418" sldId="278"/>
            <ac:picMk id="5" creationId="{37FC8265-4EE2-FC1C-39DC-405C44D7E0D3}"/>
          </ac:picMkLst>
        </pc:picChg>
        <pc:picChg chg="del">
          <ac:chgData name="Benjamin Stratton" userId="b9a80553-efe1-4cd5-a38c-6e1f266300b8" providerId="ADAL" clId="{D8636B3E-DF7E-4BB0-9673-EA165E17AAE4}" dt="2023-09-18T13:23:23.156" v="1366" actId="478"/>
          <ac:picMkLst>
            <pc:docMk/>
            <pc:sldMk cId="2658862418" sldId="278"/>
            <ac:picMk id="5" creationId="{59CBD54C-E525-B22B-F7B9-3C8C386D2D50}"/>
          </ac:picMkLst>
        </pc:picChg>
        <pc:picChg chg="add del mod modCrop">
          <ac:chgData name="Benjamin Stratton" userId="b9a80553-efe1-4cd5-a38c-6e1f266300b8" providerId="ADAL" clId="{D8636B3E-DF7E-4BB0-9673-EA165E17AAE4}" dt="2023-10-25T13:24:22.657" v="4089" actId="478"/>
          <ac:picMkLst>
            <pc:docMk/>
            <pc:sldMk cId="2658862418" sldId="278"/>
            <ac:picMk id="6" creationId="{D39E446F-C2B9-BA1D-43C7-40ADF91F4E7A}"/>
          </ac:picMkLst>
        </pc:picChg>
        <pc:picChg chg="add del mod">
          <ac:chgData name="Benjamin Stratton" userId="b9a80553-efe1-4cd5-a38c-6e1f266300b8" providerId="ADAL" clId="{D8636B3E-DF7E-4BB0-9673-EA165E17AAE4}" dt="2023-10-25T13:20:48.702" v="4037" actId="478"/>
          <ac:picMkLst>
            <pc:docMk/>
            <pc:sldMk cId="2658862418" sldId="278"/>
            <ac:picMk id="8" creationId="{07C290B1-164F-FF1B-A9CF-C217BC203462}"/>
          </ac:picMkLst>
        </pc:picChg>
        <pc:picChg chg="add mod">
          <ac:chgData name="Benjamin Stratton" userId="b9a80553-efe1-4cd5-a38c-6e1f266300b8" providerId="ADAL" clId="{D8636B3E-DF7E-4BB0-9673-EA165E17AAE4}" dt="2023-10-25T09:24:28.201" v="3921" actId="1076"/>
          <ac:picMkLst>
            <pc:docMk/>
            <pc:sldMk cId="2658862418" sldId="278"/>
            <ac:picMk id="9" creationId="{054AF293-6699-2ACC-0FDE-E29C2FFCCCE7}"/>
          </ac:picMkLst>
        </pc:picChg>
        <pc:picChg chg="del">
          <ac:chgData name="Benjamin Stratton" userId="b9a80553-efe1-4cd5-a38c-6e1f266300b8" providerId="ADAL" clId="{D8636B3E-DF7E-4BB0-9673-EA165E17AAE4}" dt="2023-09-18T13:28:19.722" v="1395" actId="478"/>
          <ac:picMkLst>
            <pc:docMk/>
            <pc:sldMk cId="2658862418" sldId="278"/>
            <ac:picMk id="10" creationId="{AFAB64B5-4DDC-801F-7E13-29B7F4F00642}"/>
          </ac:picMkLst>
        </pc:picChg>
        <pc:picChg chg="add del mod">
          <ac:chgData name="Benjamin Stratton" userId="b9a80553-efe1-4cd5-a38c-6e1f266300b8" providerId="ADAL" clId="{D8636B3E-DF7E-4BB0-9673-EA165E17AAE4}" dt="2023-10-25T13:22:32.345" v="4050" actId="478"/>
          <ac:picMkLst>
            <pc:docMk/>
            <pc:sldMk cId="2658862418" sldId="278"/>
            <ac:picMk id="13" creationId="{59269E06-D926-9148-8AFA-DC0E46E6FDF8}"/>
          </ac:picMkLst>
        </pc:picChg>
        <pc:picChg chg="del">
          <ac:chgData name="Benjamin Stratton" userId="b9a80553-efe1-4cd5-a38c-6e1f266300b8" providerId="ADAL" clId="{D8636B3E-DF7E-4BB0-9673-EA165E17AAE4}" dt="2023-09-18T13:28:32.434" v="1400" actId="478"/>
          <ac:picMkLst>
            <pc:docMk/>
            <pc:sldMk cId="2658862418" sldId="278"/>
            <ac:picMk id="14" creationId="{5C5B6D73-3B32-04D9-8C75-475D3D6D40A2}"/>
          </ac:picMkLst>
        </pc:picChg>
        <pc:picChg chg="add del mod">
          <ac:chgData name="Benjamin Stratton" userId="b9a80553-efe1-4cd5-a38c-6e1f266300b8" providerId="ADAL" clId="{D8636B3E-DF7E-4BB0-9673-EA165E17AAE4}" dt="2023-10-25T09:26:48.753" v="3927"/>
          <ac:picMkLst>
            <pc:docMk/>
            <pc:sldMk cId="2658862418" sldId="278"/>
            <ac:picMk id="14" creationId="{AE7D9A91-C98D-8975-8011-364A97697A84}"/>
          </ac:picMkLst>
        </pc:picChg>
        <pc:picChg chg="add del mod">
          <ac:chgData name="Benjamin Stratton" userId="b9a80553-efe1-4cd5-a38c-6e1f266300b8" providerId="ADAL" clId="{D8636B3E-DF7E-4BB0-9673-EA165E17AAE4}" dt="2023-10-25T13:23:30.649" v="4055" actId="478"/>
          <ac:picMkLst>
            <pc:docMk/>
            <pc:sldMk cId="2658862418" sldId="278"/>
            <ac:picMk id="16" creationId="{FD9B2631-0B4E-772C-76C8-6A8976E0C312}"/>
          </ac:picMkLst>
        </pc:picChg>
        <pc:picChg chg="add mod ord">
          <ac:chgData name="Benjamin Stratton" userId="b9a80553-efe1-4cd5-a38c-6e1f266300b8" providerId="ADAL" clId="{D8636B3E-DF7E-4BB0-9673-EA165E17AAE4}" dt="2023-10-26T15:07:30.498" v="4852" actId="1076"/>
          <ac:picMkLst>
            <pc:docMk/>
            <pc:sldMk cId="2658862418" sldId="278"/>
            <ac:picMk id="17" creationId="{9D6CBAF5-5476-7B69-B8DF-E336428D37B4}"/>
          </ac:picMkLst>
        </pc:picChg>
        <pc:picChg chg="del mod">
          <ac:chgData name="Benjamin Stratton" userId="b9a80553-efe1-4cd5-a38c-6e1f266300b8" providerId="ADAL" clId="{D8636B3E-DF7E-4BB0-9673-EA165E17AAE4}" dt="2023-09-18T13:29:55.303" v="1403" actId="478"/>
          <ac:picMkLst>
            <pc:docMk/>
            <pc:sldMk cId="2658862418" sldId="278"/>
            <ac:picMk id="18" creationId="{D5D9D94C-6B5F-FE6D-FF52-7AA106DA4601}"/>
          </ac:picMkLst>
        </pc:picChg>
        <pc:picChg chg="add del mod">
          <ac:chgData name="Benjamin Stratton" userId="b9a80553-efe1-4cd5-a38c-6e1f266300b8" providerId="ADAL" clId="{D8636B3E-DF7E-4BB0-9673-EA165E17AAE4}" dt="2023-10-25T13:17:16.197" v="4026" actId="478"/>
          <ac:picMkLst>
            <pc:docMk/>
            <pc:sldMk cId="2658862418" sldId="278"/>
            <ac:picMk id="19" creationId="{4E934921-EA3D-AF9A-5C7D-F929678EEEBA}"/>
          </ac:picMkLst>
        </pc:picChg>
        <pc:picChg chg="add mod">
          <ac:chgData name="Benjamin Stratton" userId="b9a80553-efe1-4cd5-a38c-6e1f266300b8" providerId="ADAL" clId="{D8636B3E-DF7E-4BB0-9673-EA165E17AAE4}" dt="2023-10-25T09:27:51.912" v="3937" actId="571"/>
          <ac:picMkLst>
            <pc:docMk/>
            <pc:sldMk cId="2658862418" sldId="278"/>
            <ac:picMk id="20" creationId="{0C9890BB-B61E-004C-F046-1587621CD7B0}"/>
          </ac:picMkLst>
        </pc:picChg>
        <pc:picChg chg="del mod">
          <ac:chgData name="Benjamin Stratton" userId="b9a80553-efe1-4cd5-a38c-6e1f266300b8" providerId="ADAL" clId="{D8636B3E-DF7E-4BB0-9673-EA165E17AAE4}" dt="2023-09-18T13:30:57.131" v="1410" actId="478"/>
          <ac:picMkLst>
            <pc:docMk/>
            <pc:sldMk cId="2658862418" sldId="278"/>
            <ac:picMk id="20" creationId="{3EFE59B4-CEB7-6E09-44FD-F289C9A11FE1}"/>
          </ac:picMkLst>
        </pc:picChg>
        <pc:picChg chg="add mod">
          <ac:chgData name="Benjamin Stratton" userId="b9a80553-efe1-4cd5-a38c-6e1f266300b8" providerId="ADAL" clId="{D8636B3E-DF7E-4BB0-9673-EA165E17AAE4}" dt="2023-10-26T15:07:25.397" v="4851" actId="1076"/>
          <ac:picMkLst>
            <pc:docMk/>
            <pc:sldMk cId="2658862418" sldId="278"/>
            <ac:picMk id="24" creationId="{10284DAE-0025-E4BD-8F2F-186C6F38E0CE}"/>
          </ac:picMkLst>
        </pc:picChg>
        <pc:picChg chg="add del mod">
          <ac:chgData name="Benjamin Stratton" userId="b9a80553-efe1-4cd5-a38c-6e1f266300b8" providerId="ADAL" clId="{D8636B3E-DF7E-4BB0-9673-EA165E17AAE4}" dt="2023-09-18T13:33:23.081" v="1420" actId="478"/>
          <ac:picMkLst>
            <pc:docMk/>
            <pc:sldMk cId="2658862418" sldId="278"/>
            <ac:picMk id="24" creationId="{81C000EA-A4D6-B01B-A421-EE5119D32209}"/>
          </ac:picMkLst>
        </pc:picChg>
        <pc:picChg chg="add del mod ord">
          <ac:chgData name="Benjamin Stratton" userId="b9a80553-efe1-4cd5-a38c-6e1f266300b8" providerId="ADAL" clId="{D8636B3E-DF7E-4BB0-9673-EA165E17AAE4}" dt="2023-10-25T09:27:15.501" v="3932" actId="478"/>
          <ac:picMkLst>
            <pc:docMk/>
            <pc:sldMk cId="2658862418" sldId="278"/>
            <ac:picMk id="30" creationId="{91F8963D-3208-7243-A276-3FF47397B6D1}"/>
          </ac:picMkLst>
        </pc:picChg>
        <pc:picChg chg="add mod">
          <ac:chgData name="Benjamin Stratton" userId="b9a80553-efe1-4cd5-a38c-6e1f266300b8" providerId="ADAL" clId="{D8636B3E-DF7E-4BB0-9673-EA165E17AAE4}" dt="2023-10-25T13:20:38.548" v="4036" actId="1076"/>
          <ac:picMkLst>
            <pc:docMk/>
            <pc:sldMk cId="2658862418" sldId="278"/>
            <ac:picMk id="31" creationId="{C773802E-6337-1B51-58CA-9ACAFCAE0848}"/>
          </ac:picMkLst>
        </pc:picChg>
        <pc:picChg chg="del">
          <ac:chgData name="Benjamin Stratton" userId="b9a80553-efe1-4cd5-a38c-6e1f266300b8" providerId="ADAL" clId="{D8636B3E-DF7E-4BB0-9673-EA165E17AAE4}" dt="2023-09-18T13:32:08.343" v="1414" actId="478"/>
          <ac:picMkLst>
            <pc:docMk/>
            <pc:sldMk cId="2658862418" sldId="278"/>
            <ac:picMk id="34" creationId="{D1542315-E443-33C0-9BCD-CDCB483D57ED}"/>
          </ac:picMkLst>
        </pc:picChg>
        <pc:picChg chg="add mod">
          <ac:chgData name="Benjamin Stratton" userId="b9a80553-efe1-4cd5-a38c-6e1f266300b8" providerId="ADAL" clId="{D8636B3E-DF7E-4BB0-9673-EA165E17AAE4}" dt="2023-10-25T13:21:15.941" v="4043" actId="1076"/>
          <ac:picMkLst>
            <pc:docMk/>
            <pc:sldMk cId="2658862418" sldId="278"/>
            <ac:picMk id="34" creationId="{E7EF0B9D-DD99-73CF-D713-809436447CDB}"/>
          </ac:picMkLst>
        </pc:picChg>
        <pc:picChg chg="add mod">
          <ac:chgData name="Benjamin Stratton" userId="b9a80553-efe1-4cd5-a38c-6e1f266300b8" providerId="ADAL" clId="{D8636B3E-DF7E-4BB0-9673-EA165E17AAE4}" dt="2023-10-25T13:22:38.187" v="4052" actId="14100"/>
          <ac:picMkLst>
            <pc:docMk/>
            <pc:sldMk cId="2658862418" sldId="278"/>
            <ac:picMk id="36" creationId="{45BDA2F7-1CEC-6FE7-4BA8-F123B36C76CB}"/>
          </ac:picMkLst>
        </pc:picChg>
        <pc:picChg chg="del mod">
          <ac:chgData name="Benjamin Stratton" userId="b9a80553-efe1-4cd5-a38c-6e1f266300b8" providerId="ADAL" clId="{D8636B3E-DF7E-4BB0-9673-EA165E17AAE4}" dt="2023-09-18T13:34:02.547" v="1423" actId="478"/>
          <ac:picMkLst>
            <pc:docMk/>
            <pc:sldMk cId="2658862418" sldId="278"/>
            <ac:picMk id="37" creationId="{92F258AD-1EE1-C60E-B42B-278BFE101D8B}"/>
          </ac:picMkLst>
        </pc:picChg>
        <pc:picChg chg="add mod">
          <ac:chgData name="Benjamin Stratton" userId="b9a80553-efe1-4cd5-a38c-6e1f266300b8" providerId="ADAL" clId="{D8636B3E-DF7E-4BB0-9673-EA165E17AAE4}" dt="2023-10-25T13:23:31.858" v="4056" actId="1076"/>
          <ac:picMkLst>
            <pc:docMk/>
            <pc:sldMk cId="2658862418" sldId="278"/>
            <ac:picMk id="38" creationId="{EB582BD0-7031-2213-CE1F-998BD6EA6C29}"/>
          </ac:picMkLst>
        </pc:picChg>
      </pc:sldChg>
      <pc:sldChg chg="addSp delSp modSp mod delAnim modAnim">
        <pc:chgData name="Benjamin Stratton" userId="b9a80553-efe1-4cd5-a38c-6e1f266300b8" providerId="ADAL" clId="{D8636B3E-DF7E-4BB0-9673-EA165E17AAE4}" dt="2023-11-03T13:15:28.262" v="7367" actId="20577"/>
        <pc:sldMkLst>
          <pc:docMk/>
          <pc:sldMk cId="2601125566" sldId="279"/>
        </pc:sldMkLst>
        <pc:spChg chg="mod">
          <ac:chgData name="Benjamin Stratton" userId="b9a80553-efe1-4cd5-a38c-6e1f266300b8" providerId="ADAL" clId="{D8636B3E-DF7E-4BB0-9673-EA165E17AAE4}" dt="2023-11-03T13:15:28.262" v="7367" actId="20577"/>
          <ac:spMkLst>
            <pc:docMk/>
            <pc:sldMk cId="2601125566" sldId="279"/>
            <ac:spMk id="3" creationId="{43A59BF5-E295-63DD-681A-BDB5CB8B9B90}"/>
          </ac:spMkLst>
        </pc:spChg>
        <pc:spChg chg="mod">
          <ac:chgData name="Benjamin Stratton" userId="b9a80553-efe1-4cd5-a38c-6e1f266300b8" providerId="ADAL" clId="{D8636B3E-DF7E-4BB0-9673-EA165E17AAE4}" dt="2023-11-03T13:14:56.193" v="7358" actId="20577"/>
          <ac:spMkLst>
            <pc:docMk/>
            <pc:sldMk cId="2601125566" sldId="279"/>
            <ac:spMk id="12" creationId="{B9E3C181-8D70-1891-3EC6-5D3E672CF18E}"/>
          </ac:spMkLst>
        </pc:spChg>
        <pc:spChg chg="mod">
          <ac:chgData name="Benjamin Stratton" userId="b9a80553-efe1-4cd5-a38c-6e1f266300b8" providerId="ADAL" clId="{D8636B3E-DF7E-4BB0-9673-EA165E17AAE4}" dt="2023-09-18T13:49:17.354" v="1623" actId="14100"/>
          <ac:spMkLst>
            <pc:docMk/>
            <pc:sldMk cId="2601125566" sldId="279"/>
            <ac:spMk id="32" creationId="{2066226B-C286-2544-6138-31D4AD7210FC}"/>
          </ac:spMkLst>
        </pc:spChg>
        <pc:picChg chg="add mod">
          <ac:chgData name="Benjamin Stratton" userId="b9a80553-efe1-4cd5-a38c-6e1f266300b8" providerId="ADAL" clId="{D8636B3E-DF7E-4BB0-9673-EA165E17AAE4}" dt="2023-09-18T13:41:40.043" v="1505" actId="1076"/>
          <ac:picMkLst>
            <pc:docMk/>
            <pc:sldMk cId="2601125566" sldId="279"/>
            <ac:picMk id="4" creationId="{4EE6E33F-7094-BB9A-71C8-31B2743186F3}"/>
          </ac:picMkLst>
        </pc:picChg>
        <pc:picChg chg="add mod">
          <ac:chgData name="Benjamin Stratton" userId="b9a80553-efe1-4cd5-a38c-6e1f266300b8" providerId="ADAL" clId="{D8636B3E-DF7E-4BB0-9673-EA165E17AAE4}" dt="2023-10-25T13:26:28.881" v="4106" actId="1076"/>
          <ac:picMkLst>
            <pc:docMk/>
            <pc:sldMk cId="2601125566" sldId="279"/>
            <ac:picMk id="5" creationId="{AB1AE2D1-1C5C-436D-A53D-14111A249776}"/>
          </ac:picMkLst>
        </pc:picChg>
        <pc:picChg chg="del">
          <ac:chgData name="Benjamin Stratton" userId="b9a80553-efe1-4cd5-a38c-6e1f266300b8" providerId="ADAL" clId="{D8636B3E-DF7E-4BB0-9673-EA165E17AAE4}" dt="2023-09-18T13:41:28.678" v="1499" actId="478"/>
          <ac:picMkLst>
            <pc:docMk/>
            <pc:sldMk cId="2601125566" sldId="279"/>
            <ac:picMk id="5" creationId="{E12EC12B-4BF9-8AA1-8620-63EB932EECFE}"/>
          </ac:picMkLst>
        </pc:picChg>
        <pc:picChg chg="del">
          <ac:chgData name="Benjamin Stratton" userId="b9a80553-efe1-4cd5-a38c-6e1f266300b8" providerId="ADAL" clId="{D8636B3E-DF7E-4BB0-9673-EA165E17AAE4}" dt="2023-09-18T13:42:41.116" v="1508" actId="478"/>
          <ac:picMkLst>
            <pc:docMk/>
            <pc:sldMk cId="2601125566" sldId="279"/>
            <ac:picMk id="7" creationId="{CB35799E-80B1-B5AC-7E83-AC66637B03CB}"/>
          </ac:picMkLst>
        </pc:picChg>
        <pc:picChg chg="add mod">
          <ac:chgData name="Benjamin Stratton" userId="b9a80553-efe1-4cd5-a38c-6e1f266300b8" providerId="ADAL" clId="{D8636B3E-DF7E-4BB0-9673-EA165E17AAE4}" dt="2023-09-18T13:42:46.091" v="1511" actId="1076"/>
          <ac:picMkLst>
            <pc:docMk/>
            <pc:sldMk cId="2601125566" sldId="279"/>
            <ac:picMk id="9" creationId="{C20E1FCD-6D84-77D2-3C3A-3D7286D1AAAE}"/>
          </ac:picMkLst>
        </pc:picChg>
        <pc:picChg chg="del">
          <ac:chgData name="Benjamin Stratton" userId="b9a80553-efe1-4cd5-a38c-6e1f266300b8" providerId="ADAL" clId="{D8636B3E-DF7E-4BB0-9673-EA165E17AAE4}" dt="2023-09-18T13:45:23.411" v="1514" actId="478"/>
          <ac:picMkLst>
            <pc:docMk/>
            <pc:sldMk cId="2601125566" sldId="279"/>
            <ac:picMk id="14" creationId="{81679149-7D6A-A308-7BD0-14809243A5F4}"/>
          </ac:picMkLst>
        </pc:picChg>
        <pc:picChg chg="add mod">
          <ac:chgData name="Benjamin Stratton" userId="b9a80553-efe1-4cd5-a38c-6e1f266300b8" providerId="ADAL" clId="{D8636B3E-DF7E-4BB0-9673-EA165E17AAE4}" dt="2023-09-18T13:47:58.696" v="1603" actId="1076"/>
          <ac:picMkLst>
            <pc:docMk/>
            <pc:sldMk cId="2601125566" sldId="279"/>
            <ac:picMk id="19" creationId="{8DB65DFB-9BAC-7998-FAC0-C5B00F32EF30}"/>
          </ac:picMkLst>
        </pc:picChg>
        <pc:picChg chg="add del mod">
          <ac:chgData name="Benjamin Stratton" userId="b9a80553-efe1-4cd5-a38c-6e1f266300b8" providerId="ADAL" clId="{D8636B3E-DF7E-4BB0-9673-EA165E17AAE4}" dt="2023-10-25T13:26:23.626" v="4104" actId="478"/>
          <ac:picMkLst>
            <pc:docMk/>
            <pc:sldMk cId="2601125566" sldId="279"/>
            <ac:picMk id="22" creationId="{20F289B9-2052-65AD-D192-7CD681EFE08D}"/>
          </ac:picMkLst>
        </pc:picChg>
        <pc:picChg chg="del">
          <ac:chgData name="Benjamin Stratton" userId="b9a80553-efe1-4cd5-a38c-6e1f266300b8" providerId="ADAL" clId="{D8636B3E-DF7E-4BB0-9673-EA165E17AAE4}" dt="2023-09-18T13:46:23.847" v="1520" actId="478"/>
          <ac:picMkLst>
            <pc:docMk/>
            <pc:sldMk cId="2601125566" sldId="279"/>
            <ac:picMk id="31" creationId="{B767469C-14C6-0071-4D32-2F8560614CCB}"/>
          </ac:picMkLst>
        </pc:picChg>
        <pc:cxnChg chg="mod">
          <ac:chgData name="Benjamin Stratton" userId="b9a80553-efe1-4cd5-a38c-6e1f266300b8" providerId="ADAL" clId="{D8636B3E-DF7E-4BB0-9673-EA165E17AAE4}" dt="2023-09-18T13:45:39.434" v="1518" actId="14100"/>
          <ac:cxnSpMkLst>
            <pc:docMk/>
            <pc:sldMk cId="2601125566" sldId="279"/>
            <ac:cxnSpMk id="17" creationId="{F9320AA9-B5F1-36B8-E8AE-64159C27849B}"/>
          </ac:cxnSpMkLst>
        </pc:cxnChg>
      </pc:sldChg>
      <pc:sldChg chg="addSp delSp modSp mod delAnim modAnim modNotesTx">
        <pc:chgData name="Benjamin Stratton" userId="b9a80553-efe1-4cd5-a38c-6e1f266300b8" providerId="ADAL" clId="{D8636B3E-DF7E-4BB0-9673-EA165E17AAE4}" dt="2023-10-25T09:29:01.439" v="3953" actId="1076"/>
        <pc:sldMkLst>
          <pc:docMk/>
          <pc:sldMk cId="1589521085" sldId="280"/>
        </pc:sldMkLst>
        <pc:picChg chg="add mod">
          <ac:chgData name="Benjamin Stratton" userId="b9a80553-efe1-4cd5-a38c-6e1f266300b8" providerId="ADAL" clId="{D8636B3E-DF7E-4BB0-9673-EA165E17AAE4}" dt="2023-09-18T13:49:42.233" v="1626" actId="1076"/>
          <ac:picMkLst>
            <pc:docMk/>
            <pc:sldMk cId="1589521085" sldId="280"/>
            <ac:picMk id="3" creationId="{2F8A7164-7807-E67D-E971-0407B2BE7E90}"/>
          </ac:picMkLst>
        </pc:picChg>
        <pc:picChg chg="add del mod">
          <ac:chgData name="Benjamin Stratton" userId="b9a80553-efe1-4cd5-a38c-6e1f266300b8" providerId="ADAL" clId="{D8636B3E-DF7E-4BB0-9673-EA165E17AAE4}" dt="2023-10-25T09:28:40.623" v="3945" actId="478"/>
          <ac:picMkLst>
            <pc:docMk/>
            <pc:sldMk cId="1589521085" sldId="280"/>
            <ac:picMk id="5" creationId="{FE0BCC17-1BDB-CCB2-0618-1F621702846F}"/>
          </ac:picMkLst>
        </pc:picChg>
        <pc:picChg chg="add del mod">
          <ac:chgData name="Benjamin Stratton" userId="b9a80553-efe1-4cd5-a38c-6e1f266300b8" providerId="ADAL" clId="{D8636B3E-DF7E-4BB0-9673-EA165E17AAE4}" dt="2023-10-25T09:28:48.891" v="3948" actId="478"/>
          <ac:picMkLst>
            <pc:docMk/>
            <pc:sldMk cId="1589521085" sldId="280"/>
            <ac:picMk id="6" creationId="{0FF7F533-09A4-2162-D150-47515E43B349}"/>
          </ac:picMkLst>
        </pc:picChg>
        <pc:picChg chg="add del mod">
          <ac:chgData name="Benjamin Stratton" userId="b9a80553-efe1-4cd5-a38c-6e1f266300b8" providerId="ADAL" clId="{D8636B3E-DF7E-4BB0-9673-EA165E17AAE4}" dt="2023-10-25T09:28:34.396" v="3942" actId="478"/>
          <ac:picMkLst>
            <pc:docMk/>
            <pc:sldMk cId="1589521085" sldId="280"/>
            <ac:picMk id="7" creationId="{4C8FF982-718F-9F2B-685E-816F92AE78F6}"/>
          </ac:picMkLst>
        </pc:picChg>
        <pc:picChg chg="add del mod">
          <ac:chgData name="Benjamin Stratton" userId="b9a80553-efe1-4cd5-a38c-6e1f266300b8" providerId="ADAL" clId="{D8636B3E-DF7E-4BB0-9673-EA165E17AAE4}" dt="2023-10-25T09:28:35.523" v="3943" actId="478"/>
          <ac:picMkLst>
            <pc:docMk/>
            <pc:sldMk cId="1589521085" sldId="280"/>
            <ac:picMk id="8" creationId="{81948497-E9A9-5E3A-156F-9CF0B6AC50A5}"/>
          </ac:picMkLst>
        </pc:picChg>
        <pc:picChg chg="add mod">
          <ac:chgData name="Benjamin Stratton" userId="b9a80553-efe1-4cd5-a38c-6e1f266300b8" providerId="ADAL" clId="{D8636B3E-DF7E-4BB0-9673-EA165E17AAE4}" dt="2023-09-18T13:51:32.336" v="1650" actId="1076"/>
          <ac:picMkLst>
            <pc:docMk/>
            <pc:sldMk cId="1589521085" sldId="280"/>
            <ac:picMk id="10" creationId="{BBEB0765-4B00-7D54-6662-94C11120950E}"/>
          </ac:picMkLst>
        </pc:picChg>
        <pc:picChg chg="add mod">
          <ac:chgData name="Benjamin Stratton" userId="b9a80553-efe1-4cd5-a38c-6e1f266300b8" providerId="ADAL" clId="{D8636B3E-DF7E-4BB0-9673-EA165E17AAE4}" dt="2023-10-25T09:29:01.439" v="3953" actId="1076"/>
          <ac:picMkLst>
            <pc:docMk/>
            <pc:sldMk cId="1589521085" sldId="280"/>
            <ac:picMk id="11" creationId="{026D081B-FBF5-03A4-6A43-3E058DC5A12C}"/>
          </ac:picMkLst>
        </pc:picChg>
        <pc:picChg chg="add mod">
          <ac:chgData name="Benjamin Stratton" userId="b9a80553-efe1-4cd5-a38c-6e1f266300b8" providerId="ADAL" clId="{D8636B3E-DF7E-4BB0-9673-EA165E17AAE4}" dt="2023-10-25T09:28:56.495" v="3951" actId="14100"/>
          <ac:picMkLst>
            <pc:docMk/>
            <pc:sldMk cId="1589521085" sldId="280"/>
            <ac:picMk id="14" creationId="{EC3D81DD-0BC7-2EA5-340D-451E03D7DB40}"/>
          </ac:picMkLst>
        </pc:picChg>
        <pc:picChg chg="del">
          <ac:chgData name="Benjamin Stratton" userId="b9a80553-efe1-4cd5-a38c-6e1f266300b8" providerId="ADAL" clId="{D8636B3E-DF7E-4BB0-9673-EA165E17AAE4}" dt="2023-09-18T13:50:06.608" v="1632" actId="478"/>
          <ac:picMkLst>
            <pc:docMk/>
            <pc:sldMk cId="1589521085" sldId="280"/>
            <ac:picMk id="18" creationId="{43400C76-2B8E-610C-B959-82569FE4F66F}"/>
          </ac:picMkLst>
        </pc:picChg>
        <pc:picChg chg="del">
          <ac:chgData name="Benjamin Stratton" userId="b9a80553-efe1-4cd5-a38c-6e1f266300b8" providerId="ADAL" clId="{D8636B3E-DF7E-4BB0-9673-EA165E17AAE4}" dt="2023-09-18T13:49:46.438" v="1627" actId="478"/>
          <ac:picMkLst>
            <pc:docMk/>
            <pc:sldMk cId="1589521085" sldId="280"/>
            <ac:picMk id="21" creationId="{8DB77CAA-6348-514B-F0F9-49A57D6D5565}"/>
          </ac:picMkLst>
        </pc:picChg>
        <pc:picChg chg="del mod">
          <ac:chgData name="Benjamin Stratton" userId="b9a80553-efe1-4cd5-a38c-6e1f266300b8" providerId="ADAL" clId="{D8636B3E-DF7E-4BB0-9673-EA165E17AAE4}" dt="2023-09-18T13:50:38.692" v="1643" actId="478"/>
          <ac:picMkLst>
            <pc:docMk/>
            <pc:sldMk cId="1589521085" sldId="280"/>
            <ac:picMk id="22" creationId="{494FF5BF-7C8A-B72B-FDE6-5DC6B73CC5CC}"/>
          </ac:picMkLst>
        </pc:picChg>
        <pc:picChg chg="del mod">
          <ac:chgData name="Benjamin Stratton" userId="b9a80553-efe1-4cd5-a38c-6e1f266300b8" providerId="ADAL" clId="{D8636B3E-DF7E-4BB0-9673-EA165E17AAE4}" dt="2023-09-18T13:51:21.962" v="1646" actId="478"/>
          <ac:picMkLst>
            <pc:docMk/>
            <pc:sldMk cId="1589521085" sldId="280"/>
            <ac:picMk id="23" creationId="{10194FEE-EF0C-3C55-C5F1-0AE5FBB6FEB4}"/>
          </ac:picMkLst>
        </pc:picChg>
        <pc:picChg chg="del">
          <ac:chgData name="Benjamin Stratton" userId="b9a80553-efe1-4cd5-a38c-6e1f266300b8" providerId="ADAL" clId="{D8636B3E-DF7E-4BB0-9673-EA165E17AAE4}" dt="2023-09-18T13:49:36.690" v="1624" actId="478"/>
          <ac:picMkLst>
            <pc:docMk/>
            <pc:sldMk cId="1589521085" sldId="280"/>
            <ac:picMk id="24" creationId="{85DC9BED-EFC4-DFA1-24B6-265F4F4EEEFE}"/>
          </ac:picMkLst>
        </pc:picChg>
      </pc:sldChg>
      <pc:sldChg chg="addSp delSp modSp mod delAnim modAnim modNotesTx">
        <pc:chgData name="Benjamin Stratton" userId="b9a80553-efe1-4cd5-a38c-6e1f266300b8" providerId="ADAL" clId="{D8636B3E-DF7E-4BB0-9673-EA165E17AAE4}" dt="2023-10-26T15:18:08.842" v="5158" actId="20577"/>
        <pc:sldMkLst>
          <pc:docMk/>
          <pc:sldMk cId="836024197" sldId="281"/>
        </pc:sldMkLst>
        <pc:spChg chg="mod">
          <ac:chgData name="Benjamin Stratton" userId="b9a80553-efe1-4cd5-a38c-6e1f266300b8" providerId="ADAL" clId="{D8636B3E-DF7E-4BB0-9673-EA165E17AAE4}" dt="2023-10-16T13:33:01.132" v="3496" actId="1076"/>
          <ac:spMkLst>
            <pc:docMk/>
            <pc:sldMk cId="836024197" sldId="281"/>
            <ac:spMk id="2" creationId="{9A39C508-1029-1D13-E5AA-4B60541EABB3}"/>
          </ac:spMkLst>
        </pc:spChg>
        <pc:spChg chg="mod">
          <ac:chgData name="Benjamin Stratton" userId="b9a80553-efe1-4cd5-a38c-6e1f266300b8" providerId="ADAL" clId="{D8636B3E-DF7E-4BB0-9673-EA165E17AAE4}" dt="2023-10-26T15:09:12.722" v="4859" actId="20577"/>
          <ac:spMkLst>
            <pc:docMk/>
            <pc:sldMk cId="836024197" sldId="281"/>
            <ac:spMk id="3" creationId="{848B1E9A-8481-33AA-6137-B7133BD6ACBE}"/>
          </ac:spMkLst>
        </pc:spChg>
        <pc:spChg chg="add mod">
          <ac:chgData name="Benjamin Stratton" userId="b9a80553-efe1-4cd5-a38c-6e1f266300b8" providerId="ADAL" clId="{D8636B3E-DF7E-4BB0-9673-EA165E17AAE4}" dt="2023-10-26T15:14:06.796" v="4989" actId="108"/>
          <ac:spMkLst>
            <pc:docMk/>
            <pc:sldMk cId="836024197" sldId="281"/>
            <ac:spMk id="4" creationId="{3A730837-44C7-E9F6-6DEB-C77BAFAC4075}"/>
          </ac:spMkLst>
        </pc:spChg>
        <pc:spChg chg="add mod">
          <ac:chgData name="Benjamin Stratton" userId="b9a80553-efe1-4cd5-a38c-6e1f266300b8" providerId="ADAL" clId="{D8636B3E-DF7E-4BB0-9673-EA165E17AAE4}" dt="2023-10-16T13:33:05.530" v="3498" actId="571"/>
          <ac:spMkLst>
            <pc:docMk/>
            <pc:sldMk cId="836024197" sldId="281"/>
            <ac:spMk id="7" creationId="{15BE629C-29E2-9512-309A-D873EECAD4F8}"/>
          </ac:spMkLst>
        </pc:spChg>
        <pc:spChg chg="del mod">
          <ac:chgData name="Benjamin Stratton" userId="b9a80553-efe1-4cd5-a38c-6e1f266300b8" providerId="ADAL" clId="{D8636B3E-DF7E-4BB0-9673-EA165E17AAE4}" dt="2023-09-18T14:06:00.464" v="1670"/>
          <ac:spMkLst>
            <pc:docMk/>
            <pc:sldMk cId="836024197" sldId="281"/>
            <ac:spMk id="7" creationId="{9C68FFA6-0CB9-4FD3-5949-B8016B68E18E}"/>
          </ac:spMkLst>
        </pc:spChg>
        <pc:spChg chg="del mod">
          <ac:chgData name="Benjamin Stratton" userId="b9a80553-efe1-4cd5-a38c-6e1f266300b8" providerId="ADAL" clId="{D8636B3E-DF7E-4BB0-9673-EA165E17AAE4}" dt="2023-10-16T13:36:54.679" v="3505"/>
          <ac:spMkLst>
            <pc:docMk/>
            <pc:sldMk cId="836024197" sldId="281"/>
            <ac:spMk id="12" creationId="{0EA23F24-63DC-9F77-D25E-09BEB3FCD37B}"/>
          </ac:spMkLst>
        </pc:spChg>
        <pc:spChg chg="mod">
          <ac:chgData name="Benjamin Stratton" userId="b9a80553-efe1-4cd5-a38c-6e1f266300b8" providerId="ADAL" clId="{D8636B3E-DF7E-4BB0-9673-EA165E17AAE4}" dt="2023-10-16T13:27:40.047" v="3370" actId="1076"/>
          <ac:spMkLst>
            <pc:docMk/>
            <pc:sldMk cId="836024197" sldId="281"/>
            <ac:spMk id="14" creationId="{774E0D6E-6AC9-0E6F-366B-75930561BC61}"/>
          </ac:spMkLst>
        </pc:spChg>
        <pc:spChg chg="add mod">
          <ac:chgData name="Benjamin Stratton" userId="b9a80553-efe1-4cd5-a38c-6e1f266300b8" providerId="ADAL" clId="{D8636B3E-DF7E-4BB0-9673-EA165E17AAE4}" dt="2023-10-26T15:17:24.465" v="5077" actId="20577"/>
          <ac:spMkLst>
            <pc:docMk/>
            <pc:sldMk cId="836024197" sldId="281"/>
            <ac:spMk id="15" creationId="{184E8E08-4D5E-6FFE-9472-CFBD5A4B407E}"/>
          </ac:spMkLst>
        </pc:spChg>
        <pc:spChg chg="add mod">
          <ac:chgData name="Benjamin Stratton" userId="b9a80553-efe1-4cd5-a38c-6e1f266300b8" providerId="ADAL" clId="{D8636B3E-DF7E-4BB0-9673-EA165E17AAE4}" dt="2023-10-26T15:17:09.255" v="5066" actId="1076"/>
          <ac:spMkLst>
            <pc:docMk/>
            <pc:sldMk cId="836024197" sldId="281"/>
            <ac:spMk id="25" creationId="{BA483655-1253-ED7C-D719-2DB4EE7D1746}"/>
          </ac:spMkLst>
        </pc:spChg>
        <pc:spChg chg="add del mod">
          <ac:chgData name="Benjamin Stratton" userId="b9a80553-efe1-4cd5-a38c-6e1f266300b8" providerId="ADAL" clId="{D8636B3E-DF7E-4BB0-9673-EA165E17AAE4}" dt="2023-09-18T14:11:43.137" v="1713" actId="767"/>
          <ac:spMkLst>
            <pc:docMk/>
            <pc:sldMk cId="836024197" sldId="281"/>
            <ac:spMk id="37" creationId="{B5520A84-D358-7F61-F792-3B770EA07BFD}"/>
          </ac:spMkLst>
        </pc:spChg>
        <pc:picChg chg="del">
          <ac:chgData name="Benjamin Stratton" userId="b9a80553-efe1-4cd5-a38c-6e1f266300b8" providerId="ADAL" clId="{D8636B3E-DF7E-4BB0-9673-EA165E17AAE4}" dt="2023-09-18T14:05:07.699" v="1653" actId="478"/>
          <ac:picMkLst>
            <pc:docMk/>
            <pc:sldMk cId="836024197" sldId="281"/>
            <ac:picMk id="4" creationId="{DFBE889F-7DE7-6293-67AB-C0485F6D03D6}"/>
          </ac:picMkLst>
        </pc:picChg>
        <pc:picChg chg="del">
          <ac:chgData name="Benjamin Stratton" userId="b9a80553-efe1-4cd5-a38c-6e1f266300b8" providerId="ADAL" clId="{D8636B3E-DF7E-4BB0-9673-EA165E17AAE4}" dt="2023-09-18T14:05:55.479" v="1663" actId="478"/>
          <ac:picMkLst>
            <pc:docMk/>
            <pc:sldMk cId="836024197" sldId="281"/>
            <ac:picMk id="5" creationId="{09BF1273-8C22-C569-F96E-C97FC423D657}"/>
          </ac:picMkLst>
        </pc:picChg>
        <pc:picChg chg="add mod">
          <ac:chgData name="Benjamin Stratton" userId="b9a80553-efe1-4cd5-a38c-6e1f266300b8" providerId="ADAL" clId="{D8636B3E-DF7E-4BB0-9673-EA165E17AAE4}" dt="2023-10-26T15:11:42.407" v="4884" actId="1076"/>
          <ac:picMkLst>
            <pc:docMk/>
            <pc:sldMk cId="836024197" sldId="281"/>
            <ac:picMk id="5" creationId="{139DDC3F-B34B-D595-1712-504985073E4E}"/>
          </ac:picMkLst>
        </pc:picChg>
        <pc:picChg chg="del">
          <ac:chgData name="Benjamin Stratton" userId="b9a80553-efe1-4cd5-a38c-6e1f266300b8" providerId="ADAL" clId="{D8636B3E-DF7E-4BB0-9673-EA165E17AAE4}" dt="2023-09-18T14:05:53.599" v="1662" actId="478"/>
          <ac:picMkLst>
            <pc:docMk/>
            <pc:sldMk cId="836024197" sldId="281"/>
            <ac:picMk id="6" creationId="{68154727-FB11-739F-A7A9-0BE698F8FF69}"/>
          </ac:picMkLst>
        </pc:picChg>
        <pc:picChg chg="add mod">
          <ac:chgData name="Benjamin Stratton" userId="b9a80553-efe1-4cd5-a38c-6e1f266300b8" providerId="ADAL" clId="{D8636B3E-DF7E-4BB0-9673-EA165E17AAE4}" dt="2023-10-26T15:12:04.556" v="4904" actId="1076"/>
          <ac:picMkLst>
            <pc:docMk/>
            <pc:sldMk cId="836024197" sldId="281"/>
            <ac:picMk id="6" creationId="{CA38686D-DCC7-876F-DF7C-6639532EAB8A}"/>
          </ac:picMkLst>
        </pc:picChg>
        <pc:picChg chg="del">
          <ac:chgData name="Benjamin Stratton" userId="b9a80553-efe1-4cd5-a38c-6e1f266300b8" providerId="ADAL" clId="{D8636B3E-DF7E-4BB0-9673-EA165E17AAE4}" dt="2023-09-18T14:05:57.109" v="1666" actId="478"/>
          <ac:picMkLst>
            <pc:docMk/>
            <pc:sldMk cId="836024197" sldId="281"/>
            <ac:picMk id="8" creationId="{0CF43712-6F68-084B-1FC8-48C6C44B766C}"/>
          </ac:picMkLst>
        </pc:picChg>
        <pc:picChg chg="add mod">
          <ac:chgData name="Benjamin Stratton" userId="b9a80553-efe1-4cd5-a38c-6e1f266300b8" providerId="ADAL" clId="{D8636B3E-DF7E-4BB0-9673-EA165E17AAE4}" dt="2023-10-26T15:09:10.052" v="4858" actId="1076"/>
          <ac:picMkLst>
            <pc:docMk/>
            <pc:sldMk cId="836024197" sldId="281"/>
            <ac:picMk id="8" creationId="{FCFEFFDD-D871-0A0B-2A54-651E59147725}"/>
          </ac:picMkLst>
        </pc:picChg>
        <pc:picChg chg="del">
          <ac:chgData name="Benjamin Stratton" userId="b9a80553-efe1-4cd5-a38c-6e1f266300b8" providerId="ADAL" clId="{D8636B3E-DF7E-4BB0-9673-EA165E17AAE4}" dt="2023-09-18T14:05:57.657" v="1667" actId="478"/>
          <ac:picMkLst>
            <pc:docMk/>
            <pc:sldMk cId="836024197" sldId="281"/>
            <ac:picMk id="9" creationId="{325E0B97-D60F-2219-14DC-73EEA6EDE7C2}"/>
          </ac:picMkLst>
        </pc:picChg>
        <pc:picChg chg="add mod">
          <ac:chgData name="Benjamin Stratton" userId="b9a80553-efe1-4cd5-a38c-6e1f266300b8" providerId="ADAL" clId="{D8636B3E-DF7E-4BB0-9673-EA165E17AAE4}" dt="2023-10-26T15:17:18.145" v="5069" actId="1076"/>
          <ac:picMkLst>
            <pc:docMk/>
            <pc:sldMk cId="836024197" sldId="281"/>
            <ac:picMk id="9" creationId="{5B103C77-41B8-1E3F-A236-9D7E59AA6958}"/>
          </ac:picMkLst>
        </pc:picChg>
        <pc:picChg chg="del">
          <ac:chgData name="Benjamin Stratton" userId="b9a80553-efe1-4cd5-a38c-6e1f266300b8" providerId="ADAL" clId="{D8636B3E-DF7E-4BB0-9673-EA165E17AAE4}" dt="2023-09-18T14:05:56.069" v="1664" actId="478"/>
          <ac:picMkLst>
            <pc:docMk/>
            <pc:sldMk cId="836024197" sldId="281"/>
            <ac:picMk id="10" creationId="{BEBD811E-D9C1-774D-75B4-76A3A9326274}"/>
          </ac:picMkLst>
        </pc:picChg>
        <pc:picChg chg="add mod">
          <ac:chgData name="Benjamin Stratton" userId="b9a80553-efe1-4cd5-a38c-6e1f266300b8" providerId="ADAL" clId="{D8636B3E-DF7E-4BB0-9673-EA165E17AAE4}" dt="2023-10-26T15:09:58.717" v="4863" actId="1076"/>
          <ac:picMkLst>
            <pc:docMk/>
            <pc:sldMk cId="836024197" sldId="281"/>
            <ac:picMk id="12" creationId="{8CFA448A-ED9F-A07F-2B6C-FEFE65A75036}"/>
          </ac:picMkLst>
        </pc:picChg>
        <pc:picChg chg="add mod">
          <ac:chgData name="Benjamin Stratton" userId="b9a80553-efe1-4cd5-a38c-6e1f266300b8" providerId="ADAL" clId="{D8636B3E-DF7E-4BB0-9673-EA165E17AAE4}" dt="2023-10-26T15:17:18.145" v="5069" actId="1076"/>
          <ac:picMkLst>
            <pc:docMk/>
            <pc:sldMk cId="836024197" sldId="281"/>
            <ac:picMk id="13" creationId="{1C00A6A1-13BE-E6E7-AAE6-4DA7DD82ACB1}"/>
          </ac:picMkLst>
        </pc:picChg>
        <pc:picChg chg="del">
          <ac:chgData name="Benjamin Stratton" userId="b9a80553-efe1-4cd5-a38c-6e1f266300b8" providerId="ADAL" clId="{D8636B3E-DF7E-4BB0-9673-EA165E17AAE4}" dt="2023-09-18T14:09:05.987" v="1691" actId="478"/>
          <ac:picMkLst>
            <pc:docMk/>
            <pc:sldMk cId="836024197" sldId="281"/>
            <ac:picMk id="15" creationId="{54844905-2623-7CF8-BA50-A64A4CCCEBD6}"/>
          </ac:picMkLst>
        </pc:picChg>
        <pc:picChg chg="del">
          <ac:chgData name="Benjamin Stratton" userId="b9a80553-efe1-4cd5-a38c-6e1f266300b8" providerId="ADAL" clId="{D8636B3E-DF7E-4BB0-9673-EA165E17AAE4}" dt="2023-09-18T14:09:18.931" v="1695" actId="478"/>
          <ac:picMkLst>
            <pc:docMk/>
            <pc:sldMk cId="836024197" sldId="281"/>
            <ac:picMk id="16" creationId="{D8001D0E-2F41-3567-CF46-9E1F0A6D4E58}"/>
          </ac:picMkLst>
        </pc:picChg>
        <pc:picChg chg="del">
          <ac:chgData name="Benjamin Stratton" userId="b9a80553-efe1-4cd5-a38c-6e1f266300b8" providerId="ADAL" clId="{D8636B3E-DF7E-4BB0-9673-EA165E17AAE4}" dt="2023-09-18T14:09:40.487" v="1698" actId="478"/>
          <ac:picMkLst>
            <pc:docMk/>
            <pc:sldMk cId="836024197" sldId="281"/>
            <ac:picMk id="17" creationId="{382FFE0D-DCAE-F5EB-9FF0-D9DC5A8EA63C}"/>
          </ac:picMkLst>
        </pc:picChg>
        <pc:picChg chg="add mod">
          <ac:chgData name="Benjamin Stratton" userId="b9a80553-efe1-4cd5-a38c-6e1f266300b8" providerId="ADAL" clId="{D8636B3E-DF7E-4BB0-9673-EA165E17AAE4}" dt="2023-10-26T15:17:10.915" v="5067" actId="1076"/>
          <ac:picMkLst>
            <pc:docMk/>
            <pc:sldMk cId="836024197" sldId="281"/>
            <ac:picMk id="17" creationId="{65289989-942E-6C7B-D62E-30D8A40D28B8}"/>
          </ac:picMkLst>
        </pc:picChg>
        <pc:picChg chg="del">
          <ac:chgData name="Benjamin Stratton" userId="b9a80553-efe1-4cd5-a38c-6e1f266300b8" providerId="ADAL" clId="{D8636B3E-DF7E-4BB0-9673-EA165E17AAE4}" dt="2023-09-18T14:10:09.920" v="1705" actId="478"/>
          <ac:picMkLst>
            <pc:docMk/>
            <pc:sldMk cId="836024197" sldId="281"/>
            <ac:picMk id="18" creationId="{9193BF2C-0DE6-6DE3-09A6-487EF6D77027}"/>
          </ac:picMkLst>
        </pc:picChg>
        <pc:picChg chg="add mod">
          <ac:chgData name="Benjamin Stratton" userId="b9a80553-efe1-4cd5-a38c-6e1f266300b8" providerId="ADAL" clId="{D8636B3E-DF7E-4BB0-9673-EA165E17AAE4}" dt="2023-10-26T15:17:12.435" v="5068" actId="1076"/>
          <ac:picMkLst>
            <pc:docMk/>
            <pc:sldMk cId="836024197" sldId="281"/>
            <ac:picMk id="19" creationId="{1774ECF6-2D97-E362-2F86-F51AC97118F4}"/>
          </ac:picMkLst>
        </pc:picChg>
        <pc:picChg chg="del">
          <ac:chgData name="Benjamin Stratton" userId="b9a80553-efe1-4cd5-a38c-6e1f266300b8" providerId="ADAL" clId="{D8636B3E-DF7E-4BB0-9673-EA165E17AAE4}" dt="2023-09-18T14:09:48.587" v="1701" actId="478"/>
          <ac:picMkLst>
            <pc:docMk/>
            <pc:sldMk cId="836024197" sldId="281"/>
            <ac:picMk id="19" creationId="{E43DC6FE-E03C-1FA7-0C5F-95F7ABE8273A}"/>
          </ac:picMkLst>
        </pc:picChg>
        <pc:picChg chg="add del mod">
          <ac:chgData name="Benjamin Stratton" userId="b9a80553-efe1-4cd5-a38c-6e1f266300b8" providerId="ADAL" clId="{D8636B3E-DF7E-4BB0-9673-EA165E17AAE4}" dt="2023-10-26T15:09:07.757" v="4857" actId="478"/>
          <ac:picMkLst>
            <pc:docMk/>
            <pc:sldMk cId="836024197" sldId="281"/>
            <ac:picMk id="20" creationId="{2E160805-3974-7481-E583-9238C7F0611F}"/>
          </ac:picMkLst>
        </pc:picChg>
        <pc:picChg chg="add mod">
          <ac:chgData name="Benjamin Stratton" userId="b9a80553-efe1-4cd5-a38c-6e1f266300b8" providerId="ADAL" clId="{D8636B3E-DF7E-4BB0-9673-EA165E17AAE4}" dt="2023-09-18T14:08:44.483" v="1690" actId="1076"/>
          <ac:picMkLst>
            <pc:docMk/>
            <pc:sldMk cId="836024197" sldId="281"/>
            <ac:picMk id="22" creationId="{1F58C24B-BAF7-4FD4-09D1-97604537332E}"/>
          </ac:picMkLst>
        </pc:picChg>
        <pc:picChg chg="add del mod">
          <ac:chgData name="Benjamin Stratton" userId="b9a80553-efe1-4cd5-a38c-6e1f266300b8" providerId="ADAL" clId="{D8636B3E-DF7E-4BB0-9673-EA165E17AAE4}" dt="2023-10-26T15:17:20.144" v="5071" actId="478"/>
          <ac:picMkLst>
            <pc:docMk/>
            <pc:sldMk cId="836024197" sldId="281"/>
            <ac:picMk id="23" creationId="{51B97F1E-3AA3-84C2-1A95-6CEFB5142AFE}"/>
          </ac:picMkLst>
        </pc:picChg>
        <pc:picChg chg="add mod">
          <ac:chgData name="Benjamin Stratton" userId="b9a80553-efe1-4cd5-a38c-6e1f266300b8" providerId="ADAL" clId="{D8636B3E-DF7E-4BB0-9673-EA165E17AAE4}" dt="2023-09-18T14:08:44.483" v="1690" actId="1076"/>
          <ac:picMkLst>
            <pc:docMk/>
            <pc:sldMk cId="836024197" sldId="281"/>
            <ac:picMk id="24" creationId="{FE585169-8837-66A9-BB1E-2C3FC78FC4C6}"/>
          </ac:picMkLst>
        </pc:picChg>
        <pc:picChg chg="add del mod">
          <ac:chgData name="Benjamin Stratton" userId="b9a80553-efe1-4cd5-a38c-6e1f266300b8" providerId="ADAL" clId="{D8636B3E-DF7E-4BB0-9673-EA165E17AAE4}" dt="2023-10-26T15:09:52.937" v="4862" actId="478"/>
          <ac:picMkLst>
            <pc:docMk/>
            <pc:sldMk cId="836024197" sldId="281"/>
            <ac:picMk id="26" creationId="{10BB1BF3-B487-77D7-0CD0-15B26CF6BC68}"/>
          </ac:picMkLst>
        </pc:picChg>
        <pc:picChg chg="add mod">
          <ac:chgData name="Benjamin Stratton" userId="b9a80553-efe1-4cd5-a38c-6e1f266300b8" providerId="ADAL" clId="{D8636B3E-DF7E-4BB0-9673-EA165E17AAE4}" dt="2023-10-26T15:17:09.255" v="5066" actId="1076"/>
          <ac:picMkLst>
            <pc:docMk/>
            <pc:sldMk cId="836024197" sldId="281"/>
            <ac:picMk id="29" creationId="{8FFE4BF1-4E9B-5B49-6B5C-D0EE09EA047B}"/>
          </ac:picMkLst>
        </pc:picChg>
        <pc:picChg chg="add mod">
          <ac:chgData name="Benjamin Stratton" userId="b9a80553-efe1-4cd5-a38c-6e1f266300b8" providerId="ADAL" clId="{D8636B3E-DF7E-4BB0-9673-EA165E17AAE4}" dt="2023-09-18T14:08:44.483" v="1690" actId="1076"/>
          <ac:picMkLst>
            <pc:docMk/>
            <pc:sldMk cId="836024197" sldId="281"/>
            <ac:picMk id="30" creationId="{BBA16D5E-7703-57B3-030C-F82C012844E5}"/>
          </ac:picMkLst>
        </pc:picChg>
        <pc:picChg chg="add mod">
          <ac:chgData name="Benjamin Stratton" userId="b9a80553-efe1-4cd5-a38c-6e1f266300b8" providerId="ADAL" clId="{D8636B3E-DF7E-4BB0-9673-EA165E17AAE4}" dt="2023-10-16T13:28:48.800" v="3423" actId="1076"/>
          <ac:picMkLst>
            <pc:docMk/>
            <pc:sldMk cId="836024197" sldId="281"/>
            <ac:picMk id="31" creationId="{339C54B2-7679-B851-BA35-4C25C2F70415}"/>
          </ac:picMkLst>
        </pc:picChg>
        <pc:picChg chg="add mod">
          <ac:chgData name="Benjamin Stratton" userId="b9a80553-efe1-4cd5-a38c-6e1f266300b8" providerId="ADAL" clId="{D8636B3E-DF7E-4BB0-9673-EA165E17AAE4}" dt="2023-09-18T14:09:23.283" v="1697" actId="1076"/>
          <ac:picMkLst>
            <pc:docMk/>
            <pc:sldMk cId="836024197" sldId="281"/>
            <ac:picMk id="32" creationId="{80A61A3E-3477-7832-83ED-CA33CBD2BDB8}"/>
          </ac:picMkLst>
        </pc:picChg>
        <pc:picChg chg="add mod">
          <ac:chgData name="Benjamin Stratton" userId="b9a80553-efe1-4cd5-a38c-6e1f266300b8" providerId="ADAL" clId="{D8636B3E-DF7E-4BB0-9673-EA165E17AAE4}" dt="2023-10-16T13:27:40.047" v="3370" actId="1076"/>
          <ac:picMkLst>
            <pc:docMk/>
            <pc:sldMk cId="836024197" sldId="281"/>
            <ac:picMk id="33" creationId="{32FB152F-2088-0A9C-16F2-7493C4BE07F1}"/>
          </ac:picMkLst>
        </pc:picChg>
        <pc:picChg chg="add mod">
          <ac:chgData name="Benjamin Stratton" userId="b9a80553-efe1-4cd5-a38c-6e1f266300b8" providerId="ADAL" clId="{D8636B3E-DF7E-4BB0-9673-EA165E17AAE4}" dt="2023-10-16T13:27:40.047" v="3370" actId="1076"/>
          <ac:picMkLst>
            <pc:docMk/>
            <pc:sldMk cId="836024197" sldId="281"/>
            <ac:picMk id="34" creationId="{BB136CD1-6C9D-D721-7397-058204A6E8B6}"/>
          </ac:picMkLst>
        </pc:picChg>
        <pc:picChg chg="add mod">
          <ac:chgData name="Benjamin Stratton" userId="b9a80553-efe1-4cd5-a38c-6e1f266300b8" providerId="ADAL" clId="{D8636B3E-DF7E-4BB0-9673-EA165E17AAE4}" dt="2023-10-16T13:27:40.047" v="3370" actId="1076"/>
          <ac:picMkLst>
            <pc:docMk/>
            <pc:sldMk cId="836024197" sldId="281"/>
            <ac:picMk id="36" creationId="{D9C19332-7D50-3256-19B9-B2D301B1EF9D}"/>
          </ac:picMkLst>
        </pc:picChg>
        <pc:cxnChg chg="add mod">
          <ac:chgData name="Benjamin Stratton" userId="b9a80553-efe1-4cd5-a38c-6e1f266300b8" providerId="ADAL" clId="{D8636B3E-DF7E-4BB0-9673-EA165E17AAE4}" dt="2023-09-18T14:08:44.483" v="1690" actId="1076"/>
          <ac:cxnSpMkLst>
            <pc:docMk/>
            <pc:sldMk cId="836024197" sldId="281"/>
            <ac:cxnSpMk id="28" creationId="{08BD3675-4575-C3FF-71E5-D8DEDEAF0F29}"/>
          </ac:cxnSpMkLst>
        </pc:cxnChg>
      </pc:sldChg>
      <pc:sldChg chg="addSp delSp modSp mod modAnim">
        <pc:chgData name="Benjamin Stratton" userId="b9a80553-efe1-4cd5-a38c-6e1f266300b8" providerId="ADAL" clId="{D8636B3E-DF7E-4BB0-9673-EA165E17AAE4}" dt="2023-10-26T15:18:32.154" v="5163" actId="1076"/>
        <pc:sldMkLst>
          <pc:docMk/>
          <pc:sldMk cId="4180088945" sldId="283"/>
        </pc:sldMkLst>
        <pc:spChg chg="mod">
          <ac:chgData name="Benjamin Stratton" userId="b9a80553-efe1-4cd5-a38c-6e1f266300b8" providerId="ADAL" clId="{D8636B3E-DF7E-4BB0-9673-EA165E17AAE4}" dt="2023-09-18T14:14:53.784" v="1726" actId="1076"/>
          <ac:spMkLst>
            <pc:docMk/>
            <pc:sldMk cId="4180088945" sldId="283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D8636B3E-DF7E-4BB0-9673-EA165E17AAE4}" dt="2023-10-26T15:18:32.154" v="5163" actId="1076"/>
          <ac:picMkLst>
            <pc:docMk/>
            <pc:sldMk cId="4180088945" sldId="283"/>
            <ac:picMk id="2" creationId="{DACCD3F2-3E95-2DE9-41D2-8092F6609D96}"/>
          </ac:picMkLst>
        </pc:picChg>
        <pc:picChg chg="del">
          <ac:chgData name="Benjamin Stratton" userId="b9a80553-efe1-4cd5-a38c-6e1f266300b8" providerId="ADAL" clId="{D8636B3E-DF7E-4BB0-9673-EA165E17AAE4}" dt="2023-09-18T14:14:45.313" v="1724" actId="478"/>
          <ac:picMkLst>
            <pc:docMk/>
            <pc:sldMk cId="4180088945" sldId="283"/>
            <ac:picMk id="4" creationId="{D9A09EA5-11C1-FEE4-9B26-8C83B1038406}"/>
          </ac:picMkLst>
        </pc:picChg>
        <pc:picChg chg="add del mod">
          <ac:chgData name="Benjamin Stratton" userId="b9a80553-efe1-4cd5-a38c-6e1f266300b8" providerId="ADAL" clId="{D8636B3E-DF7E-4BB0-9673-EA165E17AAE4}" dt="2023-10-26T15:18:30.144" v="5162" actId="478"/>
          <ac:picMkLst>
            <pc:docMk/>
            <pc:sldMk cId="4180088945" sldId="283"/>
            <ac:picMk id="6" creationId="{5030146E-7231-2CEB-F901-447471C7F7CB}"/>
          </ac:picMkLst>
        </pc:picChg>
      </pc:sldChg>
      <pc:sldChg chg="addSp delSp modSp mod addAnim delAnim modAnim modNotesTx">
        <pc:chgData name="Benjamin Stratton" userId="b9a80553-efe1-4cd5-a38c-6e1f266300b8" providerId="ADAL" clId="{D8636B3E-DF7E-4BB0-9673-EA165E17AAE4}" dt="2023-09-18T16:20:19.810" v="3321" actId="20577"/>
        <pc:sldMkLst>
          <pc:docMk/>
          <pc:sldMk cId="1443521428" sldId="284"/>
        </pc:sldMkLst>
        <pc:spChg chg="mod">
          <ac:chgData name="Benjamin Stratton" userId="b9a80553-efe1-4cd5-a38c-6e1f266300b8" providerId="ADAL" clId="{D8636B3E-DF7E-4BB0-9673-EA165E17AAE4}" dt="2023-09-18T14:30:04.348" v="1955" actId="1076"/>
          <ac:spMkLst>
            <pc:docMk/>
            <pc:sldMk cId="1443521428" sldId="284"/>
            <ac:spMk id="16" creationId="{16117F78-D2FB-380C-C63B-A44841EAFDC1}"/>
          </ac:spMkLst>
        </pc:spChg>
        <pc:spChg chg="mod">
          <ac:chgData name="Benjamin Stratton" userId="b9a80553-efe1-4cd5-a38c-6e1f266300b8" providerId="ADAL" clId="{D8636B3E-DF7E-4BB0-9673-EA165E17AAE4}" dt="2023-09-18T14:30:04.348" v="1955" actId="1076"/>
          <ac:spMkLst>
            <pc:docMk/>
            <pc:sldMk cId="1443521428" sldId="284"/>
            <ac:spMk id="18" creationId="{77E2B1E8-34AC-8035-8A0A-9A9FC26B33F1}"/>
          </ac:spMkLst>
        </pc:spChg>
        <pc:spChg chg="del mod">
          <ac:chgData name="Benjamin Stratton" userId="b9a80553-efe1-4cd5-a38c-6e1f266300b8" providerId="ADAL" clId="{D8636B3E-DF7E-4BB0-9673-EA165E17AAE4}" dt="2023-09-18T14:29:00.003" v="1936"/>
          <ac:spMkLst>
            <pc:docMk/>
            <pc:sldMk cId="1443521428" sldId="284"/>
            <ac:spMk id="19" creationId="{69FEF2DC-D673-C048-290D-871DCB60962D}"/>
          </ac:spMkLst>
        </pc:spChg>
        <pc:spChg chg="del">
          <ac:chgData name="Benjamin Stratton" userId="b9a80553-efe1-4cd5-a38c-6e1f266300b8" providerId="ADAL" clId="{D8636B3E-DF7E-4BB0-9673-EA165E17AAE4}" dt="2023-09-18T14:28:54.042" v="1929" actId="478"/>
          <ac:spMkLst>
            <pc:docMk/>
            <pc:sldMk cId="1443521428" sldId="284"/>
            <ac:spMk id="20" creationId="{CAE5C508-2155-976B-4586-FF271A7C881E}"/>
          </ac:spMkLst>
        </pc:spChg>
        <pc:spChg chg="del mod">
          <ac:chgData name="Benjamin Stratton" userId="b9a80553-efe1-4cd5-a38c-6e1f266300b8" providerId="ADAL" clId="{D8636B3E-DF7E-4BB0-9673-EA165E17AAE4}" dt="2023-09-18T14:35:08.830" v="1975"/>
          <ac:spMkLst>
            <pc:docMk/>
            <pc:sldMk cId="1443521428" sldId="284"/>
            <ac:spMk id="23" creationId="{49DE9AD5-9C83-2370-6161-DC8750C61A10}"/>
          </ac:spMkLst>
        </pc:spChg>
        <pc:spChg chg="mod">
          <ac:chgData name="Benjamin Stratton" userId="b9a80553-efe1-4cd5-a38c-6e1f266300b8" providerId="ADAL" clId="{D8636B3E-DF7E-4BB0-9673-EA165E17AAE4}" dt="2023-09-18T14:35:28.521" v="1982" actId="1076"/>
          <ac:spMkLst>
            <pc:docMk/>
            <pc:sldMk cId="1443521428" sldId="284"/>
            <ac:spMk id="27" creationId="{7F8632B6-AA39-CB70-59DF-B85627BDF549}"/>
          </ac:spMkLst>
        </pc:spChg>
        <pc:spChg chg="add del mod">
          <ac:chgData name="Benjamin Stratton" userId="b9a80553-efe1-4cd5-a38c-6e1f266300b8" providerId="ADAL" clId="{D8636B3E-DF7E-4BB0-9673-EA165E17AAE4}" dt="2023-09-18T15:53:38.971" v="2983" actId="1076"/>
          <ac:spMkLst>
            <pc:docMk/>
            <pc:sldMk cId="1443521428" sldId="284"/>
            <ac:spMk id="32" creationId="{1033E8DC-EBD9-D741-80F7-58F62E3C3DC9}"/>
          </ac:spMkLst>
        </pc:spChg>
        <pc:spChg chg="mod">
          <ac:chgData name="Benjamin Stratton" userId="b9a80553-efe1-4cd5-a38c-6e1f266300b8" providerId="ADAL" clId="{D8636B3E-DF7E-4BB0-9673-EA165E17AAE4}" dt="2023-09-18T15:53:33.282" v="2982" actId="1076"/>
          <ac:spMkLst>
            <pc:docMk/>
            <pc:sldMk cId="1443521428" sldId="284"/>
            <ac:spMk id="33" creationId="{59340122-EEA6-F4E3-EF9D-C7006783DDC5}"/>
          </ac:spMkLst>
        </pc:spChg>
        <pc:picChg chg="del">
          <ac:chgData name="Benjamin Stratton" userId="b9a80553-efe1-4cd5-a38c-6e1f266300b8" providerId="ADAL" clId="{D8636B3E-DF7E-4BB0-9673-EA165E17AAE4}" dt="2023-09-18T14:28:56.636" v="1933" actId="478"/>
          <ac:picMkLst>
            <pc:docMk/>
            <pc:sldMk cId="1443521428" sldId="284"/>
            <ac:picMk id="2" creationId="{2EFAF770-56C9-B32C-C093-82633455AFCB}"/>
          </ac:picMkLst>
        </pc:picChg>
        <pc:picChg chg="del">
          <ac:chgData name="Benjamin Stratton" userId="b9a80553-efe1-4cd5-a38c-6e1f266300b8" providerId="ADAL" clId="{D8636B3E-DF7E-4BB0-9673-EA165E17AAE4}" dt="2023-09-18T14:23:59.216" v="1908" actId="478"/>
          <ac:picMkLst>
            <pc:docMk/>
            <pc:sldMk cId="1443521428" sldId="284"/>
            <ac:picMk id="4" creationId="{2CF1186F-D67A-5005-AB55-9DD9F81DD61B}"/>
          </ac:picMkLst>
        </pc:picChg>
        <pc:picChg chg="del">
          <ac:chgData name="Benjamin Stratton" userId="b9a80553-efe1-4cd5-a38c-6e1f266300b8" providerId="ADAL" clId="{D8636B3E-DF7E-4BB0-9673-EA165E17AAE4}" dt="2023-09-18T14:28:55.484" v="1931" actId="478"/>
          <ac:picMkLst>
            <pc:docMk/>
            <pc:sldMk cId="1443521428" sldId="284"/>
            <ac:picMk id="5" creationId="{1597B800-3743-A804-42A8-999627696F38}"/>
          </ac:picMkLst>
        </pc:picChg>
        <pc:picChg chg="add mod">
          <ac:chgData name="Benjamin Stratton" userId="b9a80553-efe1-4cd5-a38c-6e1f266300b8" providerId="ADAL" clId="{D8636B3E-DF7E-4BB0-9673-EA165E17AAE4}" dt="2023-09-18T14:29:02.765" v="1937" actId="14100"/>
          <ac:picMkLst>
            <pc:docMk/>
            <pc:sldMk cId="1443521428" sldId="284"/>
            <ac:picMk id="8" creationId="{3E8D180D-3774-AC9F-D9F5-A7B19D722458}"/>
          </ac:picMkLst>
        </pc:picChg>
        <pc:picChg chg="add mod">
          <ac:chgData name="Benjamin Stratton" userId="b9a80553-efe1-4cd5-a38c-6e1f266300b8" providerId="ADAL" clId="{D8636B3E-DF7E-4BB0-9673-EA165E17AAE4}" dt="2023-09-18T14:30:04.348" v="1955" actId="1076"/>
          <ac:picMkLst>
            <pc:docMk/>
            <pc:sldMk cId="1443521428" sldId="284"/>
            <ac:picMk id="9" creationId="{21FBDDFC-45B2-6026-DFAF-218CBDC2C12C}"/>
          </ac:picMkLst>
        </pc:picChg>
        <pc:picChg chg="del">
          <ac:chgData name="Benjamin Stratton" userId="b9a80553-efe1-4cd5-a38c-6e1f266300b8" providerId="ADAL" clId="{D8636B3E-DF7E-4BB0-9673-EA165E17AAE4}" dt="2023-09-18T14:23:58.487" v="1907" actId="478"/>
          <ac:picMkLst>
            <pc:docMk/>
            <pc:sldMk cId="1443521428" sldId="284"/>
            <ac:picMk id="10" creationId="{DBB2832B-F07C-D7B7-F25B-33855E63718D}"/>
          </ac:picMkLst>
        </pc:picChg>
        <pc:picChg chg="del">
          <ac:chgData name="Benjamin Stratton" userId="b9a80553-efe1-4cd5-a38c-6e1f266300b8" providerId="ADAL" clId="{D8636B3E-DF7E-4BB0-9673-EA165E17AAE4}" dt="2023-09-18T14:28:53.394" v="1928" actId="478"/>
          <ac:picMkLst>
            <pc:docMk/>
            <pc:sldMk cId="1443521428" sldId="284"/>
            <ac:picMk id="11" creationId="{C5CE022D-821F-CC49-6ABB-4C5F6D6DCBD2}"/>
          </ac:picMkLst>
        </pc:picChg>
        <pc:picChg chg="del">
          <ac:chgData name="Benjamin Stratton" userId="b9a80553-efe1-4cd5-a38c-6e1f266300b8" providerId="ADAL" clId="{D8636B3E-DF7E-4BB0-9673-EA165E17AAE4}" dt="2023-09-18T14:25:12.427" v="1916" actId="478"/>
          <ac:picMkLst>
            <pc:docMk/>
            <pc:sldMk cId="1443521428" sldId="284"/>
            <ac:picMk id="12" creationId="{C5709418-4438-2F18-704B-1E15618007C3}"/>
          </ac:picMkLst>
        </pc:picChg>
        <pc:picChg chg="del">
          <ac:chgData name="Benjamin Stratton" userId="b9a80553-efe1-4cd5-a38c-6e1f266300b8" providerId="ADAL" clId="{D8636B3E-DF7E-4BB0-9673-EA165E17AAE4}" dt="2023-09-18T14:25:25.469" v="1918" actId="478"/>
          <ac:picMkLst>
            <pc:docMk/>
            <pc:sldMk cId="1443521428" sldId="284"/>
            <ac:picMk id="13" creationId="{0285EA94-4995-507D-6599-0477C1EBAF0F}"/>
          </ac:picMkLst>
        </pc:picChg>
        <pc:picChg chg="del">
          <ac:chgData name="Benjamin Stratton" userId="b9a80553-efe1-4cd5-a38c-6e1f266300b8" providerId="ADAL" clId="{D8636B3E-DF7E-4BB0-9673-EA165E17AAE4}" dt="2023-09-18T14:28:54.858" v="1930" actId="478"/>
          <ac:picMkLst>
            <pc:docMk/>
            <pc:sldMk cId="1443521428" sldId="284"/>
            <ac:picMk id="15" creationId="{84404DC8-D1FD-CB90-A742-7C3EBD719DF0}"/>
          </ac:picMkLst>
        </pc:picChg>
        <pc:picChg chg="del">
          <ac:chgData name="Benjamin Stratton" userId="b9a80553-efe1-4cd5-a38c-6e1f266300b8" providerId="ADAL" clId="{D8636B3E-DF7E-4BB0-9673-EA165E17AAE4}" dt="2023-09-18T14:35:02.575" v="1967" actId="478"/>
          <ac:picMkLst>
            <pc:docMk/>
            <pc:sldMk cId="1443521428" sldId="284"/>
            <ac:picMk id="21" creationId="{D4AE3A96-3103-6E4B-5ABF-F594AE46B32C}"/>
          </ac:picMkLst>
        </pc:picChg>
        <pc:picChg chg="add mod">
          <ac:chgData name="Benjamin Stratton" userId="b9a80553-efe1-4cd5-a38c-6e1f266300b8" providerId="ADAL" clId="{D8636B3E-DF7E-4BB0-9673-EA165E17AAE4}" dt="2023-09-18T14:29:15.588" v="1941" actId="1076"/>
          <ac:picMkLst>
            <pc:docMk/>
            <pc:sldMk cId="1443521428" sldId="284"/>
            <ac:picMk id="24" creationId="{20E6E79C-0217-3208-AE10-76A74F3BBC5D}"/>
          </ac:picMkLst>
        </pc:picChg>
        <pc:picChg chg="del">
          <ac:chgData name="Benjamin Stratton" userId="b9a80553-efe1-4cd5-a38c-6e1f266300b8" providerId="ADAL" clId="{D8636B3E-DF7E-4BB0-9673-EA165E17AAE4}" dt="2023-09-18T14:35:05.931" v="1970" actId="478"/>
          <ac:picMkLst>
            <pc:docMk/>
            <pc:sldMk cId="1443521428" sldId="284"/>
            <ac:picMk id="25" creationId="{955F96C6-3C4E-C87D-A8F9-61267FFCCEAE}"/>
          </ac:picMkLst>
        </pc:picChg>
        <pc:picChg chg="del">
          <ac:chgData name="Benjamin Stratton" userId="b9a80553-efe1-4cd5-a38c-6e1f266300b8" providerId="ADAL" clId="{D8636B3E-DF7E-4BB0-9673-EA165E17AAE4}" dt="2023-09-18T14:35:08.824" v="1973" actId="478"/>
          <ac:picMkLst>
            <pc:docMk/>
            <pc:sldMk cId="1443521428" sldId="284"/>
            <ac:picMk id="26" creationId="{DE1A6E15-C329-922B-CD20-727439D3D108}"/>
          </ac:picMkLst>
        </pc:picChg>
        <pc:picChg chg="mod">
          <ac:chgData name="Benjamin Stratton" userId="b9a80553-efe1-4cd5-a38c-6e1f266300b8" providerId="ADAL" clId="{D8636B3E-DF7E-4BB0-9673-EA165E17AAE4}" dt="2023-09-18T14:35:35.873" v="1983" actId="1076"/>
          <ac:picMkLst>
            <pc:docMk/>
            <pc:sldMk cId="1443521428" sldId="284"/>
            <ac:picMk id="28" creationId="{B9284211-9A94-E421-4091-3189810F7E9E}"/>
          </ac:picMkLst>
        </pc:picChg>
        <pc:picChg chg="add mod">
          <ac:chgData name="Benjamin Stratton" userId="b9a80553-efe1-4cd5-a38c-6e1f266300b8" providerId="ADAL" clId="{D8636B3E-DF7E-4BB0-9673-EA165E17AAE4}" dt="2023-09-18T14:30:04.348" v="1955" actId="1076"/>
          <ac:picMkLst>
            <pc:docMk/>
            <pc:sldMk cId="1443521428" sldId="284"/>
            <ac:picMk id="34" creationId="{4877E6EF-D4FD-F3A5-1E0C-AFA1C46A3AD8}"/>
          </ac:picMkLst>
        </pc:picChg>
        <pc:picChg chg="add mod">
          <ac:chgData name="Benjamin Stratton" userId="b9a80553-efe1-4cd5-a38c-6e1f266300b8" providerId="ADAL" clId="{D8636B3E-DF7E-4BB0-9673-EA165E17AAE4}" dt="2023-09-18T15:47:18.382" v="2955" actId="1076"/>
          <ac:picMkLst>
            <pc:docMk/>
            <pc:sldMk cId="1443521428" sldId="284"/>
            <ac:picMk id="36" creationId="{FB253ECF-A62B-ECD0-2441-8626AF7763BC}"/>
          </ac:picMkLst>
        </pc:picChg>
        <pc:picChg chg="add mod">
          <ac:chgData name="Benjamin Stratton" userId="b9a80553-efe1-4cd5-a38c-6e1f266300b8" providerId="ADAL" clId="{D8636B3E-DF7E-4BB0-9673-EA165E17AAE4}" dt="2023-09-18T15:47:21.518" v="2956" actId="1076"/>
          <ac:picMkLst>
            <pc:docMk/>
            <pc:sldMk cId="1443521428" sldId="284"/>
            <ac:picMk id="38" creationId="{7486C091-B713-AA9E-7820-7BA1801D93DF}"/>
          </ac:picMkLst>
        </pc:picChg>
        <pc:picChg chg="add del mod">
          <ac:chgData name="Benjamin Stratton" userId="b9a80553-efe1-4cd5-a38c-6e1f266300b8" providerId="ADAL" clId="{D8636B3E-DF7E-4BB0-9673-EA165E17AAE4}" dt="2023-09-18T14:34:50.502" v="1961" actId="478"/>
          <ac:picMkLst>
            <pc:docMk/>
            <pc:sldMk cId="1443521428" sldId="284"/>
            <ac:picMk id="40" creationId="{2DF75DF5-E489-B964-2DE9-253724019A3F}"/>
          </ac:picMkLst>
        </pc:picChg>
        <pc:picChg chg="add del mod">
          <ac:chgData name="Benjamin Stratton" userId="b9a80553-efe1-4cd5-a38c-6e1f266300b8" providerId="ADAL" clId="{D8636B3E-DF7E-4BB0-9673-EA165E17AAE4}" dt="2023-09-18T15:52:36.408" v="2963" actId="478"/>
          <ac:picMkLst>
            <pc:docMk/>
            <pc:sldMk cId="1443521428" sldId="284"/>
            <ac:picMk id="42" creationId="{66CD7BD9-434B-818A-7B21-533CFCD8227F}"/>
          </ac:picMkLst>
        </pc:picChg>
        <pc:picChg chg="add del mod">
          <ac:chgData name="Benjamin Stratton" userId="b9a80553-efe1-4cd5-a38c-6e1f266300b8" providerId="ADAL" clId="{D8636B3E-DF7E-4BB0-9673-EA165E17AAE4}" dt="2023-09-18T14:51:00.124" v="2033" actId="478"/>
          <ac:picMkLst>
            <pc:docMk/>
            <pc:sldMk cId="1443521428" sldId="284"/>
            <ac:picMk id="44" creationId="{570E89D6-6A19-237B-FCC1-A60F9F5CD119}"/>
          </ac:picMkLst>
        </pc:picChg>
        <pc:picChg chg="add mod">
          <ac:chgData name="Benjamin Stratton" userId="b9a80553-efe1-4cd5-a38c-6e1f266300b8" providerId="ADAL" clId="{D8636B3E-DF7E-4BB0-9673-EA165E17AAE4}" dt="2023-09-18T15:53:11.108" v="2977" actId="1076"/>
          <ac:picMkLst>
            <pc:docMk/>
            <pc:sldMk cId="1443521428" sldId="284"/>
            <ac:picMk id="46" creationId="{6403C9D9-B4E0-4888-87B1-A0BA4C50596C}"/>
          </ac:picMkLst>
        </pc:picChg>
      </pc:sldChg>
      <pc:sldChg chg="modSp new mod">
        <pc:chgData name="Benjamin Stratton" userId="b9a80553-efe1-4cd5-a38c-6e1f266300b8" providerId="ADAL" clId="{D8636B3E-DF7E-4BB0-9673-EA165E17AAE4}" dt="2023-09-18T08:51:15.940" v="26" actId="20577"/>
        <pc:sldMkLst>
          <pc:docMk/>
          <pc:sldMk cId="1120328681" sldId="285"/>
        </pc:sldMkLst>
        <pc:spChg chg="mod">
          <ac:chgData name="Benjamin Stratton" userId="b9a80553-efe1-4cd5-a38c-6e1f266300b8" providerId="ADAL" clId="{D8636B3E-DF7E-4BB0-9673-EA165E17AAE4}" dt="2023-09-18T08:51:15.940" v="26" actId="20577"/>
          <ac:spMkLst>
            <pc:docMk/>
            <pc:sldMk cId="1120328681" sldId="285"/>
            <ac:spMk id="2" creationId="{81E20C3A-8578-0BE1-1BAF-EA38C69C8284}"/>
          </ac:spMkLst>
        </pc:spChg>
      </pc:sldChg>
      <pc:sldChg chg="new del ord">
        <pc:chgData name="Benjamin Stratton" userId="b9a80553-efe1-4cd5-a38c-6e1f266300b8" providerId="ADAL" clId="{D8636B3E-DF7E-4BB0-9673-EA165E17AAE4}" dt="2023-09-18T09:31:08.151" v="269" actId="47"/>
        <pc:sldMkLst>
          <pc:docMk/>
          <pc:sldMk cId="1702816535" sldId="286"/>
        </pc:sldMkLst>
      </pc:sldChg>
      <pc:sldChg chg="addSp delSp modSp new mod modAnim">
        <pc:chgData name="Benjamin Stratton" userId="b9a80553-efe1-4cd5-a38c-6e1f266300b8" providerId="ADAL" clId="{D8636B3E-DF7E-4BB0-9673-EA165E17AAE4}" dt="2023-10-26T16:48:04.206" v="7096" actId="20577"/>
        <pc:sldMkLst>
          <pc:docMk/>
          <pc:sldMk cId="3519458106" sldId="286"/>
        </pc:sldMkLst>
        <pc:spChg chg="mod">
          <ac:chgData name="Benjamin Stratton" userId="b9a80553-efe1-4cd5-a38c-6e1f266300b8" providerId="ADAL" clId="{D8636B3E-DF7E-4BB0-9673-EA165E17AAE4}" dt="2023-10-26T16:13:38.249" v="5960" actId="20577"/>
          <ac:spMkLst>
            <pc:docMk/>
            <pc:sldMk cId="3519458106" sldId="286"/>
            <ac:spMk id="2" creationId="{91563F8D-5B18-C8FD-140E-BE111FE980AB}"/>
          </ac:spMkLst>
        </pc:spChg>
        <pc:spChg chg="mod">
          <ac:chgData name="Benjamin Stratton" userId="b9a80553-efe1-4cd5-a38c-6e1f266300b8" providerId="ADAL" clId="{D8636B3E-DF7E-4BB0-9673-EA165E17AAE4}" dt="2023-10-26T16:48:04.206" v="7096" actId="20577"/>
          <ac:spMkLst>
            <pc:docMk/>
            <pc:sldMk cId="3519458106" sldId="286"/>
            <ac:spMk id="3" creationId="{C48FEAA4-5BB0-802C-30BE-4B62DE4E9A55}"/>
          </ac:spMkLst>
        </pc:spChg>
        <pc:spChg chg="del">
          <ac:chgData name="Benjamin Stratton" userId="b9a80553-efe1-4cd5-a38c-6e1f266300b8" providerId="ADAL" clId="{D8636B3E-DF7E-4BB0-9673-EA165E17AAE4}" dt="2023-10-25T14:47:05.836" v="4666" actId="21"/>
          <ac:spMkLst>
            <pc:docMk/>
            <pc:sldMk cId="3519458106" sldId="286"/>
            <ac:spMk id="4" creationId="{213B4915-CE1B-FC28-75B8-8C103C3C5260}"/>
          </ac:spMkLst>
        </pc:spChg>
        <pc:picChg chg="add mod">
          <ac:chgData name="Benjamin Stratton" userId="b9a80553-efe1-4cd5-a38c-6e1f266300b8" providerId="ADAL" clId="{D8636B3E-DF7E-4BB0-9673-EA165E17AAE4}" dt="2023-10-26T16:00:39.091" v="5738" actId="1076"/>
          <ac:picMkLst>
            <pc:docMk/>
            <pc:sldMk cId="3519458106" sldId="286"/>
            <ac:picMk id="4" creationId="{FD60CEAF-927E-A207-8520-70B086DEA405}"/>
          </ac:picMkLst>
        </pc:picChg>
        <pc:picChg chg="add mod">
          <ac:chgData name="Benjamin Stratton" userId="b9a80553-efe1-4cd5-a38c-6e1f266300b8" providerId="ADAL" clId="{D8636B3E-DF7E-4BB0-9673-EA165E17AAE4}" dt="2023-10-26T16:00:43.590" v="5739" actId="1076"/>
          <ac:picMkLst>
            <pc:docMk/>
            <pc:sldMk cId="3519458106" sldId="286"/>
            <ac:picMk id="5" creationId="{F4489FBC-5DF0-0E34-4C90-037618A56F79}"/>
          </ac:picMkLst>
        </pc:picChg>
        <pc:picChg chg="add mod">
          <ac:chgData name="Benjamin Stratton" userId="b9a80553-efe1-4cd5-a38c-6e1f266300b8" providerId="ADAL" clId="{D8636B3E-DF7E-4BB0-9673-EA165E17AAE4}" dt="2023-10-26T16:00:47.340" v="5740" actId="1076"/>
          <ac:picMkLst>
            <pc:docMk/>
            <pc:sldMk cId="3519458106" sldId="286"/>
            <ac:picMk id="6" creationId="{D1FA47B9-5F19-0ABA-80F7-1827E10EEC9B}"/>
          </ac:picMkLst>
        </pc:picChg>
      </pc:sldChg>
      <pc:sldChg chg="addSp delSp modSp new mod">
        <pc:chgData name="Benjamin Stratton" userId="b9a80553-efe1-4cd5-a38c-6e1f266300b8" providerId="ADAL" clId="{D8636B3E-DF7E-4BB0-9673-EA165E17AAE4}" dt="2023-09-18T09:33:24.633" v="431" actId="20577"/>
        <pc:sldMkLst>
          <pc:docMk/>
          <pc:sldMk cId="1527600713" sldId="287"/>
        </pc:sldMkLst>
        <pc:spChg chg="add del mod">
          <ac:chgData name="Benjamin Stratton" userId="b9a80553-efe1-4cd5-a38c-6e1f266300b8" providerId="ADAL" clId="{D8636B3E-DF7E-4BB0-9673-EA165E17AAE4}" dt="2023-09-18T09:33:06.641" v="402" actId="21"/>
          <ac:spMkLst>
            <pc:docMk/>
            <pc:sldMk cId="1527600713" sldId="287"/>
            <ac:spMk id="5" creationId="{9D815B3C-FFA7-BEF7-3D81-82287E25D936}"/>
          </ac:spMkLst>
        </pc:spChg>
        <pc:spChg chg="add mod">
          <ac:chgData name="Benjamin Stratton" userId="b9a80553-efe1-4cd5-a38c-6e1f266300b8" providerId="ADAL" clId="{D8636B3E-DF7E-4BB0-9673-EA165E17AAE4}" dt="2023-09-18T09:33:24.633" v="431" actId="20577"/>
          <ac:spMkLst>
            <pc:docMk/>
            <pc:sldMk cId="1527600713" sldId="287"/>
            <ac:spMk id="6" creationId="{49333EE1-FF6D-96A7-3967-90FF9C44D1E4}"/>
          </ac:spMkLst>
        </pc:spChg>
        <pc:picChg chg="add mod">
          <ac:chgData name="Benjamin Stratton" userId="b9a80553-efe1-4cd5-a38c-6e1f266300b8" providerId="ADAL" clId="{D8636B3E-DF7E-4BB0-9673-EA165E17AAE4}" dt="2023-09-18T09:32:44.920" v="377" actId="1076"/>
          <ac:picMkLst>
            <pc:docMk/>
            <pc:sldMk cId="1527600713" sldId="287"/>
            <ac:picMk id="4" creationId="{4FC554AD-AACE-DC48-F6DB-BA3AC79D3CBB}"/>
          </ac:picMkLst>
        </pc:picChg>
      </pc:sldChg>
      <pc:sldChg chg="addSp delSp modSp new mod delAnim modAnim">
        <pc:chgData name="Benjamin Stratton" userId="b9a80553-efe1-4cd5-a38c-6e1f266300b8" providerId="ADAL" clId="{D8636B3E-DF7E-4BB0-9673-EA165E17AAE4}" dt="2023-10-25T13:39:50.053" v="4180" actId="1076"/>
        <pc:sldMkLst>
          <pc:docMk/>
          <pc:sldMk cId="2572688422" sldId="288"/>
        </pc:sldMkLst>
        <pc:spChg chg="mod">
          <ac:chgData name="Benjamin Stratton" userId="b9a80553-efe1-4cd5-a38c-6e1f266300b8" providerId="ADAL" clId="{D8636B3E-DF7E-4BB0-9673-EA165E17AAE4}" dt="2023-10-25T13:30:37.182" v="4126" actId="20577"/>
          <ac:spMkLst>
            <pc:docMk/>
            <pc:sldMk cId="2572688422" sldId="288"/>
            <ac:spMk id="2" creationId="{FD425AE5-0C48-C71A-2189-0DF2CE9487FE}"/>
          </ac:spMkLst>
        </pc:spChg>
        <pc:spChg chg="del">
          <ac:chgData name="Benjamin Stratton" userId="b9a80553-efe1-4cd5-a38c-6e1f266300b8" providerId="ADAL" clId="{D8636B3E-DF7E-4BB0-9673-EA165E17AAE4}" dt="2023-09-18T14:52:07.018" v="2034"/>
          <ac:spMkLst>
            <pc:docMk/>
            <pc:sldMk cId="2572688422" sldId="288"/>
            <ac:spMk id="3" creationId="{60EA1BA8-6E2A-D772-4253-00F878159132}"/>
          </ac:spMkLst>
        </pc:spChg>
        <pc:spChg chg="del">
          <ac:chgData name="Benjamin Stratton" userId="b9a80553-efe1-4cd5-a38c-6e1f266300b8" providerId="ADAL" clId="{D8636B3E-DF7E-4BB0-9673-EA165E17AAE4}" dt="2023-09-18T14:53:03.410" v="2038" actId="21"/>
          <ac:spMkLst>
            <pc:docMk/>
            <pc:sldMk cId="2572688422" sldId="288"/>
            <ac:spMk id="4" creationId="{3682DAFA-44A6-4EEB-8E53-2E72073A6D72}"/>
          </ac:spMkLst>
        </pc:spChg>
        <pc:spChg chg="add mod">
          <ac:chgData name="Benjamin Stratton" userId="b9a80553-efe1-4cd5-a38c-6e1f266300b8" providerId="ADAL" clId="{D8636B3E-DF7E-4BB0-9673-EA165E17AAE4}" dt="2023-09-18T14:55:11.586" v="2080" actId="1076"/>
          <ac:spMkLst>
            <pc:docMk/>
            <pc:sldMk cId="2572688422" sldId="288"/>
            <ac:spMk id="9" creationId="{B6C766D5-511B-E6F9-32F3-56FF9E59319B}"/>
          </ac:spMkLst>
        </pc:spChg>
        <pc:spChg chg="add del mod">
          <ac:chgData name="Benjamin Stratton" userId="b9a80553-efe1-4cd5-a38c-6e1f266300b8" providerId="ADAL" clId="{D8636B3E-DF7E-4BB0-9673-EA165E17AAE4}" dt="2023-10-25T13:39:16.651" v="4170" actId="478"/>
          <ac:spMkLst>
            <pc:docMk/>
            <pc:sldMk cId="2572688422" sldId="288"/>
            <ac:spMk id="14" creationId="{141DEFCF-D5F4-D9D9-4C99-4A996617C6C6}"/>
          </ac:spMkLst>
        </pc:spChg>
        <pc:spChg chg="add del mod">
          <ac:chgData name="Benjamin Stratton" userId="b9a80553-efe1-4cd5-a38c-6e1f266300b8" providerId="ADAL" clId="{D8636B3E-DF7E-4BB0-9673-EA165E17AAE4}" dt="2023-09-18T15:55:07.735" v="2989"/>
          <ac:spMkLst>
            <pc:docMk/>
            <pc:sldMk cId="2572688422" sldId="288"/>
            <ac:spMk id="20" creationId="{D3881749-AC93-D163-B896-7713A72671D7}"/>
          </ac:spMkLst>
        </pc:spChg>
        <pc:graphicFrameChg chg="add del mod">
          <ac:chgData name="Benjamin Stratton" userId="b9a80553-efe1-4cd5-a38c-6e1f266300b8" providerId="ADAL" clId="{D8636B3E-DF7E-4BB0-9673-EA165E17AAE4}" dt="2023-09-18T14:55:59.632" v="2085" actId="21"/>
          <ac:graphicFrameMkLst>
            <pc:docMk/>
            <pc:sldMk cId="2572688422" sldId="288"/>
            <ac:graphicFrameMk id="10" creationId="{4A6B5034-9CFD-5DF3-94FE-0902860192F2}"/>
          </ac:graphicFrameMkLst>
        </pc:graphicFrameChg>
        <pc:graphicFrameChg chg="add del mod">
          <ac:chgData name="Benjamin Stratton" userId="b9a80553-efe1-4cd5-a38c-6e1f266300b8" providerId="ADAL" clId="{D8636B3E-DF7E-4BB0-9673-EA165E17AAE4}" dt="2023-09-18T14:56:57.426" v="2088" actId="478"/>
          <ac:graphicFrameMkLst>
            <pc:docMk/>
            <pc:sldMk cId="2572688422" sldId="288"/>
            <ac:graphicFrameMk id="11" creationId="{BF347973-6BC9-461C-F3F5-CB5EC0E04179}"/>
          </ac:graphicFrameMkLst>
        </pc:graphicFrameChg>
        <pc:graphicFrameChg chg="add del mod">
          <ac:chgData name="Benjamin Stratton" userId="b9a80553-efe1-4cd5-a38c-6e1f266300b8" providerId="ADAL" clId="{D8636B3E-DF7E-4BB0-9673-EA165E17AAE4}" dt="2023-09-18T14:57:24.834" v="2091" actId="478"/>
          <ac:graphicFrameMkLst>
            <pc:docMk/>
            <pc:sldMk cId="2572688422" sldId="288"/>
            <ac:graphicFrameMk id="12" creationId="{52D0B084-DCD8-95EE-EAAF-5AF4A919B168}"/>
          </ac:graphicFrameMkLst>
        </pc:graphicFrameChg>
        <pc:graphicFrameChg chg="add del mod">
          <ac:chgData name="Benjamin Stratton" userId="b9a80553-efe1-4cd5-a38c-6e1f266300b8" providerId="ADAL" clId="{D8636B3E-DF7E-4BB0-9673-EA165E17AAE4}" dt="2023-09-18T15:00:12.953" v="2097" actId="478"/>
          <ac:graphicFrameMkLst>
            <pc:docMk/>
            <pc:sldMk cId="2572688422" sldId="288"/>
            <ac:graphicFrameMk id="15" creationId="{C207F0A4-342A-2B50-A89C-1BCE77F346B5}"/>
          </ac:graphicFrameMkLst>
        </pc:graphicFrameChg>
        <pc:picChg chg="add mod">
          <ac:chgData name="Benjamin Stratton" userId="b9a80553-efe1-4cd5-a38c-6e1f266300b8" providerId="ADAL" clId="{D8636B3E-DF7E-4BB0-9673-EA165E17AAE4}" dt="2023-10-25T13:37:54.767" v="4144" actId="1076"/>
          <ac:picMkLst>
            <pc:docMk/>
            <pc:sldMk cId="2572688422" sldId="288"/>
            <ac:picMk id="3" creationId="{79034EA1-BF44-5D52-BA4B-B6C618CD696B}"/>
          </ac:picMkLst>
        </pc:picChg>
        <pc:picChg chg="add del mod">
          <ac:chgData name="Benjamin Stratton" userId="b9a80553-efe1-4cd5-a38c-6e1f266300b8" providerId="ADAL" clId="{D8636B3E-DF7E-4BB0-9673-EA165E17AAE4}" dt="2023-09-18T15:54:18.203" v="2987" actId="478"/>
          <ac:picMkLst>
            <pc:docMk/>
            <pc:sldMk cId="2572688422" sldId="288"/>
            <ac:picMk id="6" creationId="{39DFB041-63EE-7323-D68F-1BEDCEC23BD4}"/>
          </ac:picMkLst>
        </pc:picChg>
        <pc:picChg chg="add del mod">
          <ac:chgData name="Benjamin Stratton" userId="b9a80553-efe1-4cd5-a38c-6e1f266300b8" providerId="ADAL" clId="{D8636B3E-DF7E-4BB0-9673-EA165E17AAE4}" dt="2023-09-18T15:55:11.991" v="2991" actId="478"/>
          <ac:picMkLst>
            <pc:docMk/>
            <pc:sldMk cId="2572688422" sldId="288"/>
            <ac:picMk id="8" creationId="{61E25FD1-3540-E9A9-7F50-D2E8B353964B}"/>
          </ac:picMkLst>
        </pc:picChg>
        <pc:picChg chg="add del mod">
          <ac:chgData name="Benjamin Stratton" userId="b9a80553-efe1-4cd5-a38c-6e1f266300b8" providerId="ADAL" clId="{D8636B3E-DF7E-4BB0-9673-EA165E17AAE4}" dt="2023-09-18T14:58:16.516" v="2094" actId="478"/>
          <ac:picMkLst>
            <pc:docMk/>
            <pc:sldMk cId="2572688422" sldId="288"/>
            <ac:picMk id="14" creationId="{1E27AEB7-F9BC-DD28-5D62-73A8F8397393}"/>
          </ac:picMkLst>
        </pc:picChg>
        <pc:picChg chg="add del mod">
          <ac:chgData name="Benjamin Stratton" userId="b9a80553-efe1-4cd5-a38c-6e1f266300b8" providerId="ADAL" clId="{D8636B3E-DF7E-4BB0-9673-EA165E17AAE4}" dt="2023-09-18T15:01:22.061" v="2104" actId="478"/>
          <ac:picMkLst>
            <pc:docMk/>
            <pc:sldMk cId="2572688422" sldId="288"/>
            <ac:picMk id="17" creationId="{169F3BC2-FB02-123C-E135-1F1DF0716713}"/>
          </ac:picMkLst>
        </pc:picChg>
        <pc:picChg chg="add mod">
          <ac:chgData name="Benjamin Stratton" userId="b9a80553-efe1-4cd5-a38c-6e1f266300b8" providerId="ADAL" clId="{D8636B3E-DF7E-4BB0-9673-EA165E17AAE4}" dt="2023-09-18T15:54:22.611" v="2988" actId="1076"/>
          <ac:picMkLst>
            <pc:docMk/>
            <pc:sldMk cId="2572688422" sldId="288"/>
            <ac:picMk id="19" creationId="{2B5F1918-D217-1F04-ACB9-E636067FA91F}"/>
          </ac:picMkLst>
        </pc:picChg>
        <pc:picChg chg="add del mod">
          <ac:chgData name="Benjamin Stratton" userId="b9a80553-efe1-4cd5-a38c-6e1f266300b8" providerId="ADAL" clId="{D8636B3E-DF7E-4BB0-9673-EA165E17AAE4}" dt="2023-10-25T13:39:50.053" v="4180" actId="1076"/>
          <ac:picMkLst>
            <pc:docMk/>
            <pc:sldMk cId="2572688422" sldId="288"/>
            <ac:picMk id="22" creationId="{082D89A8-2178-A416-506B-657EA9D3F9C8}"/>
          </ac:picMkLst>
        </pc:picChg>
        <pc:cxnChg chg="add del mod">
          <ac:chgData name="Benjamin Stratton" userId="b9a80553-efe1-4cd5-a38c-6e1f266300b8" providerId="ADAL" clId="{D8636B3E-DF7E-4BB0-9673-EA165E17AAE4}" dt="2023-10-25T13:37:52.406" v="4143" actId="478"/>
          <ac:cxnSpMkLst>
            <pc:docMk/>
            <pc:sldMk cId="2572688422" sldId="288"/>
            <ac:cxnSpMk id="5" creationId="{7C2AFE29-9C4D-3540-E43C-1F25B95B54A2}"/>
          </ac:cxnSpMkLst>
        </pc:cxnChg>
        <pc:cxnChg chg="add del mod">
          <ac:chgData name="Benjamin Stratton" userId="b9a80553-efe1-4cd5-a38c-6e1f266300b8" providerId="ADAL" clId="{D8636B3E-DF7E-4BB0-9673-EA165E17AAE4}" dt="2023-10-25T13:37:51.046" v="4142" actId="478"/>
          <ac:cxnSpMkLst>
            <pc:docMk/>
            <pc:sldMk cId="2572688422" sldId="288"/>
            <ac:cxnSpMk id="6" creationId="{C002662C-C80C-F389-C3EA-A21BDEE2B09B}"/>
          </ac:cxnSpMkLst>
        </pc:cxnChg>
        <pc:cxnChg chg="add del mod">
          <ac:chgData name="Benjamin Stratton" userId="b9a80553-efe1-4cd5-a38c-6e1f266300b8" providerId="ADAL" clId="{D8636B3E-DF7E-4BB0-9673-EA165E17AAE4}" dt="2023-10-25T13:38:15.227" v="4149" actId="478"/>
          <ac:cxnSpMkLst>
            <pc:docMk/>
            <pc:sldMk cId="2572688422" sldId="288"/>
            <ac:cxnSpMk id="10" creationId="{1B492C50-DDF4-59EB-A3EA-4B1CD8E16F64}"/>
          </ac:cxnSpMkLst>
        </pc:cxnChg>
        <pc:cxnChg chg="add mod">
          <ac:chgData name="Benjamin Stratton" userId="b9a80553-efe1-4cd5-a38c-6e1f266300b8" providerId="ADAL" clId="{D8636B3E-DF7E-4BB0-9673-EA165E17AAE4}" dt="2023-10-25T13:38:31.950" v="4163" actId="1076"/>
          <ac:cxnSpMkLst>
            <pc:docMk/>
            <pc:sldMk cId="2572688422" sldId="288"/>
            <ac:cxnSpMk id="13" creationId="{1D3BFA8F-4839-4DEF-7B2C-ED2A908384D1}"/>
          </ac:cxnSpMkLst>
        </pc:cxnChg>
      </pc:sldChg>
      <pc:sldChg chg="addSp delSp modSp new mod addAnim delAnim modAnim modNotesTx">
        <pc:chgData name="Benjamin Stratton" userId="b9a80553-efe1-4cd5-a38c-6e1f266300b8" providerId="ADAL" clId="{D8636B3E-DF7E-4BB0-9673-EA165E17AAE4}" dt="2023-10-26T15:25:01.630" v="5192"/>
        <pc:sldMkLst>
          <pc:docMk/>
          <pc:sldMk cId="633796619" sldId="289"/>
        </pc:sldMkLst>
        <pc:spChg chg="del">
          <ac:chgData name="Benjamin Stratton" userId="b9a80553-efe1-4cd5-a38c-6e1f266300b8" providerId="ADAL" clId="{D8636B3E-DF7E-4BB0-9673-EA165E17AAE4}" dt="2023-09-18T15:01:28.471" v="2106" actId="478"/>
          <ac:spMkLst>
            <pc:docMk/>
            <pc:sldMk cId="633796619" sldId="289"/>
            <ac:spMk id="2" creationId="{C54B9E9C-64A7-8378-CF74-1BA5DB8E1275}"/>
          </ac:spMkLst>
        </pc:spChg>
        <pc:spChg chg="add mod">
          <ac:chgData name="Benjamin Stratton" userId="b9a80553-efe1-4cd5-a38c-6e1f266300b8" providerId="ADAL" clId="{D8636B3E-DF7E-4BB0-9673-EA165E17AAE4}" dt="2023-09-18T15:03:42.128" v="2147" actId="1076"/>
          <ac:spMkLst>
            <pc:docMk/>
            <pc:sldMk cId="633796619" sldId="289"/>
            <ac:spMk id="7" creationId="{CBD8C5CF-6412-910E-167E-3408907AFD9C}"/>
          </ac:spMkLst>
        </pc:spChg>
        <pc:spChg chg="add mod">
          <ac:chgData name="Benjamin Stratton" userId="b9a80553-efe1-4cd5-a38c-6e1f266300b8" providerId="ADAL" clId="{D8636B3E-DF7E-4BB0-9673-EA165E17AAE4}" dt="2023-09-18T15:32:53.422" v="2580" actId="2711"/>
          <ac:spMkLst>
            <pc:docMk/>
            <pc:sldMk cId="633796619" sldId="289"/>
            <ac:spMk id="8" creationId="{C40C6C7B-DC6C-B535-D35A-410A94D5F158}"/>
          </ac:spMkLst>
        </pc:spChg>
        <pc:spChg chg="add del mod">
          <ac:chgData name="Benjamin Stratton" userId="b9a80553-efe1-4cd5-a38c-6e1f266300b8" providerId="ADAL" clId="{D8636B3E-DF7E-4BB0-9673-EA165E17AAE4}" dt="2023-09-18T15:27:32.478" v="2176" actId="478"/>
          <ac:spMkLst>
            <pc:docMk/>
            <pc:sldMk cId="633796619" sldId="289"/>
            <ac:spMk id="17" creationId="{A565DBD0-8EDA-E098-9A08-3C4C3FD4A107}"/>
          </ac:spMkLst>
        </pc:spChg>
        <pc:spChg chg="add mod">
          <ac:chgData name="Benjamin Stratton" userId="b9a80553-efe1-4cd5-a38c-6e1f266300b8" providerId="ADAL" clId="{D8636B3E-DF7E-4BB0-9673-EA165E17AAE4}" dt="2023-10-26T15:24:33.967" v="5169" actId="1076"/>
          <ac:spMkLst>
            <pc:docMk/>
            <pc:sldMk cId="633796619" sldId="289"/>
            <ac:spMk id="18" creationId="{D9E59B24-3352-D59F-3A29-4E7464823844}"/>
          </ac:spMkLst>
        </pc:spChg>
        <pc:spChg chg="add del mod">
          <ac:chgData name="Benjamin Stratton" userId="b9a80553-efe1-4cd5-a38c-6e1f266300b8" providerId="ADAL" clId="{D8636B3E-DF7E-4BB0-9673-EA165E17AAE4}" dt="2023-10-26T15:24:24.045" v="5165" actId="478"/>
          <ac:spMkLst>
            <pc:docMk/>
            <pc:sldMk cId="633796619" sldId="289"/>
            <ac:spMk id="19" creationId="{4719E144-4CFF-0DD8-FB7A-1E2AE61EAA15}"/>
          </ac:spMkLst>
        </pc:spChg>
        <pc:spChg chg="add del mod">
          <ac:chgData name="Benjamin Stratton" userId="b9a80553-efe1-4cd5-a38c-6e1f266300b8" providerId="ADAL" clId="{D8636B3E-DF7E-4BB0-9673-EA165E17AAE4}" dt="2023-09-18T15:40:01.639" v="2749" actId="478"/>
          <ac:spMkLst>
            <pc:docMk/>
            <pc:sldMk cId="633796619" sldId="289"/>
            <ac:spMk id="33" creationId="{100EA003-D910-A1BF-FA46-1414F6EB24A1}"/>
          </ac:spMkLst>
        </pc:spChg>
        <pc:spChg chg="add mod">
          <ac:chgData name="Benjamin Stratton" userId="b9a80553-efe1-4cd5-a38c-6e1f266300b8" providerId="ADAL" clId="{D8636B3E-DF7E-4BB0-9673-EA165E17AAE4}" dt="2023-09-18T15:35:02.738" v="2633" actId="1076"/>
          <ac:spMkLst>
            <pc:docMk/>
            <pc:sldMk cId="633796619" sldId="289"/>
            <ac:spMk id="36" creationId="{2332433E-795D-D486-6270-B4043F9F40C3}"/>
          </ac:spMkLst>
        </pc:spChg>
        <pc:spChg chg="add del mod">
          <ac:chgData name="Benjamin Stratton" userId="b9a80553-efe1-4cd5-a38c-6e1f266300b8" providerId="ADAL" clId="{D8636B3E-DF7E-4BB0-9673-EA165E17AAE4}" dt="2023-09-18T15:35:32.056" v="2641" actId="478"/>
          <ac:spMkLst>
            <pc:docMk/>
            <pc:sldMk cId="633796619" sldId="289"/>
            <ac:spMk id="40" creationId="{CB05CD90-4870-B73F-FFA3-1FCDB5D25B75}"/>
          </ac:spMkLst>
        </pc:spChg>
        <pc:spChg chg="add del mod">
          <ac:chgData name="Benjamin Stratton" userId="b9a80553-efe1-4cd5-a38c-6e1f266300b8" providerId="ADAL" clId="{D8636B3E-DF7E-4BB0-9673-EA165E17AAE4}" dt="2023-09-18T15:58:08.891" v="3017" actId="21"/>
          <ac:spMkLst>
            <pc:docMk/>
            <pc:sldMk cId="633796619" sldId="289"/>
            <ac:spMk id="70" creationId="{2941B660-A114-6569-420F-835F8C0AB1B9}"/>
          </ac:spMkLst>
        </pc:spChg>
        <pc:picChg chg="add mod">
          <ac:chgData name="Benjamin Stratton" userId="b9a80553-efe1-4cd5-a38c-6e1f266300b8" providerId="ADAL" clId="{D8636B3E-DF7E-4BB0-9673-EA165E17AAE4}" dt="2023-09-18T15:37:35.214" v="2692" actId="692"/>
          <ac:picMkLst>
            <pc:docMk/>
            <pc:sldMk cId="633796619" sldId="289"/>
            <ac:picMk id="4" creationId="{00CC5813-C88F-BB9F-FA3C-4D0672B0C98E}"/>
          </ac:picMkLst>
        </pc:picChg>
        <pc:picChg chg="add mod">
          <ac:chgData name="Benjamin Stratton" userId="b9a80553-efe1-4cd5-a38c-6e1f266300b8" providerId="ADAL" clId="{D8636B3E-DF7E-4BB0-9673-EA165E17AAE4}" dt="2023-09-18T15:03:42.128" v="2147" actId="1076"/>
          <ac:picMkLst>
            <pc:docMk/>
            <pc:sldMk cId="633796619" sldId="289"/>
            <ac:picMk id="6" creationId="{C92C0576-F8D1-3EF1-14E2-AEB5CA51D446}"/>
          </ac:picMkLst>
        </pc:picChg>
        <pc:picChg chg="add del mod">
          <ac:chgData name="Benjamin Stratton" userId="b9a80553-efe1-4cd5-a38c-6e1f266300b8" providerId="ADAL" clId="{D8636B3E-DF7E-4BB0-9673-EA165E17AAE4}" dt="2023-09-18T15:57:32.397" v="3006" actId="478"/>
          <ac:picMkLst>
            <pc:docMk/>
            <pc:sldMk cId="633796619" sldId="289"/>
            <ac:picMk id="10" creationId="{4A1A194C-FC50-EEB2-2A2D-39B861018D16}"/>
          </ac:picMkLst>
        </pc:picChg>
        <pc:picChg chg="add del mod">
          <ac:chgData name="Benjamin Stratton" userId="b9a80553-efe1-4cd5-a38c-6e1f266300b8" providerId="ADAL" clId="{D8636B3E-DF7E-4BB0-9673-EA165E17AAE4}" dt="2023-09-18T15:57:31.735" v="3005" actId="478"/>
          <ac:picMkLst>
            <pc:docMk/>
            <pc:sldMk cId="633796619" sldId="289"/>
            <ac:picMk id="12" creationId="{74F45646-CC12-7377-F445-A7C0C3201426}"/>
          </ac:picMkLst>
        </pc:picChg>
        <pc:picChg chg="add del mod">
          <ac:chgData name="Benjamin Stratton" userId="b9a80553-efe1-4cd5-a38c-6e1f266300b8" providerId="ADAL" clId="{D8636B3E-DF7E-4BB0-9673-EA165E17AAE4}" dt="2023-09-18T15:57:33.278" v="3007" actId="478"/>
          <ac:picMkLst>
            <pc:docMk/>
            <pc:sldMk cId="633796619" sldId="289"/>
            <ac:picMk id="14" creationId="{3F1DA26F-D047-D89A-F082-B5804522D93A}"/>
          </ac:picMkLst>
        </pc:picChg>
        <pc:picChg chg="add del mod">
          <ac:chgData name="Benjamin Stratton" userId="b9a80553-efe1-4cd5-a38c-6e1f266300b8" providerId="ADAL" clId="{D8636B3E-DF7E-4BB0-9673-EA165E17AAE4}" dt="2023-09-18T15:57:34.364" v="3008" actId="478"/>
          <ac:picMkLst>
            <pc:docMk/>
            <pc:sldMk cId="633796619" sldId="289"/>
            <ac:picMk id="16" creationId="{9ED0D30C-50E1-FAAD-F921-60AFBC7A0EE0}"/>
          </ac:picMkLst>
        </pc:picChg>
        <pc:picChg chg="add del mod">
          <ac:chgData name="Benjamin Stratton" userId="b9a80553-efe1-4cd5-a38c-6e1f266300b8" providerId="ADAL" clId="{D8636B3E-DF7E-4BB0-9673-EA165E17AAE4}" dt="2023-09-18T16:00:14.117" v="3069" actId="478"/>
          <ac:picMkLst>
            <pc:docMk/>
            <pc:sldMk cId="633796619" sldId="289"/>
            <ac:picMk id="67" creationId="{926F6708-23EE-FDBE-14C2-CB51801D7DCF}"/>
          </ac:picMkLst>
        </pc:picChg>
        <pc:picChg chg="add del mod">
          <ac:chgData name="Benjamin Stratton" userId="b9a80553-efe1-4cd5-a38c-6e1f266300b8" providerId="ADAL" clId="{D8636B3E-DF7E-4BB0-9673-EA165E17AAE4}" dt="2023-09-18T15:58:10.267" v="3018" actId="478"/>
          <ac:picMkLst>
            <pc:docMk/>
            <pc:sldMk cId="633796619" sldId="289"/>
            <ac:picMk id="69" creationId="{A6F42D0D-8A8A-1076-FA84-FA01B4EDB8F7}"/>
          </ac:picMkLst>
        </pc:picChg>
        <pc:picChg chg="add mod">
          <ac:chgData name="Benjamin Stratton" userId="b9a80553-efe1-4cd5-a38c-6e1f266300b8" providerId="ADAL" clId="{D8636B3E-DF7E-4BB0-9673-EA165E17AAE4}" dt="2023-09-18T15:57:47.875" v="3013" actId="1076"/>
          <ac:picMkLst>
            <pc:docMk/>
            <pc:sldMk cId="633796619" sldId="289"/>
            <ac:picMk id="72" creationId="{3A8B6450-A564-2D59-2A1B-BDB2E2D9620D}"/>
          </ac:picMkLst>
        </pc:picChg>
        <pc:picChg chg="add mod">
          <ac:chgData name="Benjamin Stratton" userId="b9a80553-efe1-4cd5-a38c-6e1f266300b8" providerId="ADAL" clId="{D8636B3E-DF7E-4BB0-9673-EA165E17AAE4}" dt="2023-09-18T15:57:52.418" v="3014" actId="1076"/>
          <ac:picMkLst>
            <pc:docMk/>
            <pc:sldMk cId="633796619" sldId="289"/>
            <ac:picMk id="74" creationId="{A08DF312-A457-A752-74E1-B93C8C57DFC6}"/>
          </ac:picMkLst>
        </pc:picChg>
        <pc:picChg chg="add mod">
          <ac:chgData name="Benjamin Stratton" userId="b9a80553-efe1-4cd5-a38c-6e1f266300b8" providerId="ADAL" clId="{D8636B3E-DF7E-4BB0-9673-EA165E17AAE4}" dt="2023-09-18T15:57:58.066" v="3016" actId="1076"/>
          <ac:picMkLst>
            <pc:docMk/>
            <pc:sldMk cId="633796619" sldId="289"/>
            <ac:picMk id="76" creationId="{AEB0B0B6-7A93-1FAF-AF51-BEC607DD0B20}"/>
          </ac:picMkLst>
        </pc:picChg>
        <pc:picChg chg="add mod">
          <ac:chgData name="Benjamin Stratton" userId="b9a80553-efe1-4cd5-a38c-6e1f266300b8" providerId="ADAL" clId="{D8636B3E-DF7E-4BB0-9673-EA165E17AAE4}" dt="2023-09-18T15:57:55.489" v="3015" actId="1076"/>
          <ac:picMkLst>
            <pc:docMk/>
            <pc:sldMk cId="633796619" sldId="289"/>
            <ac:picMk id="78" creationId="{F6D571E6-358A-3D34-39B1-E02394B201A9}"/>
          </ac:picMkLst>
        </pc:picChg>
        <pc:cxnChg chg="add mod">
          <ac:chgData name="Benjamin Stratton" userId="b9a80553-efe1-4cd5-a38c-6e1f266300b8" providerId="ADAL" clId="{D8636B3E-DF7E-4BB0-9673-EA165E17AAE4}" dt="2023-10-26T15:24:43.430" v="5172" actId="692"/>
          <ac:cxnSpMkLst>
            <pc:docMk/>
            <pc:sldMk cId="633796619" sldId="289"/>
            <ac:cxnSpMk id="2" creationId="{A19CD29E-6742-9A64-002C-3AD5A9DFF72D}"/>
          </ac:cxnSpMkLst>
        </pc:cxnChg>
        <pc:cxnChg chg="add mod">
          <ac:chgData name="Benjamin Stratton" userId="b9a80553-efe1-4cd5-a38c-6e1f266300b8" providerId="ADAL" clId="{D8636B3E-DF7E-4BB0-9673-EA165E17AAE4}" dt="2023-09-18T15:31:31.108" v="2539" actId="14100"/>
          <ac:cxnSpMkLst>
            <pc:docMk/>
            <pc:sldMk cId="633796619" sldId="289"/>
            <ac:cxnSpMk id="21" creationId="{E3673201-B509-6811-B4AA-2C58B6616B9E}"/>
          </ac:cxnSpMkLst>
        </pc:cxnChg>
        <pc:cxnChg chg="add mod">
          <ac:chgData name="Benjamin Stratton" userId="b9a80553-efe1-4cd5-a38c-6e1f266300b8" providerId="ADAL" clId="{D8636B3E-DF7E-4BB0-9673-EA165E17AAE4}" dt="2023-09-18T15:31:39.916" v="2542" actId="14100"/>
          <ac:cxnSpMkLst>
            <pc:docMk/>
            <pc:sldMk cId="633796619" sldId="289"/>
            <ac:cxnSpMk id="23" creationId="{36226C4D-41CC-85CE-64A0-DAEE9088FCFA}"/>
          </ac:cxnSpMkLst>
        </pc:cxnChg>
        <pc:cxnChg chg="add mod">
          <ac:chgData name="Benjamin Stratton" userId="b9a80553-efe1-4cd5-a38c-6e1f266300b8" providerId="ADAL" clId="{D8636B3E-DF7E-4BB0-9673-EA165E17AAE4}" dt="2023-09-18T15:31:52.748" v="2547" actId="14100"/>
          <ac:cxnSpMkLst>
            <pc:docMk/>
            <pc:sldMk cId="633796619" sldId="289"/>
            <ac:cxnSpMk id="25" creationId="{DA038710-475F-9F3D-2BF0-525956C1523E}"/>
          </ac:cxnSpMkLst>
        </pc:cxnChg>
        <pc:cxnChg chg="add mod">
          <ac:chgData name="Benjamin Stratton" userId="b9a80553-efe1-4cd5-a38c-6e1f266300b8" providerId="ADAL" clId="{D8636B3E-DF7E-4BB0-9673-EA165E17AAE4}" dt="2023-09-18T15:32:11.732" v="2555" actId="14100"/>
          <ac:cxnSpMkLst>
            <pc:docMk/>
            <pc:sldMk cId="633796619" sldId="289"/>
            <ac:cxnSpMk id="28" creationId="{A21CC0D0-7921-F8A9-06EE-3578A87ABFCB}"/>
          </ac:cxnSpMkLst>
        </pc:cxnChg>
        <pc:cxnChg chg="add del mod">
          <ac:chgData name="Benjamin Stratton" userId="b9a80553-efe1-4cd5-a38c-6e1f266300b8" providerId="ADAL" clId="{D8636B3E-DF7E-4BB0-9673-EA165E17AAE4}" dt="2023-09-18T15:38:57.723" v="2711" actId="478"/>
          <ac:cxnSpMkLst>
            <pc:docMk/>
            <pc:sldMk cId="633796619" sldId="289"/>
            <ac:cxnSpMk id="34" creationId="{44B66A6D-CB83-642A-FD54-360D82173240}"/>
          </ac:cxnSpMkLst>
        </pc:cxnChg>
        <pc:cxnChg chg="add mod ord">
          <ac:chgData name="Benjamin Stratton" userId="b9a80553-efe1-4cd5-a38c-6e1f266300b8" providerId="ADAL" clId="{D8636B3E-DF7E-4BB0-9673-EA165E17AAE4}" dt="2023-09-18T15:40:35.364" v="2753" actId="166"/>
          <ac:cxnSpMkLst>
            <pc:docMk/>
            <pc:sldMk cId="633796619" sldId="289"/>
            <ac:cxnSpMk id="37" creationId="{A90ACF35-7402-89DF-CC30-AB014E2271CF}"/>
          </ac:cxnSpMkLst>
        </pc:cxnChg>
        <pc:cxnChg chg="add del mod">
          <ac:chgData name="Benjamin Stratton" userId="b9a80553-efe1-4cd5-a38c-6e1f266300b8" providerId="ADAL" clId="{D8636B3E-DF7E-4BB0-9673-EA165E17AAE4}" dt="2023-09-18T15:37:18.417" v="2690" actId="11529"/>
          <ac:cxnSpMkLst>
            <pc:docMk/>
            <pc:sldMk cId="633796619" sldId="289"/>
            <ac:cxnSpMk id="42" creationId="{D576CF96-F9B6-FC13-0E6C-957B902EAF76}"/>
          </ac:cxnSpMkLst>
        </pc:cxnChg>
        <pc:cxnChg chg="add del mod">
          <ac:chgData name="Benjamin Stratton" userId="b9a80553-efe1-4cd5-a38c-6e1f266300b8" providerId="ADAL" clId="{D8636B3E-DF7E-4BB0-9673-EA165E17AAE4}" dt="2023-09-18T15:37:17.140" v="2688" actId="11529"/>
          <ac:cxnSpMkLst>
            <pc:docMk/>
            <pc:sldMk cId="633796619" sldId="289"/>
            <ac:cxnSpMk id="44" creationId="{5803098C-550A-E475-C631-1EEA91C83CFE}"/>
          </ac:cxnSpMkLst>
        </pc:cxnChg>
        <pc:cxnChg chg="add del mod">
          <ac:chgData name="Benjamin Stratton" userId="b9a80553-efe1-4cd5-a38c-6e1f266300b8" providerId="ADAL" clId="{D8636B3E-DF7E-4BB0-9673-EA165E17AAE4}" dt="2023-09-18T15:37:16.693" v="2687" actId="11529"/>
          <ac:cxnSpMkLst>
            <pc:docMk/>
            <pc:sldMk cId="633796619" sldId="289"/>
            <ac:cxnSpMk id="46" creationId="{A00693C3-2E2D-D091-7F64-128B36A4F53D}"/>
          </ac:cxnSpMkLst>
        </pc:cxnChg>
        <pc:cxnChg chg="add del mod">
          <ac:chgData name="Benjamin Stratton" userId="b9a80553-efe1-4cd5-a38c-6e1f266300b8" providerId="ADAL" clId="{D8636B3E-DF7E-4BB0-9673-EA165E17AAE4}" dt="2023-09-18T15:37:15.331" v="2685" actId="11529"/>
          <ac:cxnSpMkLst>
            <pc:docMk/>
            <pc:sldMk cId="633796619" sldId="289"/>
            <ac:cxnSpMk id="48" creationId="{E6386673-6DD8-E7B9-DE6A-29509C189BB2}"/>
          </ac:cxnSpMkLst>
        </pc:cxnChg>
        <pc:cxnChg chg="add del mod">
          <ac:chgData name="Benjamin Stratton" userId="b9a80553-efe1-4cd5-a38c-6e1f266300b8" providerId="ADAL" clId="{D8636B3E-DF7E-4BB0-9673-EA165E17AAE4}" dt="2023-09-18T15:37:14.910" v="2684" actId="11529"/>
          <ac:cxnSpMkLst>
            <pc:docMk/>
            <pc:sldMk cId="633796619" sldId="289"/>
            <ac:cxnSpMk id="50" creationId="{55550BCF-9627-11F5-2A57-1AB996CD43F9}"/>
          </ac:cxnSpMkLst>
        </pc:cxnChg>
        <pc:cxnChg chg="add del mod">
          <ac:chgData name="Benjamin Stratton" userId="b9a80553-efe1-4cd5-a38c-6e1f266300b8" providerId="ADAL" clId="{D8636B3E-DF7E-4BB0-9673-EA165E17AAE4}" dt="2023-09-18T15:37:12.932" v="2680" actId="11529"/>
          <ac:cxnSpMkLst>
            <pc:docMk/>
            <pc:sldMk cId="633796619" sldId="289"/>
            <ac:cxnSpMk id="53" creationId="{CB7D5204-8A9E-0215-A1D2-2316CBD5035B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55" creationId="{7EAD93FA-B571-C57A-AA99-77469F217BDE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57" creationId="{C064FB22-4F42-7DFC-20B1-3AA705886C6A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59" creationId="{214E3FF3-D3C8-37F6-052C-C77AE17DD2EC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61" creationId="{18800D55-A9D7-6E25-F022-38B98507EA95}"/>
          </ac:cxnSpMkLst>
        </pc:cxnChg>
        <pc:cxnChg chg="add mod">
          <ac:chgData name="Benjamin Stratton" userId="b9a80553-efe1-4cd5-a38c-6e1f266300b8" providerId="ADAL" clId="{D8636B3E-DF7E-4BB0-9673-EA165E17AAE4}" dt="2023-09-18T15:38:44.466" v="2709" actId="1076"/>
          <ac:cxnSpMkLst>
            <pc:docMk/>
            <pc:sldMk cId="633796619" sldId="289"/>
            <ac:cxnSpMk id="63" creationId="{A9D0759D-202F-5B9C-3DC6-6B7E44921224}"/>
          </ac:cxnSpMkLst>
        </pc:cxnChg>
        <pc:cxnChg chg="add mod">
          <ac:chgData name="Benjamin Stratton" userId="b9a80553-efe1-4cd5-a38c-6e1f266300b8" providerId="ADAL" clId="{D8636B3E-DF7E-4BB0-9673-EA165E17AAE4}" dt="2023-09-18T15:39:12.773" v="2720" actId="692"/>
          <ac:cxnSpMkLst>
            <pc:docMk/>
            <pc:sldMk cId="633796619" sldId="289"/>
            <ac:cxnSpMk id="65" creationId="{2F27E96E-77B4-F782-DCEE-1A0CA65FA2F4}"/>
          </ac:cxnSpMkLst>
        </pc:cxnChg>
      </pc:sldChg>
      <pc:sldChg chg="addSp delSp modSp add mod delAnim modAnim">
        <pc:chgData name="Benjamin Stratton" userId="b9a80553-efe1-4cd5-a38c-6e1f266300b8" providerId="ADAL" clId="{D8636B3E-DF7E-4BB0-9673-EA165E17AAE4}" dt="2023-09-18T16:22:31.127" v="3326" actId="1076"/>
        <pc:sldMkLst>
          <pc:docMk/>
          <pc:sldMk cId="1897306449" sldId="290"/>
        </pc:sldMkLst>
        <pc:spChg chg="add mod">
          <ac:chgData name="Benjamin Stratton" userId="b9a80553-efe1-4cd5-a38c-6e1f266300b8" providerId="ADAL" clId="{D8636B3E-DF7E-4BB0-9673-EA165E17AAE4}" dt="2023-09-18T16:18:14.218" v="3158" actId="1076"/>
          <ac:spMkLst>
            <pc:docMk/>
            <pc:sldMk cId="1897306449" sldId="290"/>
            <ac:spMk id="2" creationId="{AD5F57B1-73AF-0E26-ED7A-C2237B88A33C}"/>
          </ac:spMkLst>
        </pc:spChg>
        <pc:spChg chg="add del mod">
          <ac:chgData name="Benjamin Stratton" userId="b9a80553-efe1-4cd5-a38c-6e1f266300b8" providerId="ADAL" clId="{D8636B3E-DF7E-4BB0-9673-EA165E17AAE4}" dt="2023-09-18T16:01:31.313" v="3093" actId="478"/>
          <ac:spMkLst>
            <pc:docMk/>
            <pc:sldMk cId="1897306449" sldId="290"/>
            <ac:spMk id="3" creationId="{1BBB19D0-0CF4-AC91-E43E-B3C18C9C9C2F}"/>
          </ac:spMkLst>
        </pc:spChg>
        <pc:spChg chg="add mod">
          <ac:chgData name="Benjamin Stratton" userId="b9a80553-efe1-4cd5-a38c-6e1f266300b8" providerId="ADAL" clId="{D8636B3E-DF7E-4BB0-9673-EA165E17AAE4}" dt="2023-09-18T16:18:14.218" v="3158" actId="1076"/>
          <ac:spMkLst>
            <pc:docMk/>
            <pc:sldMk cId="1897306449" sldId="290"/>
            <ac:spMk id="22" creationId="{E640F317-7058-5594-35C7-DBAA83B9FBB1}"/>
          </ac:spMkLst>
        </pc:spChg>
        <pc:spChg chg="add mod ord">
          <ac:chgData name="Benjamin Stratton" userId="b9a80553-efe1-4cd5-a38c-6e1f266300b8" providerId="ADAL" clId="{D8636B3E-DF7E-4BB0-9673-EA165E17AAE4}" dt="2023-09-18T16:22:31.127" v="3326" actId="1076"/>
          <ac:spMkLst>
            <pc:docMk/>
            <pc:sldMk cId="1897306449" sldId="290"/>
            <ac:spMk id="27" creationId="{946CDFC2-FE21-71B5-55C6-9B2F1AD8060A}"/>
          </ac:spMkLst>
        </pc:spChg>
        <pc:spChg chg="add del mod ord">
          <ac:chgData name="Benjamin Stratton" userId="b9a80553-efe1-4cd5-a38c-6e1f266300b8" providerId="ADAL" clId="{D8636B3E-DF7E-4BB0-9673-EA165E17AAE4}" dt="2023-09-18T16:16:56.130" v="3141" actId="478"/>
          <ac:spMkLst>
            <pc:docMk/>
            <pc:sldMk cId="1897306449" sldId="290"/>
            <ac:spMk id="29" creationId="{12C5A4BA-74A1-635E-36FC-8AD105CE0E52}"/>
          </ac:spMkLst>
        </pc:spChg>
        <pc:spChg chg="add del mod ord">
          <ac:chgData name="Benjamin Stratton" userId="b9a80553-efe1-4cd5-a38c-6e1f266300b8" providerId="ADAL" clId="{D8636B3E-DF7E-4BB0-9673-EA165E17AAE4}" dt="2023-09-18T16:18:39.282" v="3167" actId="478"/>
          <ac:spMkLst>
            <pc:docMk/>
            <pc:sldMk cId="1897306449" sldId="290"/>
            <ac:spMk id="30" creationId="{141FB30E-3D0D-BB54-B3E9-52F3A507EE67}"/>
          </ac:spMkLst>
        </pc:spChg>
        <pc:spChg chg="add mod ord">
          <ac:chgData name="Benjamin Stratton" userId="b9a80553-efe1-4cd5-a38c-6e1f266300b8" providerId="ADAL" clId="{D8636B3E-DF7E-4BB0-9673-EA165E17AAE4}" dt="2023-09-18T16:22:09.265" v="3323" actId="1076"/>
          <ac:spMkLst>
            <pc:docMk/>
            <pc:sldMk cId="1897306449" sldId="290"/>
            <ac:spMk id="31" creationId="{67BAF1E4-3B7D-EB49-B7C9-603A40687A23}"/>
          </ac:spMkLst>
        </pc:spChg>
        <pc:spChg chg="del mod">
          <ac:chgData name="Benjamin Stratton" userId="b9a80553-efe1-4cd5-a38c-6e1f266300b8" providerId="ADAL" clId="{D8636B3E-DF7E-4BB0-9673-EA165E17AAE4}" dt="2023-09-18T15:46:09.075" v="2942"/>
          <ac:spMkLst>
            <pc:docMk/>
            <pc:sldMk cId="1897306449" sldId="290"/>
            <ac:spMk id="33" creationId="{100EA003-D910-A1BF-FA46-1414F6EB24A1}"/>
          </ac:spMkLst>
        </pc:spChg>
        <pc:spChg chg="add mod ord">
          <ac:chgData name="Benjamin Stratton" userId="b9a80553-efe1-4cd5-a38c-6e1f266300b8" providerId="ADAL" clId="{D8636B3E-DF7E-4BB0-9673-EA165E17AAE4}" dt="2023-09-18T16:22:09.265" v="3323" actId="1076"/>
          <ac:spMkLst>
            <pc:docMk/>
            <pc:sldMk cId="1897306449" sldId="290"/>
            <ac:spMk id="34" creationId="{20AC60ED-B8E1-8B95-0944-88192D15FA2C}"/>
          </ac:spMkLst>
        </pc:spChg>
        <pc:spChg chg="del mod">
          <ac:chgData name="Benjamin Stratton" userId="b9a80553-efe1-4cd5-a38c-6e1f266300b8" providerId="ADAL" clId="{D8636B3E-DF7E-4BB0-9673-EA165E17AAE4}" dt="2023-09-18T15:46:09.078" v="2944"/>
          <ac:spMkLst>
            <pc:docMk/>
            <pc:sldMk cId="1897306449" sldId="290"/>
            <ac:spMk id="36" creationId="{2332433E-795D-D486-6270-B4043F9F40C3}"/>
          </ac:spMkLst>
        </pc:spChg>
        <pc:spChg chg="add mod ord">
          <ac:chgData name="Benjamin Stratton" userId="b9a80553-efe1-4cd5-a38c-6e1f266300b8" providerId="ADAL" clId="{D8636B3E-DF7E-4BB0-9673-EA165E17AAE4}" dt="2023-09-18T16:22:09.265" v="3323" actId="1076"/>
          <ac:spMkLst>
            <pc:docMk/>
            <pc:sldMk cId="1897306449" sldId="290"/>
            <ac:spMk id="39" creationId="{78C26E8C-76DE-5383-A21B-388F534B08A7}"/>
          </ac:spMkLst>
        </pc:spChg>
        <pc:spChg chg="del mod">
          <ac:chgData name="Benjamin Stratton" userId="b9a80553-efe1-4cd5-a38c-6e1f266300b8" providerId="ADAL" clId="{D8636B3E-DF7E-4BB0-9673-EA165E17AAE4}" dt="2023-09-18T15:59:53.059" v="3050" actId="21"/>
          <ac:spMkLst>
            <pc:docMk/>
            <pc:sldMk cId="1897306449" sldId="290"/>
            <ac:spMk id="70" creationId="{2941B660-A114-6569-420F-835F8C0AB1B9}"/>
          </ac:spMkLst>
        </pc:spChg>
        <pc:picChg chg="add mod">
          <ac:chgData name="Benjamin Stratton" userId="b9a80553-efe1-4cd5-a38c-6e1f266300b8" providerId="ADAL" clId="{D8636B3E-DF7E-4BB0-9673-EA165E17AAE4}" dt="2023-09-18T16:18:14.218" v="3158" actId="1076"/>
          <ac:picMkLst>
            <pc:docMk/>
            <pc:sldMk cId="1897306449" sldId="290"/>
            <ac:picMk id="5" creationId="{1E147DEB-DAB4-238F-5CD8-C943043380F1}"/>
          </ac:picMkLst>
        </pc:picChg>
        <pc:picChg chg="add del mod">
          <ac:chgData name="Benjamin Stratton" userId="b9a80553-efe1-4cd5-a38c-6e1f266300b8" providerId="ADAL" clId="{D8636B3E-DF7E-4BB0-9673-EA165E17AAE4}" dt="2023-09-18T16:01:29.610" v="3092" actId="478"/>
          <ac:picMkLst>
            <pc:docMk/>
            <pc:sldMk cId="1897306449" sldId="290"/>
            <ac:picMk id="9" creationId="{B3F88B15-FD0F-0DC0-943C-97A7174F2D90}"/>
          </ac:picMkLst>
        </pc:picChg>
        <pc:picChg chg="del">
          <ac:chgData name="Benjamin Stratton" userId="b9a80553-efe1-4cd5-a38c-6e1f266300b8" providerId="ADAL" clId="{D8636B3E-DF7E-4BB0-9673-EA165E17AAE4}" dt="2023-09-18T15:45:59.464" v="2933" actId="478"/>
          <ac:picMkLst>
            <pc:docMk/>
            <pc:sldMk cId="1897306449" sldId="290"/>
            <ac:picMk id="10" creationId="{4A1A194C-FC50-EEB2-2A2D-39B861018D16}"/>
          </ac:picMkLst>
        </pc:picChg>
        <pc:picChg chg="add del mod">
          <ac:chgData name="Benjamin Stratton" userId="b9a80553-efe1-4cd5-a38c-6e1f266300b8" providerId="ADAL" clId="{D8636B3E-DF7E-4BB0-9673-EA165E17AAE4}" dt="2023-09-18T16:01:41.438" v="3095" actId="478"/>
          <ac:picMkLst>
            <pc:docMk/>
            <pc:sldMk cId="1897306449" sldId="290"/>
            <ac:picMk id="11" creationId="{F4B90609-5B59-5F0D-6AA7-E572A69B548D}"/>
          </ac:picMkLst>
        </pc:picChg>
        <pc:picChg chg="del">
          <ac:chgData name="Benjamin Stratton" userId="b9a80553-efe1-4cd5-a38c-6e1f266300b8" providerId="ADAL" clId="{D8636B3E-DF7E-4BB0-9673-EA165E17AAE4}" dt="2023-09-18T15:45:57.960" v="2931" actId="478"/>
          <ac:picMkLst>
            <pc:docMk/>
            <pc:sldMk cId="1897306449" sldId="290"/>
            <ac:picMk id="12" creationId="{74F45646-CC12-7377-F445-A7C0C3201426}"/>
          </ac:picMkLst>
        </pc:picChg>
        <pc:picChg chg="del">
          <ac:chgData name="Benjamin Stratton" userId="b9a80553-efe1-4cd5-a38c-6e1f266300b8" providerId="ADAL" clId="{D8636B3E-DF7E-4BB0-9673-EA165E17AAE4}" dt="2023-09-18T15:46:09.072" v="2940" actId="478"/>
          <ac:picMkLst>
            <pc:docMk/>
            <pc:sldMk cId="1897306449" sldId="290"/>
            <ac:picMk id="14" creationId="{3F1DA26F-D047-D89A-F082-B5804522D93A}"/>
          </ac:picMkLst>
        </pc:picChg>
        <pc:picChg chg="add mod ord">
          <ac:chgData name="Benjamin Stratton" userId="b9a80553-efe1-4cd5-a38c-6e1f266300b8" providerId="ADAL" clId="{D8636B3E-DF7E-4BB0-9673-EA165E17AAE4}" dt="2023-09-18T16:22:09.265" v="3323" actId="1076"/>
          <ac:picMkLst>
            <pc:docMk/>
            <pc:sldMk cId="1897306449" sldId="290"/>
            <ac:picMk id="15" creationId="{2FE13A5C-115E-4BA9-8734-B61D3CA616E6}"/>
          </ac:picMkLst>
        </pc:picChg>
        <pc:picChg chg="del">
          <ac:chgData name="Benjamin Stratton" userId="b9a80553-efe1-4cd5-a38c-6e1f266300b8" providerId="ADAL" clId="{D8636B3E-DF7E-4BB0-9673-EA165E17AAE4}" dt="2023-09-18T15:46:10.456" v="2946" actId="478"/>
          <ac:picMkLst>
            <pc:docMk/>
            <pc:sldMk cId="1897306449" sldId="290"/>
            <ac:picMk id="16" creationId="{9ED0D30C-50E1-FAAD-F921-60AFBC7A0EE0}"/>
          </ac:picMkLst>
        </pc:picChg>
        <pc:picChg chg="add mod">
          <ac:chgData name="Benjamin Stratton" userId="b9a80553-efe1-4cd5-a38c-6e1f266300b8" providerId="ADAL" clId="{D8636B3E-DF7E-4BB0-9673-EA165E17AAE4}" dt="2023-09-18T16:18:14.218" v="3158" actId="1076"/>
          <ac:picMkLst>
            <pc:docMk/>
            <pc:sldMk cId="1897306449" sldId="290"/>
            <ac:picMk id="20" creationId="{22BB6184-EA3B-F113-3F85-F5EAB1E84180}"/>
          </ac:picMkLst>
        </pc:picChg>
        <pc:picChg chg="add mod">
          <ac:chgData name="Benjamin Stratton" userId="b9a80553-efe1-4cd5-a38c-6e1f266300b8" providerId="ADAL" clId="{D8636B3E-DF7E-4BB0-9673-EA165E17AAE4}" dt="2023-09-18T16:18:27.248" v="3162" actId="1076"/>
          <ac:picMkLst>
            <pc:docMk/>
            <pc:sldMk cId="1897306449" sldId="290"/>
            <ac:picMk id="26" creationId="{6FE32D36-6766-643E-BA85-3A2E464A4984}"/>
          </ac:picMkLst>
        </pc:picChg>
        <pc:picChg chg="add mod ord">
          <ac:chgData name="Benjamin Stratton" userId="b9a80553-efe1-4cd5-a38c-6e1f266300b8" providerId="ADAL" clId="{D8636B3E-DF7E-4BB0-9673-EA165E17AAE4}" dt="2023-09-18T16:22:09.265" v="3323" actId="1076"/>
          <ac:picMkLst>
            <pc:docMk/>
            <pc:sldMk cId="1897306449" sldId="290"/>
            <ac:picMk id="32" creationId="{1A8791A7-D377-0361-782A-A211EE5F1D13}"/>
          </ac:picMkLst>
        </pc:picChg>
        <pc:picChg chg="add mod">
          <ac:chgData name="Benjamin Stratton" userId="b9a80553-efe1-4cd5-a38c-6e1f266300b8" providerId="ADAL" clId="{D8636B3E-DF7E-4BB0-9673-EA165E17AAE4}" dt="2023-09-18T16:22:09.265" v="3323" actId="1076"/>
          <ac:picMkLst>
            <pc:docMk/>
            <pc:sldMk cId="1897306449" sldId="290"/>
            <ac:picMk id="38" creationId="{C123D2EE-0ED5-976D-4156-27C0894C38EF}"/>
          </ac:picMkLst>
        </pc:picChg>
        <pc:picChg chg="del">
          <ac:chgData name="Benjamin Stratton" userId="b9a80553-efe1-4cd5-a38c-6e1f266300b8" providerId="ADAL" clId="{D8636B3E-DF7E-4BB0-9673-EA165E17AAE4}" dt="2023-09-18T15:59:50.306" v="3049" actId="478"/>
          <ac:picMkLst>
            <pc:docMk/>
            <pc:sldMk cId="1897306449" sldId="290"/>
            <ac:picMk id="67" creationId="{926F6708-23EE-FDBE-14C2-CB51801D7DCF}"/>
          </ac:picMkLst>
        </pc:picChg>
        <pc:picChg chg="del mod ord">
          <ac:chgData name="Benjamin Stratton" userId="b9a80553-efe1-4cd5-a38c-6e1f266300b8" providerId="ADAL" clId="{D8636B3E-DF7E-4BB0-9673-EA165E17AAE4}" dt="2023-09-18T15:59:54.476" v="3051" actId="478"/>
          <ac:picMkLst>
            <pc:docMk/>
            <pc:sldMk cId="1897306449" sldId="290"/>
            <ac:picMk id="69" creationId="{A6F42D0D-8A8A-1076-FA84-FA01B4EDB8F7}"/>
          </ac:picMkLst>
        </pc:picChg>
        <pc:cxnChg chg="del">
          <ac:chgData name="Benjamin Stratton" userId="b9a80553-efe1-4cd5-a38c-6e1f266300b8" providerId="ADAL" clId="{D8636B3E-DF7E-4BB0-9673-EA165E17AAE4}" dt="2023-09-18T15:46:10.944" v="2947" actId="478"/>
          <ac:cxnSpMkLst>
            <pc:docMk/>
            <pc:sldMk cId="1897306449" sldId="290"/>
            <ac:cxnSpMk id="21" creationId="{E3673201-B509-6811-B4AA-2C58B6616B9E}"/>
          </ac:cxnSpMkLst>
        </pc:cxnChg>
        <pc:cxnChg chg="del">
          <ac:chgData name="Benjamin Stratton" userId="b9a80553-efe1-4cd5-a38c-6e1f266300b8" providerId="ADAL" clId="{D8636B3E-DF7E-4BB0-9673-EA165E17AAE4}" dt="2023-09-18T15:46:09.825" v="2945" actId="478"/>
          <ac:cxnSpMkLst>
            <pc:docMk/>
            <pc:sldMk cId="1897306449" sldId="290"/>
            <ac:cxnSpMk id="23" creationId="{36226C4D-41CC-85CE-64A0-DAEE9088FCFA}"/>
          </ac:cxnSpMkLst>
        </pc:cxnChg>
        <pc:cxnChg chg="del">
          <ac:chgData name="Benjamin Stratton" userId="b9a80553-efe1-4cd5-a38c-6e1f266300b8" providerId="ADAL" clId="{D8636B3E-DF7E-4BB0-9673-EA165E17AAE4}" dt="2023-09-18T15:45:59.994" v="2934" actId="478"/>
          <ac:cxnSpMkLst>
            <pc:docMk/>
            <pc:sldMk cId="1897306449" sldId="290"/>
            <ac:cxnSpMk id="25" creationId="{DA038710-475F-9F3D-2BF0-525956C1523E}"/>
          </ac:cxnSpMkLst>
        </pc:cxnChg>
        <pc:cxnChg chg="del">
          <ac:chgData name="Benjamin Stratton" userId="b9a80553-efe1-4cd5-a38c-6e1f266300b8" providerId="ADAL" clId="{D8636B3E-DF7E-4BB0-9673-EA165E17AAE4}" dt="2023-09-18T15:45:58.575" v="2932" actId="478"/>
          <ac:cxnSpMkLst>
            <pc:docMk/>
            <pc:sldMk cId="1897306449" sldId="290"/>
            <ac:cxnSpMk id="28" creationId="{A21CC0D0-7921-F8A9-06EE-3578A87ABFCB}"/>
          </ac:cxnSpMkLst>
        </pc:cxnChg>
        <pc:cxnChg chg="del mod">
          <ac:chgData name="Benjamin Stratton" userId="b9a80553-efe1-4cd5-a38c-6e1f266300b8" providerId="ADAL" clId="{D8636B3E-DF7E-4BB0-9673-EA165E17AAE4}" dt="2023-09-18T15:46:02.087" v="2937" actId="478"/>
          <ac:cxnSpMkLst>
            <pc:docMk/>
            <pc:sldMk cId="1897306449" sldId="290"/>
            <ac:cxnSpMk id="37" creationId="{A90ACF35-7402-89DF-CC30-AB014E2271CF}"/>
          </ac:cxnSpMkLst>
        </pc:cxnChg>
        <pc:cxnChg chg="del">
          <ac:chgData name="Benjamin Stratton" userId="b9a80553-efe1-4cd5-a38c-6e1f266300b8" providerId="ADAL" clId="{D8636B3E-DF7E-4BB0-9673-EA165E17AAE4}" dt="2023-09-18T16:00:26.088" v="3087" actId="478"/>
          <ac:cxnSpMkLst>
            <pc:docMk/>
            <pc:sldMk cId="1897306449" sldId="290"/>
            <ac:cxnSpMk id="55" creationId="{7EAD93FA-B571-C57A-AA99-77469F217BDE}"/>
          </ac:cxnSpMkLst>
        </pc:cxnChg>
        <pc:cxnChg chg="del">
          <ac:chgData name="Benjamin Stratton" userId="b9a80553-efe1-4cd5-a38c-6e1f266300b8" providerId="ADAL" clId="{D8636B3E-DF7E-4BB0-9673-EA165E17AAE4}" dt="2023-09-18T16:00:26.921" v="3088" actId="478"/>
          <ac:cxnSpMkLst>
            <pc:docMk/>
            <pc:sldMk cId="1897306449" sldId="290"/>
            <ac:cxnSpMk id="57" creationId="{C064FB22-4F42-7DFC-20B1-3AA705886C6A}"/>
          </ac:cxnSpMkLst>
        </pc:cxnChg>
        <pc:cxnChg chg="del">
          <ac:chgData name="Benjamin Stratton" userId="b9a80553-efe1-4cd5-a38c-6e1f266300b8" providerId="ADAL" clId="{D8636B3E-DF7E-4BB0-9673-EA165E17AAE4}" dt="2023-09-18T16:00:27.433" v="3089" actId="478"/>
          <ac:cxnSpMkLst>
            <pc:docMk/>
            <pc:sldMk cId="1897306449" sldId="290"/>
            <ac:cxnSpMk id="59" creationId="{214E3FF3-D3C8-37F6-052C-C77AE17DD2EC}"/>
          </ac:cxnSpMkLst>
        </pc:cxnChg>
        <pc:cxnChg chg="del">
          <ac:chgData name="Benjamin Stratton" userId="b9a80553-efe1-4cd5-a38c-6e1f266300b8" providerId="ADAL" clId="{D8636B3E-DF7E-4BB0-9673-EA165E17AAE4}" dt="2023-09-18T16:00:24.465" v="3085" actId="478"/>
          <ac:cxnSpMkLst>
            <pc:docMk/>
            <pc:sldMk cId="1897306449" sldId="290"/>
            <ac:cxnSpMk id="61" creationId="{18800D55-A9D7-6E25-F022-38B98507EA95}"/>
          </ac:cxnSpMkLst>
        </pc:cxnChg>
        <pc:cxnChg chg="del">
          <ac:chgData name="Benjamin Stratton" userId="b9a80553-efe1-4cd5-a38c-6e1f266300b8" providerId="ADAL" clId="{D8636B3E-DF7E-4BB0-9673-EA165E17AAE4}" dt="2023-09-18T16:00:25.271" v="3086" actId="478"/>
          <ac:cxnSpMkLst>
            <pc:docMk/>
            <pc:sldMk cId="1897306449" sldId="290"/>
            <ac:cxnSpMk id="63" creationId="{A9D0759D-202F-5B9C-3DC6-6B7E44921224}"/>
          </ac:cxnSpMkLst>
        </pc:cxnChg>
        <pc:cxnChg chg="del">
          <ac:chgData name="Benjamin Stratton" userId="b9a80553-efe1-4cd5-a38c-6e1f266300b8" providerId="ADAL" clId="{D8636B3E-DF7E-4BB0-9673-EA165E17AAE4}" dt="2023-09-18T15:46:01.262" v="2936" actId="478"/>
          <ac:cxnSpMkLst>
            <pc:docMk/>
            <pc:sldMk cId="1897306449" sldId="290"/>
            <ac:cxnSpMk id="65" creationId="{2F27E96E-77B4-F782-DCEE-1A0CA65FA2F4}"/>
          </ac:cxnSpMkLst>
        </pc:cxnChg>
      </pc:sldChg>
      <pc:sldChg chg="delSp modSp add mod ord">
        <pc:chgData name="Benjamin Stratton" userId="b9a80553-efe1-4cd5-a38c-6e1f266300b8" providerId="ADAL" clId="{D8636B3E-DF7E-4BB0-9673-EA165E17AAE4}" dt="2023-09-18T16:24:13.954" v="3346" actId="1076"/>
        <pc:sldMkLst>
          <pc:docMk/>
          <pc:sldMk cId="682289454" sldId="291"/>
        </pc:sldMkLst>
        <pc:spChg chg="mod">
          <ac:chgData name="Benjamin Stratton" userId="b9a80553-efe1-4cd5-a38c-6e1f266300b8" providerId="ADAL" clId="{D8636B3E-DF7E-4BB0-9673-EA165E17AAE4}" dt="2023-09-18T16:24:13.954" v="3346" actId="1076"/>
          <ac:spMkLst>
            <pc:docMk/>
            <pc:sldMk cId="682289454" sldId="291"/>
            <ac:spMk id="3" creationId="{BD6E79BA-7D9A-3C70-1F3C-2E52C894A638}"/>
          </ac:spMkLst>
        </pc:spChg>
        <pc:spChg chg="del mod">
          <ac:chgData name="Benjamin Stratton" userId="b9a80553-efe1-4cd5-a38c-6e1f266300b8" providerId="ADAL" clId="{D8636B3E-DF7E-4BB0-9673-EA165E17AAE4}" dt="2023-09-18T16:24:01.871" v="3342"/>
          <ac:spMkLst>
            <pc:docMk/>
            <pc:sldMk cId="682289454" sldId="291"/>
            <ac:spMk id="5" creationId="{7E0B8478-C53B-8183-4C92-0CFF854C4EF8}"/>
          </ac:spMkLst>
        </pc:spChg>
        <pc:picChg chg="del">
          <ac:chgData name="Benjamin Stratton" userId="b9a80553-efe1-4cd5-a38c-6e1f266300b8" providerId="ADAL" clId="{D8636B3E-DF7E-4BB0-9673-EA165E17AAE4}" dt="2023-09-18T16:24:01.867" v="3340" actId="478"/>
          <ac:picMkLst>
            <pc:docMk/>
            <pc:sldMk cId="682289454" sldId="291"/>
            <ac:picMk id="6" creationId="{5030146E-7231-2CEB-F901-447471C7F7CB}"/>
          </ac:picMkLst>
        </pc:picChg>
      </pc:sldChg>
      <pc:sldChg chg="addSp modSp mod modAnim">
        <pc:chgData name="Benjamin Stratton" userId="b9a80553-efe1-4cd5-a38c-6e1f266300b8" providerId="ADAL" clId="{D8636B3E-DF7E-4BB0-9673-EA165E17AAE4}" dt="2023-10-25T13:55:54.967" v="4192" actId="1076"/>
        <pc:sldMkLst>
          <pc:docMk/>
          <pc:sldMk cId="1202105925" sldId="292"/>
        </pc:sldMkLst>
        <pc:picChg chg="add mod">
          <ac:chgData name="Benjamin Stratton" userId="b9a80553-efe1-4cd5-a38c-6e1f266300b8" providerId="ADAL" clId="{D8636B3E-DF7E-4BB0-9673-EA165E17AAE4}" dt="2023-10-25T13:55:54.967" v="4192" actId="1076"/>
          <ac:picMkLst>
            <pc:docMk/>
            <pc:sldMk cId="1202105925" sldId="292"/>
            <ac:picMk id="2" creationId="{9AA89CB4-94A0-5578-B23D-C3BEF40662EB}"/>
          </ac:picMkLst>
        </pc:picChg>
        <pc:picChg chg="add mod">
          <ac:chgData name="Benjamin Stratton" userId="b9a80553-efe1-4cd5-a38c-6e1f266300b8" providerId="ADAL" clId="{D8636B3E-DF7E-4BB0-9673-EA165E17AAE4}" dt="2023-10-25T13:55:54.967" v="4192" actId="1076"/>
          <ac:picMkLst>
            <pc:docMk/>
            <pc:sldMk cId="1202105925" sldId="292"/>
            <ac:picMk id="3" creationId="{3B29EE30-3DB2-B229-C21C-BCABAA72D0BF}"/>
          </ac:picMkLst>
        </pc:picChg>
      </pc:sldChg>
      <pc:sldChg chg="addSp delSp modSp mod modAnim">
        <pc:chgData name="Benjamin Stratton" userId="b9a80553-efe1-4cd5-a38c-6e1f266300b8" providerId="ADAL" clId="{D8636B3E-DF7E-4BB0-9673-EA165E17AAE4}" dt="2023-10-16T15:15:43.952" v="3731" actId="1076"/>
        <pc:sldMkLst>
          <pc:docMk/>
          <pc:sldMk cId="2017190593" sldId="293"/>
        </pc:sldMkLst>
        <pc:spChg chg="del">
          <ac:chgData name="Benjamin Stratton" userId="b9a80553-efe1-4cd5-a38c-6e1f266300b8" providerId="ADAL" clId="{D8636B3E-DF7E-4BB0-9673-EA165E17AAE4}" dt="2023-10-16T14:51:01.068" v="3629" actId="478"/>
          <ac:spMkLst>
            <pc:docMk/>
            <pc:sldMk cId="2017190593" sldId="293"/>
            <ac:spMk id="2" creationId="{B96A6534-3546-AC31-3B2E-55B5617BFFE6}"/>
          </ac:spMkLst>
        </pc:spChg>
        <pc:spChg chg="add mod">
          <ac:chgData name="Benjamin Stratton" userId="b9a80553-efe1-4cd5-a38c-6e1f266300b8" providerId="ADAL" clId="{D8636B3E-DF7E-4BB0-9673-EA165E17AAE4}" dt="2023-10-16T14:27:56.576" v="3617" actId="1076"/>
          <ac:spMkLst>
            <pc:docMk/>
            <pc:sldMk cId="2017190593" sldId="293"/>
            <ac:spMk id="6" creationId="{27FAC7F3-42B8-DCDB-13FF-6DA09F442E7E}"/>
          </ac:spMkLst>
        </pc:spChg>
        <pc:picChg chg="add mod ord">
          <ac:chgData name="Benjamin Stratton" userId="b9a80553-efe1-4cd5-a38c-6e1f266300b8" providerId="ADAL" clId="{D8636B3E-DF7E-4BB0-9673-EA165E17AAE4}" dt="2023-10-16T14:28:10.496" v="3621" actId="1076"/>
          <ac:picMkLst>
            <pc:docMk/>
            <pc:sldMk cId="2017190593" sldId="293"/>
            <ac:picMk id="5" creationId="{9FDD41C1-BB8F-C890-3E1F-BCF0FD4ABF23}"/>
          </ac:picMkLst>
        </pc:picChg>
        <pc:picChg chg="add mod">
          <ac:chgData name="Benjamin Stratton" userId="b9a80553-efe1-4cd5-a38c-6e1f266300b8" providerId="ADAL" clId="{D8636B3E-DF7E-4BB0-9673-EA165E17AAE4}" dt="2023-10-16T14:51:11.788" v="3632" actId="1076"/>
          <ac:picMkLst>
            <pc:docMk/>
            <pc:sldMk cId="2017190593" sldId="293"/>
            <ac:picMk id="8" creationId="{8C39D804-946E-AA58-AD97-8C3A42A57B85}"/>
          </ac:picMkLst>
        </pc:picChg>
        <pc:picChg chg="add del mod">
          <ac:chgData name="Benjamin Stratton" userId="b9a80553-efe1-4cd5-a38c-6e1f266300b8" providerId="ADAL" clId="{D8636B3E-DF7E-4BB0-9673-EA165E17AAE4}" dt="2023-10-16T14:53:09.115" v="3638" actId="478"/>
          <ac:picMkLst>
            <pc:docMk/>
            <pc:sldMk cId="2017190593" sldId="293"/>
            <ac:picMk id="10" creationId="{B1C0FA5A-FE44-3F63-D026-10F02546A1D8}"/>
          </ac:picMkLst>
        </pc:picChg>
        <pc:picChg chg="add mod">
          <ac:chgData name="Benjamin Stratton" userId="b9a80553-efe1-4cd5-a38c-6e1f266300b8" providerId="ADAL" clId="{D8636B3E-DF7E-4BB0-9673-EA165E17AAE4}" dt="2023-10-16T14:53:13.700" v="3640" actId="1076"/>
          <ac:picMkLst>
            <pc:docMk/>
            <pc:sldMk cId="2017190593" sldId="293"/>
            <ac:picMk id="12" creationId="{96167BED-D4DB-444C-92C1-B38F1374541A}"/>
          </ac:picMkLst>
        </pc:picChg>
        <pc:picChg chg="add mod">
          <ac:chgData name="Benjamin Stratton" userId="b9a80553-efe1-4cd5-a38c-6e1f266300b8" providerId="ADAL" clId="{D8636B3E-DF7E-4BB0-9673-EA165E17AAE4}" dt="2023-10-16T14:54:47.236" v="3649" actId="1076"/>
          <ac:picMkLst>
            <pc:docMk/>
            <pc:sldMk cId="2017190593" sldId="293"/>
            <ac:picMk id="14" creationId="{9FEFA21E-819E-D8EE-933F-D9111598AF0C}"/>
          </ac:picMkLst>
        </pc:picChg>
        <pc:picChg chg="add mod">
          <ac:chgData name="Benjamin Stratton" userId="b9a80553-efe1-4cd5-a38c-6e1f266300b8" providerId="ADAL" clId="{D8636B3E-DF7E-4BB0-9673-EA165E17AAE4}" dt="2023-10-16T15:15:43.952" v="3731" actId="1076"/>
          <ac:picMkLst>
            <pc:docMk/>
            <pc:sldMk cId="2017190593" sldId="293"/>
            <ac:picMk id="16" creationId="{D288D7F8-F3E4-DB5B-1130-245342A1F242}"/>
          </ac:picMkLst>
        </pc:picChg>
      </pc:sldChg>
      <pc:sldChg chg="addSp delSp modSp mod ord delAnim modAnim">
        <pc:chgData name="Benjamin Stratton" userId="b9a80553-efe1-4cd5-a38c-6e1f266300b8" providerId="ADAL" clId="{D8636B3E-DF7E-4BB0-9673-EA165E17AAE4}" dt="2023-11-03T13:16:02.482" v="7372"/>
        <pc:sldMkLst>
          <pc:docMk/>
          <pc:sldMk cId="2717845739" sldId="294"/>
        </pc:sldMkLst>
        <pc:spChg chg="del">
          <ac:chgData name="Benjamin Stratton" userId="b9a80553-efe1-4cd5-a38c-6e1f266300b8" providerId="ADAL" clId="{D8636B3E-DF7E-4BB0-9673-EA165E17AAE4}" dt="2023-10-16T15:15:52.607" v="3735" actId="478"/>
          <ac:spMkLst>
            <pc:docMk/>
            <pc:sldMk cId="2717845739" sldId="294"/>
            <ac:spMk id="2" creationId="{A95BAFDC-D6AA-3AFD-C6AE-629C7FC726DB}"/>
          </ac:spMkLst>
        </pc:spChg>
        <pc:picChg chg="add mod">
          <ac:chgData name="Benjamin Stratton" userId="b9a80553-efe1-4cd5-a38c-6e1f266300b8" providerId="ADAL" clId="{D8636B3E-DF7E-4BB0-9673-EA165E17AAE4}" dt="2023-10-16T15:16:17.630" v="3742" actId="1076"/>
          <ac:picMkLst>
            <pc:docMk/>
            <pc:sldMk cId="2717845739" sldId="294"/>
            <ac:picMk id="3" creationId="{55E3E4E2-C944-B2FE-F189-60BBEC142833}"/>
          </ac:picMkLst>
        </pc:picChg>
        <pc:picChg chg="add del mod">
          <ac:chgData name="Benjamin Stratton" userId="b9a80553-efe1-4cd5-a38c-6e1f266300b8" providerId="ADAL" clId="{D8636B3E-DF7E-4BB0-9673-EA165E17AAE4}" dt="2023-10-16T15:15:36.985" v="3729" actId="478"/>
          <ac:picMkLst>
            <pc:docMk/>
            <pc:sldMk cId="2717845739" sldId="294"/>
            <ac:picMk id="5" creationId="{B7F6BF85-12D5-8DE7-A1E7-DB04F76C4433}"/>
          </ac:picMkLst>
        </pc:picChg>
        <pc:picChg chg="add mod">
          <ac:chgData name="Benjamin Stratton" userId="b9a80553-efe1-4cd5-a38c-6e1f266300b8" providerId="ADAL" clId="{D8636B3E-DF7E-4BB0-9673-EA165E17AAE4}" dt="2023-10-16T15:16:21.279" v="3743" actId="1076"/>
          <ac:picMkLst>
            <pc:docMk/>
            <pc:sldMk cId="2717845739" sldId="294"/>
            <ac:picMk id="6" creationId="{3F11EE93-3A7F-A6FF-D54D-879382DEF61D}"/>
          </ac:picMkLst>
        </pc:picChg>
        <pc:picChg chg="add mod ord">
          <ac:chgData name="Benjamin Stratton" userId="b9a80553-efe1-4cd5-a38c-6e1f266300b8" providerId="ADAL" clId="{D8636B3E-DF7E-4BB0-9673-EA165E17AAE4}" dt="2023-10-16T15:16:06.912" v="3741" actId="14100"/>
          <ac:picMkLst>
            <pc:docMk/>
            <pc:sldMk cId="2717845739" sldId="294"/>
            <ac:picMk id="8" creationId="{23C2D0C3-13B2-8216-0750-0843D1E645A6}"/>
          </ac:picMkLst>
        </pc:picChg>
      </pc:sldChg>
      <pc:sldChg chg="modSp new mod ord">
        <pc:chgData name="Benjamin Stratton" userId="b9a80553-efe1-4cd5-a38c-6e1f266300b8" providerId="ADAL" clId="{D8636B3E-DF7E-4BB0-9673-EA165E17AAE4}" dt="2023-10-26T15:59:21.700" v="5729"/>
        <pc:sldMkLst>
          <pc:docMk/>
          <pc:sldMk cId="1176274745" sldId="295"/>
        </pc:sldMkLst>
        <pc:spChg chg="mod">
          <ac:chgData name="Benjamin Stratton" userId="b9a80553-efe1-4cd5-a38c-6e1f266300b8" providerId="ADAL" clId="{D8636B3E-DF7E-4BB0-9673-EA165E17AAE4}" dt="2023-10-16T13:24:43.701" v="3369" actId="20577"/>
          <ac:spMkLst>
            <pc:docMk/>
            <pc:sldMk cId="1176274745" sldId="295"/>
            <ac:spMk id="2" creationId="{3F424BA6-1163-D498-DAFB-8A5B0C93F9A0}"/>
          </ac:spMkLst>
        </pc:spChg>
      </pc:sldChg>
      <pc:sldChg chg="addSp delSp modSp add mod delAnim modAnim">
        <pc:chgData name="Benjamin Stratton" userId="b9a80553-efe1-4cd5-a38c-6e1f266300b8" providerId="ADAL" clId="{D8636B3E-DF7E-4BB0-9673-EA165E17AAE4}" dt="2023-10-25T13:30:22.194" v="4117"/>
        <pc:sldMkLst>
          <pc:docMk/>
          <pc:sldMk cId="3321201258" sldId="296"/>
        </pc:sldMkLst>
        <pc:picChg chg="add mod">
          <ac:chgData name="Benjamin Stratton" userId="b9a80553-efe1-4cd5-a38c-6e1f266300b8" providerId="ADAL" clId="{D8636B3E-DF7E-4BB0-9673-EA165E17AAE4}" dt="2023-10-25T13:30:15.193" v="4115" actId="1076"/>
          <ac:picMkLst>
            <pc:docMk/>
            <pc:sldMk cId="3321201258" sldId="296"/>
            <ac:picMk id="3" creationId="{0FEA1AE4-B903-36C0-E15A-0524D047AEE6}"/>
          </ac:picMkLst>
        </pc:picChg>
        <pc:picChg chg="add del mod ord">
          <ac:chgData name="Benjamin Stratton" userId="b9a80553-efe1-4cd5-a38c-6e1f266300b8" providerId="ADAL" clId="{D8636B3E-DF7E-4BB0-9673-EA165E17AAE4}" dt="2023-10-16T14:58:25.667" v="3683"/>
          <ac:picMkLst>
            <pc:docMk/>
            <pc:sldMk cId="3321201258" sldId="296"/>
            <ac:picMk id="3" creationId="{151E8257-C36F-5421-7270-1934C5F55C15}"/>
          </ac:picMkLst>
        </pc:picChg>
        <pc:picChg chg="del">
          <ac:chgData name="Benjamin Stratton" userId="b9a80553-efe1-4cd5-a38c-6e1f266300b8" providerId="ADAL" clId="{D8636B3E-DF7E-4BB0-9673-EA165E17AAE4}" dt="2023-10-16T14:56:44.652" v="3651" actId="478"/>
          <ac:picMkLst>
            <pc:docMk/>
            <pc:sldMk cId="3321201258" sldId="296"/>
            <ac:picMk id="8" creationId="{8C39D804-946E-AA58-AD97-8C3A42A57B85}"/>
          </ac:picMkLst>
        </pc:picChg>
        <pc:picChg chg="mod">
          <ac:chgData name="Benjamin Stratton" userId="b9a80553-efe1-4cd5-a38c-6e1f266300b8" providerId="ADAL" clId="{D8636B3E-DF7E-4BB0-9673-EA165E17AAE4}" dt="2023-10-16T14:59:06.276" v="3702" actId="1076"/>
          <ac:picMkLst>
            <pc:docMk/>
            <pc:sldMk cId="3321201258" sldId="296"/>
            <ac:picMk id="12" creationId="{96167BED-D4DB-444C-92C1-B38F1374541A}"/>
          </ac:picMkLst>
        </pc:picChg>
        <pc:picChg chg="add mod ord">
          <ac:chgData name="Benjamin Stratton" userId="b9a80553-efe1-4cd5-a38c-6e1f266300b8" providerId="ADAL" clId="{D8636B3E-DF7E-4BB0-9673-EA165E17AAE4}" dt="2023-10-16T14:59:01.042" v="3699" actId="1076"/>
          <ac:picMkLst>
            <pc:docMk/>
            <pc:sldMk cId="3321201258" sldId="296"/>
            <ac:picMk id="13" creationId="{F6DABDE2-6329-8CCC-7FEF-D9482B00D08C}"/>
          </ac:picMkLst>
        </pc:picChg>
        <pc:picChg chg="mod">
          <ac:chgData name="Benjamin Stratton" userId="b9a80553-efe1-4cd5-a38c-6e1f266300b8" providerId="ADAL" clId="{D8636B3E-DF7E-4BB0-9673-EA165E17AAE4}" dt="2023-10-16T14:58:26.121" v="3684" actId="1076"/>
          <ac:picMkLst>
            <pc:docMk/>
            <pc:sldMk cId="3321201258" sldId="296"/>
            <ac:picMk id="14" creationId="{9FEFA21E-819E-D8EE-933F-D9111598AF0C}"/>
          </ac:picMkLst>
        </pc:picChg>
        <pc:picChg chg="del mod">
          <ac:chgData name="Benjamin Stratton" userId="b9a80553-efe1-4cd5-a38c-6e1f266300b8" providerId="ADAL" clId="{D8636B3E-DF7E-4BB0-9673-EA165E17AAE4}" dt="2023-10-16T14:58:30.830" v="3688" actId="478"/>
          <ac:picMkLst>
            <pc:docMk/>
            <pc:sldMk cId="3321201258" sldId="296"/>
            <ac:picMk id="16" creationId="{D288D7F8-F3E4-DB5B-1130-245342A1F242}"/>
          </ac:picMkLst>
        </pc:picChg>
        <pc:picChg chg="add del mod">
          <ac:chgData name="Benjamin Stratton" userId="b9a80553-efe1-4cd5-a38c-6e1f266300b8" providerId="ADAL" clId="{D8636B3E-DF7E-4BB0-9673-EA165E17AAE4}" dt="2023-10-25T13:30:10.157" v="4113" actId="478"/>
          <ac:picMkLst>
            <pc:docMk/>
            <pc:sldMk cId="3321201258" sldId="296"/>
            <ac:picMk id="20" creationId="{A8F0CB9F-E609-165A-5A57-9A8A99668352}"/>
          </ac:picMkLst>
        </pc:picChg>
        <pc:picChg chg="add mod">
          <ac:chgData name="Benjamin Stratton" userId="b9a80553-efe1-4cd5-a38c-6e1f266300b8" providerId="ADAL" clId="{D8636B3E-DF7E-4BB0-9673-EA165E17AAE4}" dt="2023-10-16T15:01:48.930" v="3708" actId="1076"/>
          <ac:picMkLst>
            <pc:docMk/>
            <pc:sldMk cId="3321201258" sldId="296"/>
            <ac:picMk id="22" creationId="{B1A98493-CAFD-3D8C-79AF-58B3C83692B2}"/>
          </ac:picMkLst>
        </pc:picChg>
        <pc:cxnChg chg="add del mod">
          <ac:chgData name="Benjamin Stratton" userId="b9a80553-efe1-4cd5-a38c-6e1f266300b8" providerId="ADAL" clId="{D8636B3E-DF7E-4BB0-9673-EA165E17AAE4}" dt="2023-10-16T14:58:23.054" v="3676"/>
          <ac:cxnSpMkLst>
            <pc:docMk/>
            <pc:sldMk cId="3321201258" sldId="296"/>
            <ac:cxnSpMk id="7" creationId="{23E657DE-09EC-B658-8D88-210ED7761FC6}"/>
          </ac:cxnSpMkLst>
        </pc:cxnChg>
        <pc:cxnChg chg="add mod">
          <ac:chgData name="Benjamin Stratton" userId="b9a80553-efe1-4cd5-a38c-6e1f266300b8" providerId="ADAL" clId="{D8636B3E-DF7E-4BB0-9673-EA165E17AAE4}" dt="2023-10-16T14:59:10.748" v="3704" actId="14100"/>
          <ac:cxnSpMkLst>
            <pc:docMk/>
            <pc:sldMk cId="3321201258" sldId="296"/>
            <ac:cxnSpMk id="15" creationId="{9E1C3F58-71F9-C833-FCDF-5CF6747768F2}"/>
          </ac:cxnSpMkLst>
        </pc:cxnChg>
        <pc:cxnChg chg="add mod">
          <ac:chgData name="Benjamin Stratton" userId="b9a80553-efe1-4cd5-a38c-6e1f266300b8" providerId="ADAL" clId="{D8636B3E-DF7E-4BB0-9673-EA165E17AAE4}" dt="2023-10-16T15:02:19.190" v="3719" actId="692"/>
          <ac:cxnSpMkLst>
            <pc:docMk/>
            <pc:sldMk cId="3321201258" sldId="296"/>
            <ac:cxnSpMk id="23" creationId="{F410F3E1-26D5-0E6B-6B38-CA5F204C4A8B}"/>
          </ac:cxnSpMkLst>
        </pc:cxnChg>
        <pc:cxnChg chg="add mod">
          <ac:chgData name="Benjamin Stratton" userId="b9a80553-efe1-4cd5-a38c-6e1f266300b8" providerId="ADAL" clId="{D8636B3E-DF7E-4BB0-9673-EA165E17AAE4}" dt="2023-10-16T15:02:19.190" v="3719" actId="692"/>
          <ac:cxnSpMkLst>
            <pc:docMk/>
            <pc:sldMk cId="3321201258" sldId="296"/>
            <ac:cxnSpMk id="26" creationId="{3BDFA0AF-EF61-5755-42CC-607E3DC301BF}"/>
          </ac:cxnSpMkLst>
        </pc:cxnChg>
      </pc:sldChg>
      <pc:sldChg chg="addSp delSp modSp add mod ord modAnim">
        <pc:chgData name="Benjamin Stratton" userId="b9a80553-efe1-4cd5-a38c-6e1f266300b8" providerId="ADAL" clId="{D8636B3E-DF7E-4BB0-9673-EA165E17AAE4}" dt="2023-11-03T13:16:02.482" v="7372"/>
        <pc:sldMkLst>
          <pc:docMk/>
          <pc:sldMk cId="2327031239" sldId="297"/>
        </pc:sldMkLst>
        <pc:spChg chg="add mod">
          <ac:chgData name="Benjamin Stratton" userId="b9a80553-efe1-4cd5-a38c-6e1f266300b8" providerId="ADAL" clId="{D8636B3E-DF7E-4BB0-9673-EA165E17AAE4}" dt="2023-10-16T15:22:12.248" v="3778" actId="1076"/>
          <ac:spMkLst>
            <pc:docMk/>
            <pc:sldMk cId="2327031239" sldId="297"/>
            <ac:spMk id="14" creationId="{A5F8CB73-DB7A-5F2B-A248-8178BC7CBB7C}"/>
          </ac:spMkLst>
        </pc:spChg>
        <pc:spChg chg="add del mod">
          <ac:chgData name="Benjamin Stratton" userId="b9a80553-efe1-4cd5-a38c-6e1f266300b8" providerId="ADAL" clId="{D8636B3E-DF7E-4BB0-9673-EA165E17AAE4}" dt="2023-10-16T15:23:54.801" v="3807" actId="478"/>
          <ac:spMkLst>
            <pc:docMk/>
            <pc:sldMk cId="2327031239" sldId="297"/>
            <ac:spMk id="21" creationId="{1F329425-29C1-65B8-F436-3D8FB8048454}"/>
          </ac:spMkLst>
        </pc:spChg>
        <pc:spChg chg="add mod">
          <ac:chgData name="Benjamin Stratton" userId="b9a80553-efe1-4cd5-a38c-6e1f266300b8" providerId="ADAL" clId="{D8636B3E-DF7E-4BB0-9673-EA165E17AAE4}" dt="2023-10-16T15:25:58.686" v="3839" actId="14100"/>
          <ac:spMkLst>
            <pc:docMk/>
            <pc:sldMk cId="2327031239" sldId="297"/>
            <ac:spMk id="22" creationId="{D7CBB200-1B09-B54D-911B-452A5A61AB81}"/>
          </ac:spMkLst>
        </pc:spChg>
        <pc:picChg chg="add del mod">
          <ac:chgData name="Benjamin Stratton" userId="b9a80553-efe1-4cd5-a38c-6e1f266300b8" providerId="ADAL" clId="{D8636B3E-DF7E-4BB0-9673-EA165E17AAE4}" dt="2023-10-16T15:19:39.768" v="3748" actId="478"/>
          <ac:picMkLst>
            <pc:docMk/>
            <pc:sldMk cId="2327031239" sldId="297"/>
            <ac:picMk id="5" creationId="{1E078046-453B-93A7-C11B-328E417D17FB}"/>
          </ac:picMkLst>
        </pc:picChg>
        <pc:picChg chg="del">
          <ac:chgData name="Benjamin Stratton" userId="b9a80553-efe1-4cd5-a38c-6e1f266300b8" providerId="ADAL" clId="{D8636B3E-DF7E-4BB0-9673-EA165E17AAE4}" dt="2023-10-16T15:19:05.012" v="3745" actId="478"/>
          <ac:picMkLst>
            <pc:docMk/>
            <pc:sldMk cId="2327031239" sldId="297"/>
            <ac:picMk id="6" creationId="{3F11EE93-3A7F-A6FF-D54D-879382DEF61D}"/>
          </ac:picMkLst>
        </pc:picChg>
        <pc:picChg chg="del">
          <ac:chgData name="Benjamin Stratton" userId="b9a80553-efe1-4cd5-a38c-6e1f266300b8" providerId="ADAL" clId="{D8636B3E-DF7E-4BB0-9673-EA165E17AAE4}" dt="2023-10-16T15:19:59.524" v="3751" actId="478"/>
          <ac:picMkLst>
            <pc:docMk/>
            <pc:sldMk cId="2327031239" sldId="297"/>
            <ac:picMk id="8" creationId="{23C2D0C3-13B2-8216-0750-0843D1E645A6}"/>
          </ac:picMkLst>
        </pc:picChg>
        <pc:picChg chg="add mod">
          <ac:chgData name="Benjamin Stratton" userId="b9a80553-efe1-4cd5-a38c-6e1f266300b8" providerId="ADAL" clId="{D8636B3E-DF7E-4BB0-9673-EA165E17AAE4}" dt="2023-10-16T15:19:48.005" v="3750" actId="1076"/>
          <ac:picMkLst>
            <pc:docMk/>
            <pc:sldMk cId="2327031239" sldId="297"/>
            <ac:picMk id="9" creationId="{301FE551-2AA1-CCE9-DBB2-2A992190B67F}"/>
          </ac:picMkLst>
        </pc:picChg>
        <pc:picChg chg="add del mod">
          <ac:chgData name="Benjamin Stratton" userId="b9a80553-efe1-4cd5-a38c-6e1f266300b8" providerId="ADAL" clId="{D8636B3E-DF7E-4BB0-9673-EA165E17AAE4}" dt="2023-10-16T15:20:29.317" v="3758" actId="478"/>
          <ac:picMkLst>
            <pc:docMk/>
            <pc:sldMk cId="2327031239" sldId="297"/>
            <ac:picMk id="11" creationId="{E11EA7EA-9C72-7B59-1BA7-796FA4A47A91}"/>
          </ac:picMkLst>
        </pc:picChg>
        <pc:picChg chg="add mod ord">
          <ac:chgData name="Benjamin Stratton" userId="b9a80553-efe1-4cd5-a38c-6e1f266300b8" providerId="ADAL" clId="{D8636B3E-DF7E-4BB0-9673-EA165E17AAE4}" dt="2023-10-16T15:21:44.160" v="3765" actId="1076"/>
          <ac:picMkLst>
            <pc:docMk/>
            <pc:sldMk cId="2327031239" sldId="297"/>
            <ac:picMk id="13" creationId="{47B84921-E48B-916D-AB85-4BA32942AAEC}"/>
          </ac:picMkLst>
        </pc:picChg>
        <pc:picChg chg="add mod ord modCrop">
          <ac:chgData name="Benjamin Stratton" userId="b9a80553-efe1-4cd5-a38c-6e1f266300b8" providerId="ADAL" clId="{D8636B3E-DF7E-4BB0-9673-EA165E17AAE4}" dt="2023-10-16T15:22:50.363" v="3790" actId="14100"/>
          <ac:picMkLst>
            <pc:docMk/>
            <pc:sldMk cId="2327031239" sldId="297"/>
            <ac:picMk id="16" creationId="{4CED2CCC-E3FC-2684-F0AC-590F116FFBDE}"/>
          </ac:picMkLst>
        </pc:picChg>
        <pc:cxnChg chg="add mod">
          <ac:chgData name="Benjamin Stratton" userId="b9a80553-efe1-4cd5-a38c-6e1f266300b8" providerId="ADAL" clId="{D8636B3E-DF7E-4BB0-9673-EA165E17AAE4}" dt="2023-10-16T15:24:23.845" v="3826" actId="692"/>
          <ac:cxnSpMkLst>
            <pc:docMk/>
            <pc:sldMk cId="2327031239" sldId="297"/>
            <ac:cxnSpMk id="18" creationId="{6A614E5D-33D6-7519-E606-976C445B899B}"/>
          </ac:cxnSpMkLst>
        </pc:cxnChg>
        <pc:cxnChg chg="add mod">
          <ac:chgData name="Benjamin Stratton" userId="b9a80553-efe1-4cd5-a38c-6e1f266300b8" providerId="ADAL" clId="{D8636B3E-DF7E-4BB0-9673-EA165E17AAE4}" dt="2023-10-16T15:24:32.315" v="3835" actId="692"/>
          <ac:cxnSpMkLst>
            <pc:docMk/>
            <pc:sldMk cId="2327031239" sldId="297"/>
            <ac:cxnSpMk id="20" creationId="{026842CD-064E-E78A-C1A1-794E4CC0DEE8}"/>
          </ac:cxnSpMkLst>
        </pc:cxnChg>
      </pc:sldChg>
      <pc:sldChg chg="add del">
        <pc:chgData name="Benjamin Stratton" userId="b9a80553-efe1-4cd5-a38c-6e1f266300b8" providerId="ADAL" clId="{D8636B3E-DF7E-4BB0-9673-EA165E17AAE4}" dt="2023-10-26T16:10:13.585" v="5873"/>
        <pc:sldMkLst>
          <pc:docMk/>
          <pc:sldMk cId="650938830" sldId="298"/>
        </pc:sldMkLst>
      </pc:sldChg>
      <pc:sldChg chg="addSp delSp modSp new del mod">
        <pc:chgData name="Benjamin Stratton" userId="b9a80553-efe1-4cd5-a38c-6e1f266300b8" providerId="ADAL" clId="{D8636B3E-DF7E-4BB0-9673-EA165E17AAE4}" dt="2023-10-26T16:10:02.308" v="5867" actId="2696"/>
        <pc:sldMkLst>
          <pc:docMk/>
          <pc:sldMk cId="1835367132" sldId="298"/>
        </pc:sldMkLst>
        <pc:spChg chg="add del">
          <ac:chgData name="Benjamin Stratton" userId="b9a80553-efe1-4cd5-a38c-6e1f266300b8" providerId="ADAL" clId="{D8636B3E-DF7E-4BB0-9673-EA165E17AAE4}" dt="2023-10-26T16:09:52.695" v="5865" actId="21"/>
          <ac:spMkLst>
            <pc:docMk/>
            <pc:sldMk cId="1835367132" sldId="298"/>
            <ac:spMk id="2" creationId="{D7211262-F1E8-AF93-F1D7-9A6A58A0B391}"/>
          </ac:spMkLst>
        </pc:spChg>
        <pc:spChg chg="add del mod">
          <ac:chgData name="Benjamin Stratton" userId="b9a80553-efe1-4cd5-a38c-6e1f266300b8" providerId="ADAL" clId="{D8636B3E-DF7E-4BB0-9673-EA165E17AAE4}" dt="2023-10-26T16:07:04.366" v="5753" actId="478"/>
          <ac:spMkLst>
            <pc:docMk/>
            <pc:sldMk cId="1835367132" sldId="298"/>
            <ac:spMk id="5" creationId="{BBC969F1-7F43-DAF6-05C5-528C2607002B}"/>
          </ac:spMkLst>
        </pc:spChg>
        <pc:spChg chg="add mod">
          <ac:chgData name="Benjamin Stratton" userId="b9a80553-efe1-4cd5-a38c-6e1f266300b8" providerId="ADAL" clId="{D8636B3E-DF7E-4BB0-9673-EA165E17AAE4}" dt="2023-10-26T16:08:22.496" v="5837" actId="20577"/>
          <ac:spMkLst>
            <pc:docMk/>
            <pc:sldMk cId="1835367132" sldId="298"/>
            <ac:spMk id="6" creationId="{2CC5A937-708E-3737-712E-78F536BB684E}"/>
          </ac:spMkLst>
        </pc:spChg>
        <pc:spChg chg="add del mod">
          <ac:chgData name="Benjamin Stratton" userId="b9a80553-efe1-4cd5-a38c-6e1f266300b8" providerId="ADAL" clId="{D8636B3E-DF7E-4BB0-9673-EA165E17AAE4}" dt="2023-10-26T16:09:53" v="5866"/>
          <ac:spMkLst>
            <pc:docMk/>
            <pc:sldMk cId="1835367132" sldId="298"/>
            <ac:spMk id="11" creationId="{5AAFB21B-E969-AA48-1887-09AC7583C18F}"/>
          </ac:spMkLst>
        </pc:spChg>
        <pc:picChg chg="add mod">
          <ac:chgData name="Benjamin Stratton" userId="b9a80553-efe1-4cd5-a38c-6e1f266300b8" providerId="ADAL" clId="{D8636B3E-DF7E-4BB0-9673-EA165E17AAE4}" dt="2023-10-26T16:07:13.026" v="5754"/>
          <ac:picMkLst>
            <pc:docMk/>
            <pc:sldMk cId="1835367132" sldId="298"/>
            <ac:picMk id="7" creationId="{B361A236-4E33-5C05-9618-2CED4A8259F9}"/>
          </ac:picMkLst>
        </pc:picChg>
        <pc:picChg chg="add mod">
          <ac:chgData name="Benjamin Stratton" userId="b9a80553-efe1-4cd5-a38c-6e1f266300b8" providerId="ADAL" clId="{D8636B3E-DF7E-4BB0-9673-EA165E17AAE4}" dt="2023-10-26T16:07:13.026" v="5754"/>
          <ac:picMkLst>
            <pc:docMk/>
            <pc:sldMk cId="1835367132" sldId="298"/>
            <ac:picMk id="8" creationId="{E9D2496E-ED08-F89B-F412-44994881CA0D}"/>
          </ac:picMkLst>
        </pc:picChg>
        <pc:picChg chg="add mod">
          <ac:chgData name="Benjamin Stratton" userId="b9a80553-efe1-4cd5-a38c-6e1f266300b8" providerId="ADAL" clId="{D8636B3E-DF7E-4BB0-9673-EA165E17AAE4}" dt="2023-10-26T16:07:53.566" v="5769" actId="1076"/>
          <ac:picMkLst>
            <pc:docMk/>
            <pc:sldMk cId="1835367132" sldId="298"/>
            <ac:picMk id="10" creationId="{84616AB2-A3CF-6D0F-E411-AE83BB1EE878}"/>
          </ac:picMkLst>
        </pc:picChg>
        <pc:picChg chg="add del mod">
          <ac:chgData name="Benjamin Stratton" userId="b9a80553-efe1-4cd5-a38c-6e1f266300b8" providerId="ADAL" clId="{D8636B3E-DF7E-4BB0-9673-EA165E17AAE4}" dt="2023-10-26T16:09:53" v="5866"/>
          <ac:picMkLst>
            <pc:docMk/>
            <pc:sldMk cId="1835367132" sldId="298"/>
            <ac:picMk id="12" creationId="{8E2FB07E-27DE-D0F8-4A87-BC4F88504B75}"/>
          </ac:picMkLst>
        </pc:picChg>
      </pc:sldChg>
      <pc:sldChg chg="add del">
        <pc:chgData name="Benjamin Stratton" userId="b9a80553-efe1-4cd5-a38c-6e1f266300b8" providerId="ADAL" clId="{D8636B3E-DF7E-4BB0-9673-EA165E17AAE4}" dt="2023-10-26T16:10:31.125" v="5876" actId="2696"/>
        <pc:sldMkLst>
          <pc:docMk/>
          <pc:sldMk cId="2618746941" sldId="298"/>
        </pc:sldMkLst>
      </pc:sldChg>
      <pc:sldChg chg="addSp modSp add mod ord">
        <pc:chgData name="Benjamin Stratton" userId="b9a80553-efe1-4cd5-a38c-6e1f266300b8" providerId="ADAL" clId="{D8636B3E-DF7E-4BB0-9673-EA165E17AAE4}" dt="2023-10-26T16:09:12.085" v="5857" actId="20577"/>
        <pc:sldMkLst>
          <pc:docMk/>
          <pc:sldMk cId="1950710700" sldId="299"/>
        </pc:sldMkLst>
        <pc:spChg chg="mod">
          <ac:chgData name="Benjamin Stratton" userId="b9a80553-efe1-4cd5-a38c-6e1f266300b8" providerId="ADAL" clId="{D8636B3E-DF7E-4BB0-9673-EA165E17AAE4}" dt="2023-10-26T16:09:12.085" v="5857" actId="20577"/>
          <ac:spMkLst>
            <pc:docMk/>
            <pc:sldMk cId="1950710700" sldId="299"/>
            <ac:spMk id="3" creationId="{BD6E79BA-7D9A-3C70-1F3C-2E52C894A638}"/>
          </ac:spMkLst>
        </pc:spChg>
        <pc:spChg chg="mod">
          <ac:chgData name="Benjamin Stratton" userId="b9a80553-efe1-4cd5-a38c-6e1f266300b8" providerId="ADAL" clId="{D8636B3E-DF7E-4BB0-9673-EA165E17AAE4}" dt="2023-10-25T14:01:20.355" v="4509" actId="20577"/>
          <ac:spMkLst>
            <pc:docMk/>
            <pc:sldMk cId="1950710700" sldId="299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D8636B3E-DF7E-4BB0-9673-EA165E17AAE4}" dt="2023-10-26T16:09:10.635" v="5856" actId="1076"/>
          <ac:picMkLst>
            <pc:docMk/>
            <pc:sldMk cId="1950710700" sldId="299"/>
            <ac:picMk id="4" creationId="{3F82DDB6-60B1-437B-E6B8-3553529DC843}"/>
          </ac:picMkLst>
        </pc:picChg>
      </pc:sldChg>
      <pc:sldChg chg="addSp delSp modSp add mod modAnim">
        <pc:chgData name="Benjamin Stratton" userId="b9a80553-efe1-4cd5-a38c-6e1f266300b8" providerId="ADAL" clId="{D8636B3E-DF7E-4BB0-9673-EA165E17AAE4}" dt="2023-10-26T16:09:29.575" v="5860" actId="1076"/>
        <pc:sldMkLst>
          <pc:docMk/>
          <pc:sldMk cId="2330341350" sldId="300"/>
        </pc:sldMkLst>
        <pc:spChg chg="add mod">
          <ac:chgData name="Benjamin Stratton" userId="b9a80553-efe1-4cd5-a38c-6e1f266300b8" providerId="ADAL" clId="{D8636B3E-DF7E-4BB0-9673-EA165E17AAE4}" dt="2023-10-26T16:09:29.575" v="5860" actId="1076"/>
          <ac:spMkLst>
            <pc:docMk/>
            <pc:sldMk cId="2330341350" sldId="300"/>
            <ac:spMk id="2" creationId="{AA152641-34EE-683A-4348-21317C3AE3EA}"/>
          </ac:spMkLst>
        </pc:spChg>
        <pc:spChg chg="mod">
          <ac:chgData name="Benjamin Stratton" userId="b9a80553-efe1-4cd5-a38c-6e1f266300b8" providerId="ADAL" clId="{D8636B3E-DF7E-4BB0-9673-EA165E17AAE4}" dt="2023-10-26T16:09:25.365" v="5858" actId="20577"/>
          <ac:spMkLst>
            <pc:docMk/>
            <pc:sldMk cId="2330341350" sldId="300"/>
            <ac:spMk id="3" creationId="{BD6E79BA-7D9A-3C70-1F3C-2E52C894A638}"/>
          </ac:spMkLst>
        </pc:spChg>
        <pc:spChg chg="del mod">
          <ac:chgData name="Benjamin Stratton" userId="b9a80553-efe1-4cd5-a38c-6e1f266300b8" providerId="ADAL" clId="{D8636B3E-DF7E-4BB0-9673-EA165E17AAE4}" dt="2023-10-25T14:52:06.689" v="4672"/>
          <ac:spMkLst>
            <pc:docMk/>
            <pc:sldMk cId="2330341350" sldId="300"/>
            <ac:spMk id="5" creationId="{7E0B8478-C53B-8183-4C92-0CFF854C4EF8}"/>
          </ac:spMkLst>
        </pc:spChg>
        <pc:picChg chg="add mod">
          <ac:chgData name="Benjamin Stratton" userId="b9a80553-efe1-4cd5-a38c-6e1f266300b8" providerId="ADAL" clId="{D8636B3E-DF7E-4BB0-9673-EA165E17AAE4}" dt="2023-10-25T14:55:25.039" v="4675" actId="1076"/>
          <ac:picMkLst>
            <pc:docMk/>
            <pc:sldMk cId="2330341350" sldId="300"/>
            <ac:picMk id="4" creationId="{9CCCA84C-46C6-BD91-D365-600CF76DBF3F}"/>
          </ac:picMkLst>
        </pc:picChg>
        <pc:picChg chg="add mod">
          <ac:chgData name="Benjamin Stratton" userId="b9a80553-efe1-4cd5-a38c-6e1f266300b8" providerId="ADAL" clId="{D8636B3E-DF7E-4BB0-9673-EA165E17AAE4}" dt="2023-10-25T14:56:27.246" v="4679" actId="1076"/>
          <ac:picMkLst>
            <pc:docMk/>
            <pc:sldMk cId="2330341350" sldId="300"/>
            <ac:picMk id="5" creationId="{82AAA042-F2F8-C1C2-9148-6F9EC1D9C78E}"/>
          </ac:picMkLst>
        </pc:picChg>
        <pc:picChg chg="del">
          <ac:chgData name="Benjamin Stratton" userId="b9a80553-efe1-4cd5-a38c-6e1f266300b8" providerId="ADAL" clId="{D8636B3E-DF7E-4BB0-9673-EA165E17AAE4}" dt="2023-10-25T14:52:06.688" v="4670" actId="478"/>
          <ac:picMkLst>
            <pc:docMk/>
            <pc:sldMk cId="2330341350" sldId="300"/>
            <ac:picMk id="6" creationId="{5030146E-7231-2CEB-F901-447471C7F7CB}"/>
          </ac:picMkLst>
        </pc:picChg>
        <pc:picChg chg="add mod">
          <ac:chgData name="Benjamin Stratton" userId="b9a80553-efe1-4cd5-a38c-6e1f266300b8" providerId="ADAL" clId="{D8636B3E-DF7E-4BB0-9673-EA165E17AAE4}" dt="2023-10-26T16:09:29.575" v="5860" actId="1076"/>
          <ac:picMkLst>
            <pc:docMk/>
            <pc:sldMk cId="2330341350" sldId="300"/>
            <ac:picMk id="6" creationId="{93935066-F012-921A-7522-9CE72EB312AF}"/>
          </ac:picMkLst>
        </pc:picChg>
        <pc:picChg chg="mod">
          <ac:chgData name="Benjamin Stratton" userId="b9a80553-efe1-4cd5-a38c-6e1f266300b8" providerId="ADAL" clId="{D8636B3E-DF7E-4BB0-9673-EA165E17AAE4}" dt="2023-10-26T15:59:49.900" v="5731" actId="1076"/>
          <ac:picMkLst>
            <pc:docMk/>
            <pc:sldMk cId="2330341350" sldId="300"/>
            <ac:picMk id="8" creationId="{AC8B448D-B6C2-8835-D334-059D9F5B33BE}"/>
          </ac:picMkLst>
        </pc:picChg>
      </pc:sldChg>
      <pc:sldChg chg="modSp add mod">
        <pc:chgData name="Benjamin Stratton" userId="b9a80553-efe1-4cd5-a38c-6e1f266300b8" providerId="ADAL" clId="{D8636B3E-DF7E-4BB0-9673-EA165E17AAE4}" dt="2023-10-26T14:51:58.471" v="4694" actId="400"/>
        <pc:sldMkLst>
          <pc:docMk/>
          <pc:sldMk cId="1931828211" sldId="301"/>
        </pc:sldMkLst>
        <pc:spChg chg="mod">
          <ac:chgData name="Benjamin Stratton" userId="b9a80553-efe1-4cd5-a38c-6e1f266300b8" providerId="ADAL" clId="{D8636B3E-DF7E-4BB0-9673-EA165E17AAE4}" dt="2023-10-26T14:51:58.471" v="4694" actId="400"/>
          <ac:spMkLst>
            <pc:docMk/>
            <pc:sldMk cId="1931828211" sldId="301"/>
            <ac:spMk id="23554" creationId="{424A0D4C-2885-B5DF-1AD5-84F0EA20EA81}"/>
          </ac:spMkLst>
        </pc:spChg>
      </pc:sldChg>
      <pc:sldChg chg="addSp delSp modSp new mod ord modAnim modNotesTx">
        <pc:chgData name="Benjamin Stratton" userId="b9a80553-efe1-4cd5-a38c-6e1f266300b8" providerId="ADAL" clId="{D8636B3E-DF7E-4BB0-9673-EA165E17AAE4}" dt="2023-11-03T13:16:54.128" v="7467" actId="20577"/>
        <pc:sldMkLst>
          <pc:docMk/>
          <pc:sldMk cId="174722755" sldId="302"/>
        </pc:sldMkLst>
        <pc:spChg chg="mod">
          <ac:chgData name="Benjamin Stratton" userId="b9a80553-efe1-4cd5-a38c-6e1f266300b8" providerId="ADAL" clId="{D8636B3E-DF7E-4BB0-9673-EA165E17AAE4}" dt="2023-10-26T16:55:10.452" v="7328" actId="115"/>
          <ac:spMkLst>
            <pc:docMk/>
            <pc:sldMk cId="174722755" sldId="302"/>
            <ac:spMk id="2" creationId="{5B86C45E-941F-3CC2-4670-0453E06627CF}"/>
          </ac:spMkLst>
        </pc:spChg>
        <pc:spChg chg="mod">
          <ac:chgData name="Benjamin Stratton" userId="b9a80553-efe1-4cd5-a38c-6e1f266300b8" providerId="ADAL" clId="{D8636B3E-DF7E-4BB0-9673-EA165E17AAE4}" dt="2023-11-03T13:14:17.818" v="7350" actId="20577"/>
          <ac:spMkLst>
            <pc:docMk/>
            <pc:sldMk cId="174722755" sldId="302"/>
            <ac:spMk id="3" creationId="{C8EC8530-B5BB-C3D3-342C-4367BA96A3E2}"/>
          </ac:spMkLst>
        </pc:spChg>
        <pc:spChg chg="del">
          <ac:chgData name="Benjamin Stratton" userId="b9a80553-efe1-4cd5-a38c-6e1f266300b8" providerId="ADAL" clId="{D8636B3E-DF7E-4BB0-9673-EA165E17AAE4}" dt="2023-10-26T15:26:19.159" v="5195" actId="21"/>
          <ac:spMkLst>
            <pc:docMk/>
            <pc:sldMk cId="174722755" sldId="302"/>
            <ac:spMk id="4" creationId="{7200D461-5B29-B414-4E15-4B95D38DF12F}"/>
          </ac:spMkLst>
        </pc:spChg>
        <pc:spChg chg="add del mod">
          <ac:chgData name="Benjamin Stratton" userId="b9a80553-efe1-4cd5-a38c-6e1f266300b8" providerId="ADAL" clId="{D8636B3E-DF7E-4BB0-9673-EA165E17AAE4}" dt="2023-10-26T15:35:01.177" v="5635" actId="478"/>
          <ac:spMkLst>
            <pc:docMk/>
            <pc:sldMk cId="174722755" sldId="302"/>
            <ac:spMk id="7" creationId="{808CF23D-9D86-BCFE-31AE-FD6E07586291}"/>
          </ac:spMkLst>
        </pc:spChg>
        <pc:spChg chg="add mod">
          <ac:chgData name="Benjamin Stratton" userId="b9a80553-efe1-4cd5-a38c-6e1f266300b8" providerId="ADAL" clId="{D8636B3E-DF7E-4BB0-9673-EA165E17AAE4}" dt="2023-10-26T16:55:37.030" v="7346" actId="14100"/>
          <ac:spMkLst>
            <pc:docMk/>
            <pc:sldMk cId="174722755" sldId="302"/>
            <ac:spMk id="10" creationId="{7A5D18D1-4612-8230-D38F-1155E1EA6EED}"/>
          </ac:spMkLst>
        </pc:spChg>
        <pc:picChg chg="add del mod">
          <ac:chgData name="Benjamin Stratton" userId="b9a80553-efe1-4cd5-a38c-6e1f266300b8" providerId="ADAL" clId="{D8636B3E-DF7E-4BB0-9673-EA165E17AAE4}" dt="2023-10-26T15:33:50.372" v="5612" actId="478"/>
          <ac:picMkLst>
            <pc:docMk/>
            <pc:sldMk cId="174722755" sldId="302"/>
            <ac:picMk id="5" creationId="{6C4D755D-2E6E-C1CC-745C-48A777779B13}"/>
          </ac:picMkLst>
        </pc:picChg>
        <pc:picChg chg="add del mod">
          <ac:chgData name="Benjamin Stratton" userId="b9a80553-efe1-4cd5-a38c-6e1f266300b8" providerId="ADAL" clId="{D8636B3E-DF7E-4BB0-9673-EA165E17AAE4}" dt="2023-10-26T15:35:30.523" v="5644" actId="478"/>
          <ac:picMkLst>
            <pc:docMk/>
            <pc:sldMk cId="174722755" sldId="302"/>
            <ac:picMk id="6" creationId="{DC64CF0A-50D1-5969-F208-21E2D04B2AA5}"/>
          </ac:picMkLst>
        </pc:picChg>
        <pc:picChg chg="add mod">
          <ac:chgData name="Benjamin Stratton" userId="b9a80553-efe1-4cd5-a38c-6e1f266300b8" providerId="ADAL" clId="{D8636B3E-DF7E-4BB0-9673-EA165E17AAE4}" dt="2023-10-26T16:52:58.969" v="7097" actId="1076"/>
          <ac:picMkLst>
            <pc:docMk/>
            <pc:sldMk cId="174722755" sldId="302"/>
            <ac:picMk id="8" creationId="{CBDA90FE-D376-BEE2-01D0-22248C32D146}"/>
          </ac:picMkLst>
        </pc:picChg>
        <pc:picChg chg="add mod">
          <ac:chgData name="Benjamin Stratton" userId="b9a80553-efe1-4cd5-a38c-6e1f266300b8" providerId="ADAL" clId="{D8636B3E-DF7E-4BB0-9673-EA165E17AAE4}" dt="2023-10-26T16:52:58.969" v="7097" actId="1076"/>
          <ac:picMkLst>
            <pc:docMk/>
            <pc:sldMk cId="174722755" sldId="302"/>
            <ac:picMk id="9" creationId="{602D6994-3DB2-7AF4-8012-68352DE21EEC}"/>
          </ac:picMkLst>
        </pc:picChg>
        <pc:picChg chg="add mod">
          <ac:chgData name="Benjamin Stratton" userId="b9a80553-efe1-4cd5-a38c-6e1f266300b8" providerId="ADAL" clId="{D8636B3E-DF7E-4BB0-9673-EA165E17AAE4}" dt="2023-10-26T16:55:28.155" v="7332" actId="1076"/>
          <ac:picMkLst>
            <pc:docMk/>
            <pc:sldMk cId="174722755" sldId="302"/>
            <ac:picMk id="11" creationId="{66158A45-AE36-B8AB-922B-02C6989BCA00}"/>
          </ac:picMkLst>
        </pc:picChg>
      </pc:sldChg>
      <pc:sldChg chg="addSp delSp modSp new mod ord">
        <pc:chgData name="Benjamin Stratton" userId="b9a80553-efe1-4cd5-a38c-6e1f266300b8" providerId="ADAL" clId="{D8636B3E-DF7E-4BB0-9673-EA165E17AAE4}" dt="2023-10-26T16:45:48.778" v="6897" actId="20577"/>
        <pc:sldMkLst>
          <pc:docMk/>
          <pc:sldMk cId="3523831668" sldId="303"/>
        </pc:sldMkLst>
        <pc:spChg chg="del">
          <ac:chgData name="Benjamin Stratton" userId="b9a80553-efe1-4cd5-a38c-6e1f266300b8" providerId="ADAL" clId="{D8636B3E-DF7E-4BB0-9673-EA165E17AAE4}" dt="2023-10-26T15:59:07.840" v="5718" actId="21"/>
          <ac:spMkLst>
            <pc:docMk/>
            <pc:sldMk cId="3523831668" sldId="303"/>
            <ac:spMk id="2" creationId="{BCFA8A76-FCFB-B5FA-9EAB-0D43A66FA6EF}"/>
          </ac:spMkLst>
        </pc:spChg>
        <pc:spChg chg="add mod">
          <ac:chgData name="Benjamin Stratton" userId="b9a80553-efe1-4cd5-a38c-6e1f266300b8" providerId="ADAL" clId="{D8636B3E-DF7E-4BB0-9673-EA165E17AAE4}" dt="2023-10-26T15:59:18.131" v="5727" actId="1076"/>
          <ac:spMkLst>
            <pc:docMk/>
            <pc:sldMk cId="3523831668" sldId="303"/>
            <ac:spMk id="11" creationId="{B722ACB6-316E-735E-D812-FE0D8E5FC9F8}"/>
          </ac:spMkLst>
        </pc:spChg>
        <pc:spChg chg="add mod">
          <ac:chgData name="Benjamin Stratton" userId="b9a80553-efe1-4cd5-a38c-6e1f266300b8" providerId="ADAL" clId="{D8636B3E-DF7E-4BB0-9673-EA165E17AAE4}" dt="2023-10-26T16:45:48.778" v="6897" actId="20577"/>
          <ac:spMkLst>
            <pc:docMk/>
            <pc:sldMk cId="3523831668" sldId="303"/>
            <ac:spMk id="12" creationId="{1116BA96-09F7-C147-B5F3-4403D1FC9704}"/>
          </ac:spMkLst>
        </pc:spChg>
        <pc:picChg chg="add mod">
          <ac:chgData name="Benjamin Stratton" userId="b9a80553-efe1-4cd5-a38c-6e1f266300b8" providerId="ADAL" clId="{D8636B3E-DF7E-4BB0-9673-EA165E17AAE4}" dt="2023-10-26T15:48:58.543" v="5651" actId="1076"/>
          <ac:picMkLst>
            <pc:docMk/>
            <pc:sldMk cId="3523831668" sldId="303"/>
            <ac:picMk id="4" creationId="{C26F45D0-E490-C272-D7E0-1128D813E96D}"/>
          </ac:picMkLst>
        </pc:picChg>
        <pc:picChg chg="add del mod">
          <ac:chgData name="Benjamin Stratton" userId="b9a80553-efe1-4cd5-a38c-6e1f266300b8" providerId="ADAL" clId="{D8636B3E-DF7E-4BB0-9673-EA165E17AAE4}" dt="2023-10-26T15:50:56.973" v="5655" actId="478"/>
          <ac:picMkLst>
            <pc:docMk/>
            <pc:sldMk cId="3523831668" sldId="303"/>
            <ac:picMk id="6" creationId="{1235B6AC-2E3E-B13B-6153-85FBB3C6C9B2}"/>
          </ac:picMkLst>
        </pc:picChg>
        <pc:picChg chg="add mod">
          <ac:chgData name="Benjamin Stratton" userId="b9a80553-efe1-4cd5-a38c-6e1f266300b8" providerId="ADAL" clId="{D8636B3E-DF7E-4BB0-9673-EA165E17AAE4}" dt="2023-10-26T15:50:59.042" v="5656"/>
          <ac:picMkLst>
            <pc:docMk/>
            <pc:sldMk cId="3523831668" sldId="303"/>
            <ac:picMk id="8" creationId="{3AEDE411-5EE8-D9D3-A5D5-6FA896ADA0FE}"/>
          </ac:picMkLst>
        </pc:picChg>
        <pc:picChg chg="add mod">
          <ac:chgData name="Benjamin Stratton" userId="b9a80553-efe1-4cd5-a38c-6e1f266300b8" providerId="ADAL" clId="{D8636B3E-DF7E-4BB0-9673-EA165E17AAE4}" dt="2023-10-26T15:58:44.670" v="5665" actId="1076"/>
          <ac:picMkLst>
            <pc:docMk/>
            <pc:sldMk cId="3523831668" sldId="303"/>
            <ac:picMk id="10" creationId="{1BDCCBB9-7CE7-0054-51F6-CE339E3B8386}"/>
          </ac:picMkLst>
        </pc:picChg>
      </pc:sldChg>
      <pc:sldChg chg="addSp delSp modSp add mod delAnim">
        <pc:chgData name="Benjamin Stratton" userId="b9a80553-efe1-4cd5-a38c-6e1f266300b8" providerId="ADAL" clId="{D8636B3E-DF7E-4BB0-9673-EA165E17AAE4}" dt="2023-11-03T13:14:29.776" v="7355" actId="1076"/>
        <pc:sldMkLst>
          <pc:docMk/>
          <pc:sldMk cId="1928438568" sldId="304"/>
        </pc:sldMkLst>
        <pc:spChg chg="mod">
          <ac:chgData name="Benjamin Stratton" userId="b9a80553-efe1-4cd5-a38c-6e1f266300b8" providerId="ADAL" clId="{D8636B3E-DF7E-4BB0-9673-EA165E17AAE4}" dt="2023-10-26T16:28:48.589" v="6537" actId="20577"/>
          <ac:spMkLst>
            <pc:docMk/>
            <pc:sldMk cId="1928438568" sldId="304"/>
            <ac:spMk id="2" creationId="{AA152641-34EE-683A-4348-21317C3AE3EA}"/>
          </ac:spMkLst>
        </pc:spChg>
        <pc:spChg chg="add mod">
          <ac:chgData name="Benjamin Stratton" userId="b9a80553-efe1-4cd5-a38c-6e1f266300b8" providerId="ADAL" clId="{D8636B3E-DF7E-4BB0-9673-EA165E17AAE4}" dt="2023-11-03T13:14:26.350" v="7354" actId="20577"/>
          <ac:spMkLst>
            <pc:docMk/>
            <pc:sldMk cId="1928438568" sldId="304"/>
            <ac:spMk id="7" creationId="{B30C4E06-2D9E-C42B-A489-C7D6206F2D17}"/>
          </ac:spMkLst>
        </pc:spChg>
        <pc:picChg chg="mod">
          <ac:chgData name="Benjamin Stratton" userId="b9a80553-efe1-4cd5-a38c-6e1f266300b8" providerId="ADAL" clId="{D8636B3E-DF7E-4BB0-9673-EA165E17AAE4}" dt="2023-11-03T13:14:29.776" v="7355" actId="1076"/>
          <ac:picMkLst>
            <pc:docMk/>
            <pc:sldMk cId="1928438568" sldId="304"/>
            <ac:picMk id="4" creationId="{19BC6657-BB0A-BA69-93C1-6EFB59B4403A}"/>
          </ac:picMkLst>
        </pc:picChg>
        <pc:picChg chg="del">
          <ac:chgData name="Benjamin Stratton" userId="b9a80553-efe1-4cd5-a38c-6e1f266300b8" providerId="ADAL" clId="{D8636B3E-DF7E-4BB0-9673-EA165E17AAE4}" dt="2023-10-26T16:10:07.275" v="5869" actId="478"/>
          <ac:picMkLst>
            <pc:docMk/>
            <pc:sldMk cId="1928438568" sldId="304"/>
            <ac:picMk id="4" creationId="{9CCCA84C-46C6-BD91-D365-600CF76DBF3F}"/>
          </ac:picMkLst>
        </pc:picChg>
        <pc:picChg chg="del">
          <ac:chgData name="Benjamin Stratton" userId="b9a80553-efe1-4cd5-a38c-6e1f266300b8" providerId="ADAL" clId="{D8636B3E-DF7E-4BB0-9673-EA165E17AAE4}" dt="2023-10-26T16:10:10.045" v="5871" actId="478"/>
          <ac:picMkLst>
            <pc:docMk/>
            <pc:sldMk cId="1928438568" sldId="304"/>
            <ac:picMk id="5" creationId="{82AAA042-F2F8-C1C2-9148-6F9EC1D9C78E}"/>
          </ac:picMkLst>
        </pc:picChg>
        <pc:picChg chg="mod">
          <ac:chgData name="Benjamin Stratton" userId="b9a80553-efe1-4cd5-a38c-6e1f266300b8" providerId="ADAL" clId="{D8636B3E-DF7E-4BB0-9673-EA165E17AAE4}" dt="2023-10-26T16:28:44.047" v="6536" actId="1076"/>
          <ac:picMkLst>
            <pc:docMk/>
            <pc:sldMk cId="1928438568" sldId="304"/>
            <ac:picMk id="6" creationId="{93935066-F012-921A-7522-9CE72EB312AF}"/>
          </ac:picMkLst>
        </pc:picChg>
        <pc:picChg chg="del">
          <ac:chgData name="Benjamin Stratton" userId="b9a80553-efe1-4cd5-a38c-6e1f266300b8" providerId="ADAL" clId="{D8636B3E-DF7E-4BB0-9673-EA165E17AAE4}" dt="2023-10-26T16:10:07.855" v="5870" actId="478"/>
          <ac:picMkLst>
            <pc:docMk/>
            <pc:sldMk cId="1928438568" sldId="304"/>
            <ac:picMk id="8" creationId="{AC8B448D-B6C2-8835-D334-059D9F5B33BE}"/>
          </ac:picMkLst>
        </pc:picChg>
        <pc:picChg chg="add mod">
          <ac:chgData name="Benjamin Stratton" userId="b9a80553-efe1-4cd5-a38c-6e1f266300b8" providerId="ADAL" clId="{D8636B3E-DF7E-4BB0-9673-EA165E17AAE4}" dt="2023-10-26T16:10:25.469" v="5875"/>
          <ac:picMkLst>
            <pc:docMk/>
            <pc:sldMk cId="1928438568" sldId="304"/>
            <ac:picMk id="9" creationId="{6CDE0C3B-4E61-D8AA-1F17-1DF841BE27B1}"/>
          </ac:picMkLst>
        </pc:picChg>
        <pc:picChg chg="add mod">
          <ac:chgData name="Benjamin Stratton" userId="b9a80553-efe1-4cd5-a38c-6e1f266300b8" providerId="ADAL" clId="{D8636B3E-DF7E-4BB0-9673-EA165E17AAE4}" dt="2023-10-26T16:10:25.469" v="5875"/>
          <ac:picMkLst>
            <pc:docMk/>
            <pc:sldMk cId="1928438568" sldId="304"/>
            <ac:picMk id="10" creationId="{20542E40-8066-EDD7-A676-A69EAC0351F2}"/>
          </ac:picMkLst>
        </pc:picChg>
        <pc:picChg chg="add mod">
          <ac:chgData name="Benjamin Stratton" userId="b9a80553-efe1-4cd5-a38c-6e1f266300b8" providerId="ADAL" clId="{D8636B3E-DF7E-4BB0-9673-EA165E17AAE4}" dt="2023-10-26T16:10:25.469" v="5875"/>
          <ac:picMkLst>
            <pc:docMk/>
            <pc:sldMk cId="1928438568" sldId="304"/>
            <ac:picMk id="11" creationId="{D44B5B8A-6A34-8522-58BF-53866E072111}"/>
          </ac:picMkLst>
        </pc:picChg>
      </pc:sldChg>
      <pc:sldChg chg="addSp modSp new del mod">
        <pc:chgData name="Benjamin Stratton" userId="b9a80553-efe1-4cd5-a38c-6e1f266300b8" providerId="ADAL" clId="{D8636B3E-DF7E-4BB0-9673-EA165E17AAE4}" dt="2023-10-26T16:13:28.024" v="5942" actId="2696"/>
        <pc:sldMkLst>
          <pc:docMk/>
          <pc:sldMk cId="2877641283" sldId="305"/>
        </pc:sldMkLst>
        <pc:spChg chg="mod">
          <ac:chgData name="Benjamin Stratton" userId="b9a80553-efe1-4cd5-a38c-6e1f266300b8" providerId="ADAL" clId="{D8636B3E-DF7E-4BB0-9673-EA165E17AAE4}" dt="2023-10-26T16:13:09.094" v="5927" actId="20577"/>
          <ac:spMkLst>
            <pc:docMk/>
            <pc:sldMk cId="2877641283" sldId="305"/>
            <ac:spMk id="2" creationId="{810B15AE-4C17-F6C3-E274-C790ED9F963F}"/>
          </ac:spMkLst>
        </pc:spChg>
        <pc:spChg chg="add mod">
          <ac:chgData name="Benjamin Stratton" userId="b9a80553-efe1-4cd5-a38c-6e1f266300b8" providerId="ADAL" clId="{D8636B3E-DF7E-4BB0-9673-EA165E17AAE4}" dt="2023-10-26T16:13:19.890" v="5938" actId="20577"/>
          <ac:spMkLst>
            <pc:docMk/>
            <pc:sldMk cId="2877641283" sldId="305"/>
            <ac:spMk id="4" creationId="{771B59BA-EBD7-9CFA-8162-12649C30527D}"/>
          </ac:spMkLst>
        </pc:spChg>
      </pc:sldChg>
      <pc:sldChg chg="addSp delSp modSp add mod ord delAnim modAnim">
        <pc:chgData name="Benjamin Stratton" userId="b9a80553-efe1-4cd5-a38c-6e1f266300b8" providerId="ADAL" clId="{D8636B3E-DF7E-4BB0-9673-EA165E17AAE4}" dt="2023-11-03T13:16:20.349" v="7373" actId="20577"/>
        <pc:sldMkLst>
          <pc:docMk/>
          <pc:sldMk cId="2776013982" sldId="306"/>
        </pc:sldMkLst>
        <pc:spChg chg="mod">
          <ac:chgData name="Benjamin Stratton" userId="b9a80553-efe1-4cd5-a38c-6e1f266300b8" providerId="ADAL" clId="{D8636B3E-DF7E-4BB0-9673-EA165E17AAE4}" dt="2023-10-26T16:13:35.215" v="5959" actId="20577"/>
          <ac:spMkLst>
            <pc:docMk/>
            <pc:sldMk cId="2776013982" sldId="306"/>
            <ac:spMk id="2" creationId="{91563F8D-5B18-C8FD-140E-BE111FE980AB}"/>
          </ac:spMkLst>
        </pc:spChg>
        <pc:spChg chg="mod">
          <ac:chgData name="Benjamin Stratton" userId="b9a80553-efe1-4cd5-a38c-6e1f266300b8" providerId="ADAL" clId="{D8636B3E-DF7E-4BB0-9673-EA165E17AAE4}" dt="2023-11-03T13:16:20.349" v="7373" actId="20577"/>
          <ac:spMkLst>
            <pc:docMk/>
            <pc:sldMk cId="2776013982" sldId="306"/>
            <ac:spMk id="3" creationId="{C48FEAA4-5BB0-802C-30BE-4B62DE4E9A55}"/>
          </ac:spMkLst>
        </pc:spChg>
        <pc:picChg chg="del">
          <ac:chgData name="Benjamin Stratton" userId="b9a80553-efe1-4cd5-a38c-6e1f266300b8" providerId="ADAL" clId="{D8636B3E-DF7E-4BB0-9673-EA165E17AAE4}" dt="2023-10-26T16:13:43.014" v="5963" actId="478"/>
          <ac:picMkLst>
            <pc:docMk/>
            <pc:sldMk cId="2776013982" sldId="306"/>
            <ac:picMk id="4" creationId="{FD60CEAF-927E-A207-8520-70B086DEA405}"/>
          </ac:picMkLst>
        </pc:picChg>
        <pc:picChg chg="del">
          <ac:chgData name="Benjamin Stratton" userId="b9a80553-efe1-4cd5-a38c-6e1f266300b8" providerId="ADAL" clId="{D8636B3E-DF7E-4BB0-9673-EA165E17AAE4}" dt="2023-10-26T16:13:41.424" v="5961" actId="478"/>
          <ac:picMkLst>
            <pc:docMk/>
            <pc:sldMk cId="2776013982" sldId="306"/>
            <ac:picMk id="5" creationId="{F4489FBC-5DF0-0E34-4C90-037618A56F79}"/>
          </ac:picMkLst>
        </pc:picChg>
        <pc:picChg chg="del">
          <ac:chgData name="Benjamin Stratton" userId="b9a80553-efe1-4cd5-a38c-6e1f266300b8" providerId="ADAL" clId="{D8636B3E-DF7E-4BB0-9673-EA165E17AAE4}" dt="2023-10-26T16:13:42.564" v="5962" actId="478"/>
          <ac:picMkLst>
            <pc:docMk/>
            <pc:sldMk cId="2776013982" sldId="306"/>
            <ac:picMk id="6" creationId="{D1FA47B9-5F19-0ABA-80F7-1827E10EEC9B}"/>
          </ac:picMkLst>
        </pc:picChg>
        <pc:picChg chg="add mod">
          <ac:chgData name="Benjamin Stratton" userId="b9a80553-efe1-4cd5-a38c-6e1f266300b8" providerId="ADAL" clId="{D8636B3E-DF7E-4BB0-9673-EA165E17AAE4}" dt="2023-10-26T16:15:20.866" v="6087" actId="1076"/>
          <ac:picMkLst>
            <pc:docMk/>
            <pc:sldMk cId="2776013982" sldId="306"/>
            <ac:picMk id="7" creationId="{9B0D5208-C4D7-7AA3-14AB-04E85EA142C4}"/>
          </ac:picMkLst>
        </pc:picChg>
        <pc:picChg chg="add mod">
          <ac:chgData name="Benjamin Stratton" userId="b9a80553-efe1-4cd5-a38c-6e1f266300b8" providerId="ADAL" clId="{D8636B3E-DF7E-4BB0-9673-EA165E17AAE4}" dt="2023-10-26T16:15:14.213" v="6080" actId="1076"/>
          <ac:picMkLst>
            <pc:docMk/>
            <pc:sldMk cId="2776013982" sldId="306"/>
            <ac:picMk id="8" creationId="{D427F441-B0F0-26FD-4AB8-ED5669DD161B}"/>
          </ac:picMkLst>
        </pc:picChg>
        <pc:picChg chg="add mod">
          <ac:chgData name="Benjamin Stratton" userId="b9a80553-efe1-4cd5-a38c-6e1f266300b8" providerId="ADAL" clId="{D8636B3E-DF7E-4BB0-9673-EA165E17AAE4}" dt="2023-10-26T16:23:01.579" v="6491" actId="1076"/>
          <ac:picMkLst>
            <pc:docMk/>
            <pc:sldMk cId="2776013982" sldId="306"/>
            <ac:picMk id="10" creationId="{12C97256-B783-8129-30B6-128AF493DF12}"/>
          </ac:picMkLst>
        </pc:picChg>
      </pc:sldChg>
      <pc:sldChg chg="modSp add mod ord">
        <pc:chgData name="Benjamin Stratton" userId="b9a80553-efe1-4cd5-a38c-6e1f266300b8" providerId="ADAL" clId="{D8636B3E-DF7E-4BB0-9673-EA165E17AAE4}" dt="2023-10-26T16:44:55.916" v="6823" actId="20577"/>
        <pc:sldMkLst>
          <pc:docMk/>
          <pc:sldMk cId="1001542407" sldId="307"/>
        </pc:sldMkLst>
        <pc:spChg chg="mod">
          <ac:chgData name="Benjamin Stratton" userId="b9a80553-efe1-4cd5-a38c-6e1f266300b8" providerId="ADAL" clId="{D8636B3E-DF7E-4BB0-9673-EA165E17AAE4}" dt="2023-10-26T16:44:55.916" v="6823" actId="20577"/>
          <ac:spMkLst>
            <pc:docMk/>
            <pc:sldMk cId="1001542407" sldId="307"/>
            <ac:spMk id="2" creationId="{3F424BA6-1163-D498-DAFB-8A5B0C93F9A0}"/>
          </ac:spMkLst>
        </pc:spChg>
      </pc:sldChg>
      <pc:sldChg chg="new del ord">
        <pc:chgData name="Benjamin Stratton" userId="b9a80553-efe1-4cd5-a38c-6e1f266300b8" providerId="ADAL" clId="{D8636B3E-DF7E-4BB0-9673-EA165E17AAE4}" dt="2023-10-26T16:35:04.002" v="6797" actId="2696"/>
        <pc:sldMkLst>
          <pc:docMk/>
          <pc:sldMk cId="3150145836" sldId="307"/>
        </pc:sldMkLst>
      </pc:sldChg>
      <pc:sldChg chg="delSp modSp add mod">
        <pc:chgData name="Benjamin Stratton" userId="b9a80553-efe1-4cd5-a38c-6e1f266300b8" providerId="ADAL" clId="{D8636B3E-DF7E-4BB0-9673-EA165E17AAE4}" dt="2023-10-26T16:46:14.316" v="6928" actId="21"/>
        <pc:sldMkLst>
          <pc:docMk/>
          <pc:sldMk cId="3764257747" sldId="308"/>
        </pc:sldMkLst>
        <pc:spChg chg="mod">
          <ac:chgData name="Benjamin Stratton" userId="b9a80553-efe1-4cd5-a38c-6e1f266300b8" providerId="ADAL" clId="{D8636B3E-DF7E-4BB0-9673-EA165E17AAE4}" dt="2023-10-26T16:46:06.122" v="6927" actId="20577"/>
          <ac:spMkLst>
            <pc:docMk/>
            <pc:sldMk cId="3764257747" sldId="308"/>
            <ac:spMk id="2" creationId="{3F424BA6-1163-D498-DAFB-8A5B0C93F9A0}"/>
          </ac:spMkLst>
        </pc:spChg>
        <pc:spChg chg="del">
          <ac:chgData name="Benjamin Stratton" userId="b9a80553-efe1-4cd5-a38c-6e1f266300b8" providerId="ADAL" clId="{D8636B3E-DF7E-4BB0-9673-EA165E17AAE4}" dt="2023-10-26T16:46:14.316" v="6928" actId="21"/>
          <ac:spMkLst>
            <pc:docMk/>
            <pc:sldMk cId="3764257747" sldId="308"/>
            <ac:spMk id="4" creationId="{36789BA6-F221-DAFA-7BA8-48FC7E6CB184}"/>
          </ac:spMkLst>
        </pc:spChg>
      </pc:sldChg>
    </pc:docChg>
  </pc:docChgLst>
  <pc:docChgLst>
    <pc:chgData name="Benjamin Stratton" userId="b9a80553-efe1-4cd5-a38c-6e1f266300b8" providerId="ADAL" clId="{63A622D5-ACE9-4E55-B086-0DAC760FFF95}"/>
    <pc:docChg chg="undo redo custSel addSld delSld modSld sldOrd">
      <pc:chgData name="Benjamin Stratton" userId="b9a80553-efe1-4cd5-a38c-6e1f266300b8" providerId="ADAL" clId="{63A622D5-ACE9-4E55-B086-0DAC760FFF95}" dt="2023-11-01T13:09:42.116" v="3809" actId="20577"/>
      <pc:docMkLst>
        <pc:docMk/>
      </pc:docMkLst>
      <pc:sldChg chg="modSp del mod">
        <pc:chgData name="Benjamin Stratton" userId="b9a80553-efe1-4cd5-a38c-6e1f266300b8" providerId="ADAL" clId="{63A622D5-ACE9-4E55-B086-0DAC760FFF95}" dt="2023-10-30T13:38:18.474" v="1946" actId="2696"/>
        <pc:sldMkLst>
          <pc:docMk/>
          <pc:sldMk cId="711853030" sldId="260"/>
        </pc:sldMkLst>
        <pc:spChg chg="mod">
          <ac:chgData name="Benjamin Stratton" userId="b9a80553-efe1-4cd5-a38c-6e1f266300b8" providerId="ADAL" clId="{63A622D5-ACE9-4E55-B086-0DAC760FFF95}" dt="2023-10-30T13:37:40.308" v="1941" actId="1076"/>
          <ac:spMkLst>
            <pc:docMk/>
            <pc:sldMk cId="711853030" sldId="260"/>
            <ac:spMk id="3" creationId="{961DB42E-9B0F-AAA8-3098-4DBAD57B44B8}"/>
          </ac:spMkLst>
        </pc:spChg>
      </pc:sldChg>
      <pc:sldChg chg="delSp modSp mod modAnim modNotesTx">
        <pc:chgData name="Benjamin Stratton" userId="b9a80553-efe1-4cd5-a38c-6e1f266300b8" providerId="ADAL" clId="{63A622D5-ACE9-4E55-B086-0DAC760FFF95}" dt="2023-10-31T23:29:13.525" v="3572" actId="1076"/>
        <pc:sldMkLst>
          <pc:docMk/>
          <pc:sldMk cId="2651537751" sldId="261"/>
        </pc:sldMkLst>
        <pc:spChg chg="mod">
          <ac:chgData name="Benjamin Stratton" userId="b9a80553-efe1-4cd5-a38c-6e1f266300b8" providerId="ADAL" clId="{63A622D5-ACE9-4E55-B086-0DAC760FFF95}" dt="2023-10-31T23:29:13.525" v="3572" actId="1076"/>
          <ac:spMkLst>
            <pc:docMk/>
            <pc:sldMk cId="2651537751" sldId="261"/>
            <ac:spMk id="48" creationId="{5451F3EC-457D-58D2-D744-089236DD2F83}"/>
          </ac:spMkLst>
        </pc:spChg>
        <pc:picChg chg="del">
          <ac:chgData name="Benjamin Stratton" userId="b9a80553-efe1-4cd5-a38c-6e1f266300b8" providerId="ADAL" clId="{63A622D5-ACE9-4E55-B086-0DAC760FFF95}" dt="2023-10-31T23:28:45.329" v="3567" actId="478"/>
          <ac:picMkLst>
            <pc:docMk/>
            <pc:sldMk cId="2651537751" sldId="261"/>
            <ac:picMk id="38" creationId="{601C8B7B-E96F-55D8-24BF-84EE86F50FD7}"/>
          </ac:picMkLst>
        </pc:picChg>
        <pc:picChg chg="mod">
          <ac:chgData name="Benjamin Stratton" userId="b9a80553-efe1-4cd5-a38c-6e1f266300b8" providerId="ADAL" clId="{63A622D5-ACE9-4E55-B086-0DAC760FFF95}" dt="2023-10-31T23:29:13.525" v="3572" actId="1076"/>
          <ac:picMkLst>
            <pc:docMk/>
            <pc:sldMk cId="2651537751" sldId="261"/>
            <ac:picMk id="45" creationId="{37757D25-08BC-CB1E-3493-A037DACA3540}"/>
          </ac:picMkLst>
        </pc:picChg>
        <pc:picChg chg="mod">
          <ac:chgData name="Benjamin Stratton" userId="b9a80553-efe1-4cd5-a38c-6e1f266300b8" providerId="ADAL" clId="{63A622D5-ACE9-4E55-B086-0DAC760FFF95}" dt="2023-10-31T23:29:13.525" v="3572" actId="1076"/>
          <ac:picMkLst>
            <pc:docMk/>
            <pc:sldMk cId="2651537751" sldId="261"/>
            <ac:picMk id="46" creationId="{2D24A39C-1857-C58B-A5DD-AD30C03E7799}"/>
          </ac:picMkLst>
        </pc:picChg>
        <pc:picChg chg="mod">
          <ac:chgData name="Benjamin Stratton" userId="b9a80553-efe1-4cd5-a38c-6e1f266300b8" providerId="ADAL" clId="{63A622D5-ACE9-4E55-B086-0DAC760FFF95}" dt="2023-10-31T23:29:13.525" v="3572" actId="1076"/>
          <ac:picMkLst>
            <pc:docMk/>
            <pc:sldMk cId="2651537751" sldId="261"/>
            <ac:picMk id="47" creationId="{8972C7E6-6F68-07DD-699B-7DA4F7294453}"/>
          </ac:picMkLst>
        </pc:picChg>
      </pc:sldChg>
      <pc:sldChg chg="delSp modSp mod delAnim modNotesTx">
        <pc:chgData name="Benjamin Stratton" userId="b9a80553-efe1-4cd5-a38c-6e1f266300b8" providerId="ADAL" clId="{63A622D5-ACE9-4E55-B086-0DAC760FFF95}" dt="2023-10-31T23:33:34.075" v="3776" actId="20577"/>
        <pc:sldMkLst>
          <pc:docMk/>
          <pc:sldMk cId="2025708049" sldId="262"/>
        </pc:sldMkLst>
        <pc:spChg chg="mod">
          <ac:chgData name="Benjamin Stratton" userId="b9a80553-efe1-4cd5-a38c-6e1f266300b8" providerId="ADAL" clId="{63A622D5-ACE9-4E55-B086-0DAC760FFF95}" dt="2023-10-30T14:07:14.145" v="2369" actId="403"/>
          <ac:spMkLst>
            <pc:docMk/>
            <pc:sldMk cId="2025708049" sldId="262"/>
            <ac:spMk id="4" creationId="{A46CAD4A-D51A-725B-1750-F91F93775760}"/>
          </ac:spMkLst>
        </pc:spChg>
        <pc:spChg chg="mod">
          <ac:chgData name="Benjamin Stratton" userId="b9a80553-efe1-4cd5-a38c-6e1f266300b8" providerId="ADAL" clId="{63A622D5-ACE9-4E55-B086-0DAC760FFF95}" dt="2023-10-30T14:07:06.579" v="2366" actId="2711"/>
          <ac:spMkLst>
            <pc:docMk/>
            <pc:sldMk cId="2025708049" sldId="262"/>
            <ac:spMk id="5" creationId="{EC1E80B9-2BC1-BDE5-49EF-8A17AA405F88}"/>
          </ac:spMkLst>
        </pc:spChg>
        <pc:spChg chg="mod">
          <ac:chgData name="Benjamin Stratton" userId="b9a80553-efe1-4cd5-a38c-6e1f266300b8" providerId="ADAL" clId="{63A622D5-ACE9-4E55-B086-0DAC760FFF95}" dt="2023-10-30T14:06:59.363" v="2363" actId="403"/>
          <ac:spMkLst>
            <pc:docMk/>
            <pc:sldMk cId="2025708049" sldId="262"/>
            <ac:spMk id="6" creationId="{EB9EB5C7-1498-F049-822D-5A033E949BB9}"/>
          </ac:spMkLst>
        </pc:spChg>
        <pc:spChg chg="mod">
          <ac:chgData name="Benjamin Stratton" userId="b9a80553-efe1-4cd5-a38c-6e1f266300b8" providerId="ADAL" clId="{63A622D5-ACE9-4E55-B086-0DAC760FFF95}" dt="2023-10-30T14:07:40.394" v="2384" actId="20577"/>
          <ac:spMkLst>
            <pc:docMk/>
            <pc:sldMk cId="2025708049" sldId="262"/>
            <ac:spMk id="7" creationId="{E617270B-BFFF-8C52-6387-E299A560D6A1}"/>
          </ac:spMkLst>
        </pc:spChg>
        <pc:spChg chg="mod">
          <ac:chgData name="Benjamin Stratton" userId="b9a80553-efe1-4cd5-a38c-6e1f266300b8" providerId="ADAL" clId="{63A622D5-ACE9-4E55-B086-0DAC760FFF95}" dt="2023-10-30T14:07:46.517" v="2385" actId="1076"/>
          <ac:spMkLst>
            <pc:docMk/>
            <pc:sldMk cId="2025708049" sldId="262"/>
            <ac:spMk id="30" creationId="{004BC60D-2357-8604-8BF0-473F0577DA93}"/>
          </ac:spMkLst>
        </pc:spChg>
        <pc:picChg chg="mod">
          <ac:chgData name="Benjamin Stratton" userId="b9a80553-efe1-4cd5-a38c-6e1f266300b8" providerId="ADAL" clId="{63A622D5-ACE9-4E55-B086-0DAC760FFF95}" dt="2023-10-31T23:30:05.292" v="3574" actId="1076"/>
          <ac:picMkLst>
            <pc:docMk/>
            <pc:sldMk cId="2025708049" sldId="262"/>
            <ac:picMk id="10" creationId="{CFC4229C-096F-405E-7D8E-0669DF77CAC7}"/>
          </ac:picMkLst>
        </pc:picChg>
        <pc:picChg chg="del">
          <ac:chgData name="Benjamin Stratton" userId="b9a80553-efe1-4cd5-a38c-6e1f266300b8" providerId="ADAL" clId="{63A622D5-ACE9-4E55-B086-0DAC760FFF95}" dt="2023-10-31T23:29:59.800" v="3573" actId="478"/>
          <ac:picMkLst>
            <pc:docMk/>
            <pc:sldMk cId="2025708049" sldId="262"/>
            <ac:picMk id="11" creationId="{950BF104-78A3-7445-9E49-504E6BE43F60}"/>
          </ac:picMkLst>
        </pc:picChg>
      </pc:sldChg>
      <pc:sldChg chg="modSp mod ord modNotesTx">
        <pc:chgData name="Benjamin Stratton" userId="b9a80553-efe1-4cd5-a38c-6e1f266300b8" providerId="ADAL" clId="{63A622D5-ACE9-4E55-B086-0DAC760FFF95}" dt="2023-10-31T23:02:48.666" v="3357"/>
        <pc:sldMkLst>
          <pc:docMk/>
          <pc:sldMk cId="42588433" sldId="263"/>
        </pc:sldMkLst>
        <pc:spChg chg="mod">
          <ac:chgData name="Benjamin Stratton" userId="b9a80553-efe1-4cd5-a38c-6e1f266300b8" providerId="ADAL" clId="{63A622D5-ACE9-4E55-B086-0DAC760FFF95}" dt="2023-10-31T22:38:37.732" v="2944" actId="1076"/>
          <ac:spMkLst>
            <pc:docMk/>
            <pc:sldMk cId="42588433" sldId="263"/>
            <ac:spMk id="5" creationId="{2D72C656-5636-A8D3-436A-E1FF38813D8B}"/>
          </ac:spMkLst>
        </pc:spChg>
        <pc:spChg chg="mod">
          <ac:chgData name="Benjamin Stratton" userId="b9a80553-efe1-4cd5-a38c-6e1f266300b8" providerId="ADAL" clId="{63A622D5-ACE9-4E55-B086-0DAC760FFF95}" dt="2023-10-31T23:01:23.659" v="3355" actId="1076"/>
          <ac:spMkLst>
            <pc:docMk/>
            <pc:sldMk cId="42588433" sldId="263"/>
            <ac:spMk id="30" creationId="{004BC60D-2357-8604-8BF0-473F0577DA93}"/>
          </ac:spMkLst>
        </pc:spChg>
        <pc:spChg chg="mod">
          <ac:chgData name="Benjamin Stratton" userId="b9a80553-efe1-4cd5-a38c-6e1f266300b8" providerId="ADAL" clId="{63A622D5-ACE9-4E55-B086-0DAC760FFF95}" dt="2023-10-30T14:08:09.196" v="2387" actId="1076"/>
          <ac:spMkLst>
            <pc:docMk/>
            <pc:sldMk cId="42588433" sldId="263"/>
            <ac:spMk id="67" creationId="{EE3AB9F5-C611-DCC6-AA06-0993D39BE020}"/>
          </ac:spMkLst>
        </pc:spChg>
      </pc:sldChg>
      <pc:sldChg chg="modSp mod ord">
        <pc:chgData name="Benjamin Stratton" userId="b9a80553-efe1-4cd5-a38c-6e1f266300b8" providerId="ADAL" clId="{63A622D5-ACE9-4E55-B086-0DAC760FFF95}" dt="2023-10-31T23:18:01.315" v="3461" actId="20578"/>
        <pc:sldMkLst>
          <pc:docMk/>
          <pc:sldMk cId="1114601483" sldId="264"/>
        </pc:sldMkLst>
        <pc:spChg chg="mod">
          <ac:chgData name="Benjamin Stratton" userId="b9a80553-efe1-4cd5-a38c-6e1f266300b8" providerId="ADAL" clId="{63A622D5-ACE9-4E55-B086-0DAC760FFF95}" dt="2023-10-31T23:17:58.960" v="3459" actId="20577"/>
          <ac:spMkLst>
            <pc:docMk/>
            <pc:sldMk cId="1114601483" sldId="264"/>
            <ac:spMk id="30" creationId="{004BC60D-2357-8604-8BF0-473F0577DA93}"/>
          </ac:spMkLst>
        </pc:spChg>
        <pc:picChg chg="mod">
          <ac:chgData name="Benjamin Stratton" userId="b9a80553-efe1-4cd5-a38c-6e1f266300b8" providerId="ADAL" clId="{63A622D5-ACE9-4E55-B086-0DAC760FFF95}" dt="2023-10-31T23:17:57.617" v="3458" actId="1076"/>
          <ac:picMkLst>
            <pc:docMk/>
            <pc:sldMk cId="1114601483" sldId="264"/>
            <ac:picMk id="4" creationId="{7899F3ED-12D5-B989-6E53-4B14421FB480}"/>
          </ac:picMkLst>
        </pc:picChg>
      </pc:sldChg>
      <pc:sldChg chg="modSp mod modAnim">
        <pc:chgData name="Benjamin Stratton" userId="b9a80553-efe1-4cd5-a38c-6e1f266300b8" providerId="ADAL" clId="{63A622D5-ACE9-4E55-B086-0DAC760FFF95}" dt="2023-10-31T23:34:45.748" v="3784" actId="20577"/>
        <pc:sldMkLst>
          <pc:docMk/>
          <pc:sldMk cId="3760426203" sldId="265"/>
        </pc:sldMkLst>
        <pc:spChg chg="mod">
          <ac:chgData name="Benjamin Stratton" userId="b9a80553-efe1-4cd5-a38c-6e1f266300b8" providerId="ADAL" clId="{63A622D5-ACE9-4E55-B086-0DAC760FFF95}" dt="2023-10-31T23:34:45.748" v="3784" actId="20577"/>
          <ac:spMkLst>
            <pc:docMk/>
            <pc:sldMk cId="3760426203" sldId="265"/>
            <ac:spMk id="2" creationId="{36977842-3260-CF31-2C3A-33B68C782689}"/>
          </ac:spMkLst>
        </pc:spChg>
        <pc:spChg chg="mod">
          <ac:chgData name="Benjamin Stratton" userId="b9a80553-efe1-4cd5-a38c-6e1f266300b8" providerId="ADAL" clId="{63A622D5-ACE9-4E55-B086-0DAC760FFF95}" dt="2023-10-31T23:03:49.855" v="3364" actId="1076"/>
          <ac:spMkLst>
            <pc:docMk/>
            <pc:sldMk cId="3760426203" sldId="265"/>
            <ac:spMk id="18" creationId="{533B13B1-0978-CE40-0A1D-A61FA8DAF2C4}"/>
          </ac:spMkLst>
        </pc:spChg>
        <pc:spChg chg="mod">
          <ac:chgData name="Benjamin Stratton" userId="b9a80553-efe1-4cd5-a38c-6e1f266300b8" providerId="ADAL" clId="{63A622D5-ACE9-4E55-B086-0DAC760FFF95}" dt="2023-10-31T23:03:45.032" v="3363" actId="1076"/>
          <ac:spMkLst>
            <pc:docMk/>
            <pc:sldMk cId="3760426203" sldId="265"/>
            <ac:spMk id="21" creationId="{CAA9DB96-F603-8953-43B4-A6C2C8C49992}"/>
          </ac:spMkLst>
        </pc:spChg>
        <pc:spChg chg="mod">
          <ac:chgData name="Benjamin Stratton" userId="b9a80553-efe1-4cd5-a38c-6e1f266300b8" providerId="ADAL" clId="{63A622D5-ACE9-4E55-B086-0DAC760FFF95}" dt="2023-10-31T22:41:29.600" v="3058" actId="20577"/>
          <ac:spMkLst>
            <pc:docMk/>
            <pc:sldMk cId="3760426203" sldId="265"/>
            <ac:spMk id="23" creationId="{98C0B0A4-7E66-D8FE-4610-C64BA097902D}"/>
          </ac:spMkLst>
        </pc:spChg>
        <pc:spChg chg="mod">
          <ac:chgData name="Benjamin Stratton" userId="b9a80553-efe1-4cd5-a38c-6e1f266300b8" providerId="ADAL" clId="{63A622D5-ACE9-4E55-B086-0DAC760FFF95}" dt="2023-10-31T22:41:17.064" v="3049" actId="20577"/>
          <ac:spMkLst>
            <pc:docMk/>
            <pc:sldMk cId="3760426203" sldId="265"/>
            <ac:spMk id="31" creationId="{78415F30-2AB3-8DFB-84B6-2425E6ED7ADC}"/>
          </ac:spMkLst>
        </pc:spChg>
        <pc:spChg chg="mod">
          <ac:chgData name="Benjamin Stratton" userId="b9a80553-efe1-4cd5-a38c-6e1f266300b8" providerId="ADAL" clId="{63A622D5-ACE9-4E55-B086-0DAC760FFF95}" dt="2023-10-31T22:40:00.132" v="3032" actId="20577"/>
          <ac:spMkLst>
            <pc:docMk/>
            <pc:sldMk cId="3760426203" sldId="265"/>
            <ac:spMk id="34" creationId="{17386DD3-E84A-CF48-539D-D49F2D089D29}"/>
          </ac:spMkLst>
        </pc:spChg>
      </pc:sldChg>
      <pc:sldChg chg="modSp mod modAnim">
        <pc:chgData name="Benjamin Stratton" userId="b9a80553-efe1-4cd5-a38c-6e1f266300b8" providerId="ADAL" clId="{63A622D5-ACE9-4E55-B086-0DAC760FFF95}" dt="2023-10-31T23:18:33.366" v="3463"/>
        <pc:sldMkLst>
          <pc:docMk/>
          <pc:sldMk cId="3522990468" sldId="266"/>
        </pc:sldMkLst>
        <pc:spChg chg="mod">
          <ac:chgData name="Benjamin Stratton" userId="b9a80553-efe1-4cd5-a38c-6e1f266300b8" providerId="ADAL" clId="{63A622D5-ACE9-4E55-B086-0DAC760FFF95}" dt="2023-10-31T22:32:24.378" v="2879" actId="1076"/>
          <ac:spMkLst>
            <pc:docMk/>
            <pc:sldMk cId="3522990468" sldId="266"/>
            <ac:spMk id="2" creationId="{C54FFA54-9BF4-C963-33DA-87CFB0E76639}"/>
          </ac:spMkLst>
        </pc:spChg>
        <pc:spChg chg="mod">
          <ac:chgData name="Benjamin Stratton" userId="b9a80553-efe1-4cd5-a38c-6e1f266300b8" providerId="ADAL" clId="{63A622D5-ACE9-4E55-B086-0DAC760FFF95}" dt="2023-10-31T22:49:07.106" v="3283" actId="1076"/>
          <ac:spMkLst>
            <pc:docMk/>
            <pc:sldMk cId="3522990468" sldId="266"/>
            <ac:spMk id="43" creationId="{33B20461-093F-B23E-D396-0BABD329FEF3}"/>
          </ac:spMkLst>
        </pc:spChg>
      </pc:sldChg>
      <pc:sldChg chg="modSp mod">
        <pc:chgData name="Benjamin Stratton" userId="b9a80553-efe1-4cd5-a38c-6e1f266300b8" providerId="ADAL" clId="{63A622D5-ACE9-4E55-B086-0DAC760FFF95}" dt="2023-10-31T22:48:29.625" v="3247" actId="20577"/>
        <pc:sldMkLst>
          <pc:docMk/>
          <pc:sldMk cId="3011199797" sldId="267"/>
        </pc:sldMkLst>
        <pc:spChg chg="mod">
          <ac:chgData name="Benjamin Stratton" userId="b9a80553-efe1-4cd5-a38c-6e1f266300b8" providerId="ADAL" clId="{63A622D5-ACE9-4E55-B086-0DAC760FFF95}" dt="2023-10-31T22:48:29.625" v="3247" actId="20577"/>
          <ac:spMkLst>
            <pc:docMk/>
            <pc:sldMk cId="3011199797" sldId="267"/>
            <ac:spMk id="3" creationId="{DC25D900-A628-D5F2-C250-0F8C038C7E3D}"/>
          </ac:spMkLst>
        </pc:spChg>
      </pc:sldChg>
      <pc:sldChg chg="modSp mod">
        <pc:chgData name="Benjamin Stratton" userId="b9a80553-efe1-4cd5-a38c-6e1f266300b8" providerId="ADAL" clId="{63A622D5-ACE9-4E55-B086-0DAC760FFF95}" dt="2023-10-25T21:42:50.208" v="13" actId="14100"/>
        <pc:sldMkLst>
          <pc:docMk/>
          <pc:sldMk cId="3837097893" sldId="268"/>
        </pc:sldMkLst>
        <pc:picChg chg="mod">
          <ac:chgData name="Benjamin Stratton" userId="b9a80553-efe1-4cd5-a38c-6e1f266300b8" providerId="ADAL" clId="{63A622D5-ACE9-4E55-B086-0DAC760FFF95}" dt="2023-10-25T21:42:50.208" v="13" actId="14100"/>
          <ac:picMkLst>
            <pc:docMk/>
            <pc:sldMk cId="3837097893" sldId="268"/>
            <ac:picMk id="5" creationId="{E5898643-189C-574B-1013-CBD296DB1E64}"/>
          </ac:picMkLst>
        </pc:picChg>
      </pc:sldChg>
      <pc:sldChg chg="addSp delSp modSp mod delAnim modAnim">
        <pc:chgData name="Benjamin Stratton" userId="b9a80553-efe1-4cd5-a38c-6e1f266300b8" providerId="ADAL" clId="{63A622D5-ACE9-4E55-B086-0DAC760FFF95}" dt="2023-11-01T09:10:45.419" v="3806" actId="1076"/>
        <pc:sldMkLst>
          <pc:docMk/>
          <pc:sldMk cId="3494187136" sldId="269"/>
        </pc:sldMkLst>
        <pc:spChg chg="mod">
          <ac:chgData name="Benjamin Stratton" userId="b9a80553-efe1-4cd5-a38c-6e1f266300b8" providerId="ADAL" clId="{63A622D5-ACE9-4E55-B086-0DAC760FFF95}" dt="2023-11-01T09:09:38.850" v="3792" actId="1076"/>
          <ac:spMkLst>
            <pc:docMk/>
            <pc:sldMk cId="3494187136" sldId="269"/>
            <ac:spMk id="8" creationId="{4FF35761-494A-D49A-82C4-0036195E98F7}"/>
          </ac:spMkLst>
        </pc:spChg>
        <pc:spChg chg="mod">
          <ac:chgData name="Benjamin Stratton" userId="b9a80553-efe1-4cd5-a38c-6e1f266300b8" providerId="ADAL" clId="{63A622D5-ACE9-4E55-B086-0DAC760FFF95}" dt="2023-11-01T09:09:56.204" v="3797" actId="1076"/>
          <ac:spMkLst>
            <pc:docMk/>
            <pc:sldMk cId="3494187136" sldId="269"/>
            <ac:spMk id="9" creationId="{4F675032-0004-6F82-2616-B8B781A89011}"/>
          </ac:spMkLst>
        </pc:spChg>
        <pc:spChg chg="mod">
          <ac:chgData name="Benjamin Stratton" userId="b9a80553-efe1-4cd5-a38c-6e1f266300b8" providerId="ADAL" clId="{63A622D5-ACE9-4E55-B086-0DAC760FFF95}" dt="2023-11-01T09:10:05.530" v="3798" actId="1076"/>
          <ac:spMkLst>
            <pc:docMk/>
            <pc:sldMk cId="3494187136" sldId="269"/>
            <ac:spMk id="19" creationId="{621A589F-8478-DAD6-FC99-BF2D6E76271A}"/>
          </ac:spMkLst>
        </pc:spChg>
        <pc:spChg chg="mod">
          <ac:chgData name="Benjamin Stratton" userId="b9a80553-efe1-4cd5-a38c-6e1f266300b8" providerId="ADAL" clId="{63A622D5-ACE9-4E55-B086-0DAC760FFF95}" dt="2023-11-01T09:10:10.028" v="3799" actId="1076"/>
          <ac:spMkLst>
            <pc:docMk/>
            <pc:sldMk cId="3494187136" sldId="269"/>
            <ac:spMk id="20" creationId="{9BDAF379-9048-0CC5-315F-A997A0950800}"/>
          </ac:spMkLst>
        </pc:spChg>
        <pc:spChg chg="mod">
          <ac:chgData name="Benjamin Stratton" userId="b9a80553-efe1-4cd5-a38c-6e1f266300b8" providerId="ADAL" clId="{63A622D5-ACE9-4E55-B086-0DAC760FFF95}" dt="2023-10-25T21:55:30.965" v="176" actId="1076"/>
          <ac:spMkLst>
            <pc:docMk/>
            <pc:sldMk cId="3494187136" sldId="269"/>
            <ac:spMk id="21" creationId="{A6FB7BA9-EC0E-28E6-70D4-7DDA2D1B78C9}"/>
          </ac:spMkLst>
        </pc:spChg>
        <pc:spChg chg="mod">
          <ac:chgData name="Benjamin Stratton" userId="b9a80553-efe1-4cd5-a38c-6e1f266300b8" providerId="ADAL" clId="{63A622D5-ACE9-4E55-B086-0DAC760FFF95}" dt="2023-10-31T22:40:28.366" v="3041" actId="12"/>
          <ac:spMkLst>
            <pc:docMk/>
            <pc:sldMk cId="3494187136" sldId="269"/>
            <ac:spMk id="22" creationId="{BB0C2945-B578-D7E5-899A-06A81A7CEB61}"/>
          </ac:spMkLst>
        </pc:spChg>
        <pc:spChg chg="mod">
          <ac:chgData name="Benjamin Stratton" userId="b9a80553-efe1-4cd5-a38c-6e1f266300b8" providerId="ADAL" clId="{63A622D5-ACE9-4E55-B086-0DAC760FFF95}" dt="2023-10-30T14:12:25.460" v="2398" actId="1076"/>
          <ac:spMkLst>
            <pc:docMk/>
            <pc:sldMk cId="3494187136" sldId="269"/>
            <ac:spMk id="23" creationId="{760D0E16-9781-7B60-B122-4E7BC8D8D70C}"/>
          </ac:spMkLst>
        </pc:spChg>
        <pc:picChg chg="add mod">
          <ac:chgData name="Benjamin Stratton" userId="b9a80553-efe1-4cd5-a38c-6e1f266300b8" providerId="ADAL" clId="{63A622D5-ACE9-4E55-B086-0DAC760FFF95}" dt="2023-11-01T09:10:45.419" v="3806" actId="1076"/>
          <ac:picMkLst>
            <pc:docMk/>
            <pc:sldMk cId="3494187136" sldId="269"/>
            <ac:picMk id="4" creationId="{6828D1DD-C7ED-7965-4729-ABA042600375}"/>
          </ac:picMkLst>
        </pc:picChg>
        <pc:picChg chg="add del mod">
          <ac:chgData name="Benjamin Stratton" userId="b9a80553-efe1-4cd5-a38c-6e1f266300b8" providerId="ADAL" clId="{63A622D5-ACE9-4E55-B086-0DAC760FFF95}" dt="2023-10-25T21:51:52.474" v="117" actId="478"/>
          <ac:picMkLst>
            <pc:docMk/>
            <pc:sldMk cId="3494187136" sldId="269"/>
            <ac:picMk id="4" creationId="{AA539689-1C9E-3B13-2AD6-131CE1B78B05}"/>
          </ac:picMkLst>
        </pc:picChg>
        <pc:picChg chg="del mod">
          <ac:chgData name="Benjamin Stratton" userId="b9a80553-efe1-4cd5-a38c-6e1f266300b8" providerId="ADAL" clId="{63A622D5-ACE9-4E55-B086-0DAC760FFF95}" dt="2023-10-25T21:52:03.174" v="120" actId="478"/>
          <ac:picMkLst>
            <pc:docMk/>
            <pc:sldMk cId="3494187136" sldId="269"/>
            <ac:picMk id="5" creationId="{D7D60F6C-9166-703A-9C99-54D2216E8605}"/>
          </ac:picMkLst>
        </pc:picChg>
        <pc:picChg chg="del mod">
          <ac:chgData name="Benjamin Stratton" userId="b9a80553-efe1-4cd5-a38c-6e1f266300b8" providerId="ADAL" clId="{63A622D5-ACE9-4E55-B086-0DAC760FFF95}" dt="2023-10-25T21:52:34.236" v="123" actId="478"/>
          <ac:picMkLst>
            <pc:docMk/>
            <pc:sldMk cId="3494187136" sldId="269"/>
            <ac:picMk id="7" creationId="{804368D8-8088-891A-94C9-49C4F28C85B6}"/>
          </ac:picMkLst>
        </pc:picChg>
        <pc:picChg chg="add mod">
          <ac:chgData name="Benjamin Stratton" userId="b9a80553-efe1-4cd5-a38c-6e1f266300b8" providerId="ADAL" clId="{63A622D5-ACE9-4E55-B086-0DAC760FFF95}" dt="2023-10-25T21:52:52.644" v="125" actId="1076"/>
          <ac:picMkLst>
            <pc:docMk/>
            <pc:sldMk cId="3494187136" sldId="269"/>
            <ac:picMk id="10" creationId="{7B7FF794-2786-5141-8C82-2719F6A0F30B}"/>
          </ac:picMkLst>
        </pc:picChg>
        <pc:picChg chg="add mod">
          <ac:chgData name="Benjamin Stratton" userId="b9a80553-efe1-4cd5-a38c-6e1f266300b8" providerId="ADAL" clId="{63A622D5-ACE9-4E55-B086-0DAC760FFF95}" dt="2023-10-25T21:55:43.583" v="177" actId="1076"/>
          <ac:picMkLst>
            <pc:docMk/>
            <pc:sldMk cId="3494187136" sldId="269"/>
            <ac:picMk id="14" creationId="{E5063E5F-F65F-5E65-6D66-8D00C9EF8667}"/>
          </ac:picMkLst>
        </pc:picChg>
        <pc:cxnChg chg="mod">
          <ac:chgData name="Benjamin Stratton" userId="b9a80553-efe1-4cd5-a38c-6e1f266300b8" providerId="ADAL" clId="{63A622D5-ACE9-4E55-B086-0DAC760FFF95}" dt="2023-11-01T09:10:30.355" v="3804" actId="1076"/>
          <ac:cxnSpMkLst>
            <pc:docMk/>
            <pc:sldMk cId="3494187136" sldId="269"/>
            <ac:cxnSpMk id="11" creationId="{30D86A71-D2B5-1489-9AAF-C9068AF2F242}"/>
          </ac:cxnSpMkLst>
        </pc:cxnChg>
        <pc:cxnChg chg="mod">
          <ac:chgData name="Benjamin Stratton" userId="b9a80553-efe1-4cd5-a38c-6e1f266300b8" providerId="ADAL" clId="{63A622D5-ACE9-4E55-B086-0DAC760FFF95}" dt="2023-11-01T09:10:33.084" v="3805" actId="1076"/>
          <ac:cxnSpMkLst>
            <pc:docMk/>
            <pc:sldMk cId="3494187136" sldId="269"/>
            <ac:cxnSpMk id="13" creationId="{B45FAAB9-9D61-4214-4E35-D837AB3B2D35}"/>
          </ac:cxnSpMkLst>
        </pc:cxnChg>
      </pc:sldChg>
      <pc:sldChg chg="addSp delSp modSp mod delAnim modAnim">
        <pc:chgData name="Benjamin Stratton" userId="b9a80553-efe1-4cd5-a38c-6e1f266300b8" providerId="ADAL" clId="{63A622D5-ACE9-4E55-B086-0DAC760FFF95}" dt="2023-10-25T22:00:52.932" v="254"/>
        <pc:sldMkLst>
          <pc:docMk/>
          <pc:sldMk cId="1735739186" sldId="270"/>
        </pc:sldMkLst>
        <pc:spChg chg="mod">
          <ac:chgData name="Benjamin Stratton" userId="b9a80553-efe1-4cd5-a38c-6e1f266300b8" providerId="ADAL" clId="{63A622D5-ACE9-4E55-B086-0DAC760FFF95}" dt="2023-10-25T21:44:42.666" v="53" actId="20577"/>
          <ac:spMkLst>
            <pc:docMk/>
            <pc:sldMk cId="1735739186" sldId="270"/>
            <ac:spMk id="4" creationId="{A40DBF1B-7FCB-5542-8873-FF5A56E95865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5" creationId="{CEA5B067-66C7-207F-482C-8D968DEE4A0E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6" creationId="{9F665F42-9EE6-C262-A065-03A5C1B5B37C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7" creationId="{1E481850-3CCA-DCFA-D8FC-F67D239DC0A4}"/>
          </ac:spMkLst>
        </pc:spChg>
        <pc:spChg chg="mod">
          <ac:chgData name="Benjamin Stratton" userId="b9a80553-efe1-4cd5-a38c-6e1f266300b8" providerId="ADAL" clId="{63A622D5-ACE9-4E55-B086-0DAC760FFF95}" dt="2023-10-25T21:59:29.271" v="237" actId="1076"/>
          <ac:spMkLst>
            <pc:docMk/>
            <pc:sldMk cId="1735739186" sldId="270"/>
            <ac:spMk id="8" creationId="{D38306F1-7F31-7F8B-7578-C2033F692022}"/>
          </ac:spMkLst>
        </pc:spChg>
        <pc:spChg chg="add del mod">
          <ac:chgData name="Benjamin Stratton" userId="b9a80553-efe1-4cd5-a38c-6e1f266300b8" providerId="ADAL" clId="{63A622D5-ACE9-4E55-B086-0DAC760FFF95}" dt="2023-10-25T21:47:42.105" v="94" actId="478"/>
          <ac:spMkLst>
            <pc:docMk/>
            <pc:sldMk cId="1735739186" sldId="270"/>
            <ac:spMk id="9" creationId="{7189F4B4-DB0A-BF7D-1A23-DBD0283FD38B}"/>
          </ac:spMkLst>
        </pc:spChg>
        <pc:spChg chg="add del mod">
          <ac:chgData name="Benjamin Stratton" userId="b9a80553-efe1-4cd5-a38c-6e1f266300b8" providerId="ADAL" clId="{63A622D5-ACE9-4E55-B086-0DAC760FFF95}" dt="2023-10-25T21:47:37.366" v="92" actId="478"/>
          <ac:spMkLst>
            <pc:docMk/>
            <pc:sldMk cId="1735739186" sldId="270"/>
            <ac:spMk id="10" creationId="{2C09AC9B-130E-7E7C-5E2B-D3CDEB4B70C1}"/>
          </ac:spMkLst>
        </pc:spChg>
        <pc:spChg chg="add mod">
          <ac:chgData name="Benjamin Stratton" userId="b9a80553-efe1-4cd5-a38c-6e1f266300b8" providerId="ADAL" clId="{63A622D5-ACE9-4E55-B086-0DAC760FFF95}" dt="2023-10-25T21:45:34.249" v="76" actId="571"/>
          <ac:spMkLst>
            <pc:docMk/>
            <pc:sldMk cId="1735739186" sldId="270"/>
            <ac:spMk id="12" creationId="{126EF6E3-B668-4F7A-D9AD-DEC48589361D}"/>
          </ac:spMkLst>
        </pc:spChg>
        <pc:spChg chg="add mod">
          <ac:chgData name="Benjamin Stratton" userId="b9a80553-efe1-4cd5-a38c-6e1f266300b8" providerId="ADAL" clId="{63A622D5-ACE9-4E55-B086-0DAC760FFF95}" dt="2023-10-25T21:45:34.249" v="76" actId="571"/>
          <ac:spMkLst>
            <pc:docMk/>
            <pc:sldMk cId="1735739186" sldId="270"/>
            <ac:spMk id="16" creationId="{349D57E2-4362-1ADB-9C98-C5D4EB220B53}"/>
          </ac:spMkLst>
        </pc:spChg>
        <pc:spChg chg="add mod">
          <ac:chgData name="Benjamin Stratton" userId="b9a80553-efe1-4cd5-a38c-6e1f266300b8" providerId="ADAL" clId="{63A622D5-ACE9-4E55-B086-0DAC760FFF95}" dt="2023-10-25T21:45:34.249" v="76" actId="571"/>
          <ac:spMkLst>
            <pc:docMk/>
            <pc:sldMk cId="1735739186" sldId="270"/>
            <ac:spMk id="17" creationId="{F4B3817A-2EB6-56A9-55E6-F26DF676D61D}"/>
          </ac:spMkLst>
        </pc:spChg>
        <pc:spChg chg="mod">
          <ac:chgData name="Benjamin Stratton" userId="b9a80553-efe1-4cd5-a38c-6e1f266300b8" providerId="ADAL" clId="{63A622D5-ACE9-4E55-B086-0DAC760FFF95}" dt="2023-10-25T21:46:16.749" v="87" actId="1076"/>
          <ac:spMkLst>
            <pc:docMk/>
            <pc:sldMk cId="1735739186" sldId="270"/>
            <ac:spMk id="19" creationId="{AAB8A153-D066-A0B9-BF1D-C05F28A9A2C3}"/>
          </ac:spMkLst>
        </pc:spChg>
        <pc:spChg chg="mod">
          <ac:chgData name="Benjamin Stratton" userId="b9a80553-efe1-4cd5-a38c-6e1f266300b8" providerId="ADAL" clId="{63A622D5-ACE9-4E55-B086-0DAC760FFF95}" dt="2023-10-25T21:45:55.697" v="83" actId="1076"/>
          <ac:spMkLst>
            <pc:docMk/>
            <pc:sldMk cId="1735739186" sldId="270"/>
            <ac:spMk id="20" creationId="{B8F68EF7-2B85-475E-6E45-6069EDB7A124}"/>
          </ac:spMkLst>
        </pc:spChg>
        <pc:spChg chg="mod">
          <ac:chgData name="Benjamin Stratton" userId="b9a80553-efe1-4cd5-a38c-6e1f266300b8" providerId="ADAL" clId="{63A622D5-ACE9-4E55-B086-0DAC760FFF95}" dt="2023-10-25T21:45:55.697" v="83" actId="1076"/>
          <ac:spMkLst>
            <pc:docMk/>
            <pc:sldMk cId="1735739186" sldId="270"/>
            <ac:spMk id="23" creationId="{A33FE408-5A4C-6788-81B5-BF8CA19178E6}"/>
          </ac:spMkLst>
        </pc:spChg>
        <pc:spChg chg="mod">
          <ac:chgData name="Benjamin Stratton" userId="b9a80553-efe1-4cd5-a38c-6e1f266300b8" providerId="ADAL" clId="{63A622D5-ACE9-4E55-B086-0DAC760FFF95}" dt="2023-10-25T21:46:16.749" v="87" actId="1076"/>
          <ac:spMkLst>
            <pc:docMk/>
            <pc:sldMk cId="1735739186" sldId="270"/>
            <ac:spMk id="26" creationId="{DAF7AB5F-E03E-B474-2C17-2D1021E6273B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3" creationId="{BCB775CF-9563-FCBA-5F47-5143F623929D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4" creationId="{4AB1D4C1-E76A-4B11-C405-8D5B0E14FB64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5" creationId="{6D05F6D4-DA09-E5B9-B634-F1267ACF63FF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8" creationId="{66F2A7BF-BCFA-279D-664D-0D2AEB03ED6C}"/>
          </ac:spMkLst>
        </pc:spChg>
        <pc:spChg chg="add mod">
          <ac:chgData name="Benjamin Stratton" userId="b9a80553-efe1-4cd5-a38c-6e1f266300b8" providerId="ADAL" clId="{63A622D5-ACE9-4E55-B086-0DAC760FFF95}" dt="2023-10-25T21:45:33.442" v="75" actId="571"/>
          <ac:spMkLst>
            <pc:docMk/>
            <pc:sldMk cId="1735739186" sldId="270"/>
            <ac:spMk id="39" creationId="{559049FA-146C-94C7-51CC-A92CA1B7016A}"/>
          </ac:spMkLst>
        </pc:spChg>
        <pc:spChg chg="mod">
          <ac:chgData name="Benjamin Stratton" userId="b9a80553-efe1-4cd5-a38c-6e1f266300b8" providerId="ADAL" clId="{63A622D5-ACE9-4E55-B086-0DAC760FFF95}" dt="2023-10-25T21:58:58.301" v="215" actId="14100"/>
          <ac:spMkLst>
            <pc:docMk/>
            <pc:sldMk cId="1735739186" sldId="270"/>
            <ac:spMk id="60" creationId="{9155B30E-BB1D-3251-F5BD-1EBE4F1E66EE}"/>
          </ac:spMkLst>
        </pc:spChg>
        <pc:picChg chg="add del mod">
          <ac:chgData name="Benjamin Stratton" userId="b9a80553-efe1-4cd5-a38c-6e1f266300b8" providerId="ADAL" clId="{63A622D5-ACE9-4E55-B086-0DAC760FFF95}" dt="2023-10-25T21:57:33.735" v="188" actId="478"/>
          <ac:picMkLst>
            <pc:docMk/>
            <pc:sldMk cId="1735739186" sldId="270"/>
            <ac:picMk id="11" creationId="{824A98F6-C2DC-CB0D-7ECD-97BDE9F55B69}"/>
          </ac:picMkLst>
        </pc:picChg>
        <pc:picChg chg="add del mod">
          <ac:chgData name="Benjamin Stratton" userId="b9a80553-efe1-4cd5-a38c-6e1f266300b8" providerId="ADAL" clId="{63A622D5-ACE9-4E55-B086-0DAC760FFF95}" dt="2023-10-25T21:45:34.249" v="76" actId="571"/>
          <ac:picMkLst>
            <pc:docMk/>
            <pc:sldMk cId="1735739186" sldId="270"/>
            <ac:picMk id="13" creationId="{73D2E73A-4686-5719-6CA4-B1683E812E21}"/>
          </ac:picMkLst>
        </pc:picChg>
        <pc:picChg chg="add mod">
          <ac:chgData name="Benjamin Stratton" userId="b9a80553-efe1-4cd5-a38c-6e1f266300b8" providerId="ADAL" clId="{63A622D5-ACE9-4E55-B086-0DAC760FFF95}" dt="2023-10-25T21:45:34.249" v="76" actId="571"/>
          <ac:picMkLst>
            <pc:docMk/>
            <pc:sldMk cId="1735739186" sldId="270"/>
            <ac:picMk id="14" creationId="{4A6CD433-ACE1-811C-0837-90982BDB39A6}"/>
          </ac:picMkLst>
        </pc:picChg>
        <pc:picChg chg="del mod">
          <ac:chgData name="Benjamin Stratton" userId="b9a80553-efe1-4cd5-a38c-6e1f266300b8" providerId="ADAL" clId="{63A622D5-ACE9-4E55-B086-0DAC760FFF95}" dt="2023-10-25T21:57:53.601" v="195" actId="478"/>
          <ac:picMkLst>
            <pc:docMk/>
            <pc:sldMk cId="1735739186" sldId="270"/>
            <ac:picMk id="15" creationId="{759F6A6E-9A0D-8919-AF53-77E767335DCC}"/>
          </ac:picMkLst>
        </pc:picChg>
        <pc:picChg chg="del">
          <ac:chgData name="Benjamin Stratton" userId="b9a80553-efe1-4cd5-a38c-6e1f266300b8" providerId="ADAL" clId="{63A622D5-ACE9-4E55-B086-0DAC760FFF95}" dt="2023-10-25T21:58:15.142" v="204" actId="478"/>
          <ac:picMkLst>
            <pc:docMk/>
            <pc:sldMk cId="1735739186" sldId="270"/>
            <ac:picMk id="18" creationId="{F1436998-0BCF-C94F-1C11-4AA94CF5B73B}"/>
          </ac:picMkLst>
        </pc:picChg>
        <pc:picChg chg="del">
          <ac:chgData name="Benjamin Stratton" userId="b9a80553-efe1-4cd5-a38c-6e1f266300b8" providerId="ADAL" clId="{63A622D5-ACE9-4E55-B086-0DAC760FFF95}" dt="2023-10-25T21:58:32.349" v="208" actId="478"/>
          <ac:picMkLst>
            <pc:docMk/>
            <pc:sldMk cId="1735739186" sldId="270"/>
            <ac:picMk id="28" creationId="{51EFF5ED-4DB9-5270-59CE-6BFE9E44B25D}"/>
          </ac:picMkLst>
        </pc:picChg>
        <pc:picChg chg="del">
          <ac:chgData name="Benjamin Stratton" userId="b9a80553-efe1-4cd5-a38c-6e1f266300b8" providerId="ADAL" clId="{63A622D5-ACE9-4E55-B086-0DAC760FFF95}" dt="2023-10-25T21:57:51.568" v="194" actId="478"/>
          <ac:picMkLst>
            <pc:docMk/>
            <pc:sldMk cId="1735739186" sldId="270"/>
            <ac:picMk id="29" creationId="{832B5816-5A7B-6803-F568-044345969ECA}"/>
          </ac:picMkLst>
        </pc:picChg>
        <pc:picChg chg="add mod">
          <ac:chgData name="Benjamin Stratton" userId="b9a80553-efe1-4cd5-a38c-6e1f266300b8" providerId="ADAL" clId="{63A622D5-ACE9-4E55-B086-0DAC760FFF95}" dt="2023-10-25T21:45:33.442" v="75" actId="571"/>
          <ac:picMkLst>
            <pc:docMk/>
            <pc:sldMk cId="1735739186" sldId="270"/>
            <ac:picMk id="36" creationId="{ECDB5A15-9EAD-1E77-EF10-3CB193770CE2}"/>
          </ac:picMkLst>
        </pc:picChg>
        <pc:picChg chg="add mod">
          <ac:chgData name="Benjamin Stratton" userId="b9a80553-efe1-4cd5-a38c-6e1f266300b8" providerId="ADAL" clId="{63A622D5-ACE9-4E55-B086-0DAC760FFF95}" dt="2023-10-25T21:45:33.442" v="75" actId="571"/>
          <ac:picMkLst>
            <pc:docMk/>
            <pc:sldMk cId="1735739186" sldId="270"/>
            <ac:picMk id="37" creationId="{56654C9D-CE7B-E9EC-183B-070B6393E221}"/>
          </ac:picMkLst>
        </pc:picChg>
        <pc:picChg chg="add mod">
          <ac:chgData name="Benjamin Stratton" userId="b9a80553-efe1-4cd5-a38c-6e1f266300b8" providerId="ADAL" clId="{63A622D5-ACE9-4E55-B086-0DAC760FFF95}" dt="2023-10-25T21:59:29.271" v="237" actId="1076"/>
          <ac:picMkLst>
            <pc:docMk/>
            <pc:sldMk cId="1735739186" sldId="270"/>
            <ac:picMk id="48" creationId="{0090CD1E-198A-08BB-0189-1CAA03384945}"/>
          </ac:picMkLst>
        </pc:picChg>
        <pc:picChg chg="add mod">
          <ac:chgData name="Benjamin Stratton" userId="b9a80553-efe1-4cd5-a38c-6e1f266300b8" providerId="ADAL" clId="{63A622D5-ACE9-4E55-B086-0DAC760FFF95}" dt="2023-10-25T21:58:24.098" v="206" actId="1076"/>
          <ac:picMkLst>
            <pc:docMk/>
            <pc:sldMk cId="1735739186" sldId="270"/>
            <ac:picMk id="50" creationId="{3E37EA38-E85B-742E-E347-E628B9587EC8}"/>
          </ac:picMkLst>
        </pc:picChg>
        <pc:picChg chg="add mod">
          <ac:chgData name="Benjamin Stratton" userId="b9a80553-efe1-4cd5-a38c-6e1f266300b8" providerId="ADAL" clId="{63A622D5-ACE9-4E55-B086-0DAC760FFF95}" dt="2023-10-25T21:59:03.133" v="217" actId="1076"/>
          <ac:picMkLst>
            <pc:docMk/>
            <pc:sldMk cId="1735739186" sldId="270"/>
            <ac:picMk id="52" creationId="{C084E136-500D-A749-18D2-ECC14BF1224E}"/>
          </ac:picMkLst>
        </pc:picChg>
        <pc:picChg chg="add mod">
          <ac:chgData name="Benjamin Stratton" userId="b9a80553-efe1-4cd5-a38c-6e1f266300b8" providerId="ADAL" clId="{63A622D5-ACE9-4E55-B086-0DAC760FFF95}" dt="2023-10-25T21:58:05.135" v="200" actId="1076"/>
          <ac:picMkLst>
            <pc:docMk/>
            <pc:sldMk cId="1735739186" sldId="270"/>
            <ac:picMk id="55" creationId="{8E313C16-B743-AFDE-BB7A-03C8350FE090}"/>
          </ac:picMkLst>
        </pc:picChg>
        <pc:picChg chg="add mod">
          <ac:chgData name="Benjamin Stratton" userId="b9a80553-efe1-4cd5-a38c-6e1f266300b8" providerId="ADAL" clId="{63A622D5-ACE9-4E55-B086-0DAC760FFF95}" dt="2023-10-25T21:58:10.643" v="202" actId="1076"/>
          <ac:picMkLst>
            <pc:docMk/>
            <pc:sldMk cId="1735739186" sldId="270"/>
            <ac:picMk id="56" creationId="{AFEA0587-8ADE-9658-2601-A3E6A8A67A2C}"/>
          </ac:picMkLst>
        </pc:picChg>
        <pc:cxnChg chg="mod">
          <ac:chgData name="Benjamin Stratton" userId="b9a80553-efe1-4cd5-a38c-6e1f266300b8" providerId="ADAL" clId="{63A622D5-ACE9-4E55-B086-0DAC760FFF95}" dt="2023-10-25T21:46:16.749" v="87" actId="1076"/>
          <ac:cxnSpMkLst>
            <pc:docMk/>
            <pc:sldMk cId="1735739186" sldId="270"/>
            <ac:cxnSpMk id="21" creationId="{59BA5706-EC24-4CBA-C0D4-392013CDA288}"/>
          </ac:cxnSpMkLst>
        </pc:cxnChg>
        <pc:cxnChg chg="mod">
          <ac:chgData name="Benjamin Stratton" userId="b9a80553-efe1-4cd5-a38c-6e1f266300b8" providerId="ADAL" clId="{63A622D5-ACE9-4E55-B086-0DAC760FFF95}" dt="2023-10-25T21:46:16.749" v="87" actId="1076"/>
          <ac:cxnSpMkLst>
            <pc:docMk/>
            <pc:sldMk cId="1735739186" sldId="270"/>
            <ac:cxnSpMk id="22" creationId="{5FC20AE5-FCC3-9AEC-CAF6-DB8A93432671}"/>
          </ac:cxnSpMkLst>
        </pc:cxnChg>
      </pc:sldChg>
      <pc:sldChg chg="addSp delSp modSp mod delAnim modAnim">
        <pc:chgData name="Benjamin Stratton" userId="b9a80553-efe1-4cd5-a38c-6e1f266300b8" providerId="ADAL" clId="{63A622D5-ACE9-4E55-B086-0DAC760FFF95}" dt="2023-10-25T22:04:59.872" v="290" actId="1076"/>
        <pc:sldMkLst>
          <pc:docMk/>
          <pc:sldMk cId="683548148" sldId="271"/>
        </pc:sldMkLst>
        <pc:picChg chg="add mod">
          <ac:chgData name="Benjamin Stratton" userId="b9a80553-efe1-4cd5-a38c-6e1f266300b8" providerId="ADAL" clId="{63A622D5-ACE9-4E55-B086-0DAC760FFF95}" dt="2023-10-25T22:01:41.461" v="258" actId="14100"/>
          <ac:picMkLst>
            <pc:docMk/>
            <pc:sldMk cId="683548148" sldId="271"/>
            <ac:picMk id="2" creationId="{43EF6E5F-7055-4C06-2117-E3F81AE2F3EB}"/>
          </ac:picMkLst>
        </pc:picChg>
        <pc:picChg chg="del">
          <ac:chgData name="Benjamin Stratton" userId="b9a80553-efe1-4cd5-a38c-6e1f266300b8" providerId="ADAL" clId="{63A622D5-ACE9-4E55-B086-0DAC760FFF95}" dt="2023-10-25T22:01:34.665" v="255" actId="478"/>
          <ac:picMkLst>
            <pc:docMk/>
            <pc:sldMk cId="683548148" sldId="271"/>
            <ac:picMk id="4" creationId="{96310DE2-5854-F6D9-E4E9-FCF67A3D40A5}"/>
          </ac:picMkLst>
        </pc:picChg>
        <pc:picChg chg="add mod">
          <ac:chgData name="Benjamin Stratton" userId="b9a80553-efe1-4cd5-a38c-6e1f266300b8" providerId="ADAL" clId="{63A622D5-ACE9-4E55-B086-0DAC760FFF95}" dt="2023-10-25T22:03:41.030" v="284" actId="1076"/>
          <ac:picMkLst>
            <pc:docMk/>
            <pc:sldMk cId="683548148" sldId="271"/>
            <ac:picMk id="6" creationId="{01D508CE-B162-BCD3-CFCF-3D5E11EA7E5A}"/>
          </ac:picMkLst>
        </pc:picChg>
        <pc:picChg chg="del">
          <ac:chgData name="Benjamin Stratton" userId="b9a80553-efe1-4cd5-a38c-6e1f266300b8" providerId="ADAL" clId="{63A622D5-ACE9-4E55-B086-0DAC760FFF95}" dt="2023-10-25T22:03:38.120" v="283" actId="478"/>
          <ac:picMkLst>
            <pc:docMk/>
            <pc:sldMk cId="683548148" sldId="271"/>
            <ac:picMk id="8" creationId="{B9BDD1E7-415E-1703-5B15-149ADD1D7824}"/>
          </ac:picMkLst>
        </pc:picChg>
        <pc:picChg chg="add mod">
          <ac:chgData name="Benjamin Stratton" userId="b9a80553-efe1-4cd5-a38c-6e1f266300b8" providerId="ADAL" clId="{63A622D5-ACE9-4E55-B086-0DAC760FFF95}" dt="2023-10-25T22:04:59.872" v="290" actId="1076"/>
          <ac:picMkLst>
            <pc:docMk/>
            <pc:sldMk cId="683548148" sldId="271"/>
            <ac:picMk id="9" creationId="{55F80014-859C-11FF-095D-3B23B47A02C3}"/>
          </ac:picMkLst>
        </pc:picChg>
        <pc:picChg chg="del">
          <ac:chgData name="Benjamin Stratton" userId="b9a80553-efe1-4cd5-a38c-6e1f266300b8" providerId="ADAL" clId="{63A622D5-ACE9-4E55-B086-0DAC760FFF95}" dt="2023-10-25T22:04:55.106" v="289" actId="478"/>
          <ac:picMkLst>
            <pc:docMk/>
            <pc:sldMk cId="683548148" sldId="271"/>
            <ac:picMk id="14" creationId="{668AF822-681A-A2BB-59CB-2E233BA90E4B}"/>
          </ac:picMkLst>
        </pc:picChg>
      </pc:sldChg>
      <pc:sldChg chg="addSp delSp modSp mod addAnim delAnim modAnim">
        <pc:chgData name="Benjamin Stratton" userId="b9a80553-efe1-4cd5-a38c-6e1f266300b8" providerId="ADAL" clId="{63A622D5-ACE9-4E55-B086-0DAC760FFF95}" dt="2023-10-30T14:19:45.481" v="2431"/>
        <pc:sldMkLst>
          <pc:docMk/>
          <pc:sldMk cId="1213476229" sldId="272"/>
        </pc:sldMkLst>
        <pc:spChg chg="add mod ord">
          <ac:chgData name="Benjamin Stratton" userId="b9a80553-efe1-4cd5-a38c-6e1f266300b8" providerId="ADAL" clId="{63A622D5-ACE9-4E55-B086-0DAC760FFF95}" dt="2023-10-30T14:19:15.832" v="2423" actId="14100"/>
          <ac:spMkLst>
            <pc:docMk/>
            <pc:sldMk cId="1213476229" sldId="272"/>
            <ac:spMk id="5" creationId="{39A4DB80-AA4E-E726-55AC-9E5F12EA0D80}"/>
          </ac:spMkLst>
        </pc:spChg>
        <pc:spChg chg="add mod">
          <ac:chgData name="Benjamin Stratton" userId="b9a80553-efe1-4cd5-a38c-6e1f266300b8" providerId="ADAL" clId="{63A622D5-ACE9-4E55-B086-0DAC760FFF95}" dt="2023-10-25T22:14:35.499" v="368" actId="1076"/>
          <ac:spMkLst>
            <pc:docMk/>
            <pc:sldMk cId="1213476229" sldId="272"/>
            <ac:spMk id="26" creationId="{4D240883-53BF-C1BF-D8CE-B7FE759E87D7}"/>
          </ac:spMkLst>
        </pc:spChg>
        <pc:spChg chg="add del mod">
          <ac:chgData name="Benjamin Stratton" userId="b9a80553-efe1-4cd5-a38c-6e1f266300b8" providerId="ADAL" clId="{63A622D5-ACE9-4E55-B086-0DAC760FFF95}" dt="2023-10-25T22:12:11.322" v="339" actId="21"/>
          <ac:spMkLst>
            <pc:docMk/>
            <pc:sldMk cId="1213476229" sldId="272"/>
            <ac:spMk id="28" creationId="{3C74FDEF-FCE4-2590-720C-B2A3933A6528}"/>
          </ac:spMkLst>
        </pc:spChg>
        <pc:spChg chg="add mod">
          <ac:chgData name="Benjamin Stratton" userId="b9a80553-efe1-4cd5-a38c-6e1f266300b8" providerId="ADAL" clId="{63A622D5-ACE9-4E55-B086-0DAC760FFF95}" dt="2023-10-25T22:15:11.166" v="374" actId="20577"/>
          <ac:spMkLst>
            <pc:docMk/>
            <pc:sldMk cId="1213476229" sldId="272"/>
            <ac:spMk id="29" creationId="{03DCEFC6-6184-FDD0-86D2-CFAA2FA4C53F}"/>
          </ac:spMkLst>
        </pc:spChg>
        <pc:spChg chg="del mod">
          <ac:chgData name="Benjamin Stratton" userId="b9a80553-efe1-4cd5-a38c-6e1f266300b8" providerId="ADAL" clId="{63A622D5-ACE9-4E55-B086-0DAC760FFF95}" dt="2023-10-25T22:12:16.212" v="340" actId="21"/>
          <ac:spMkLst>
            <pc:docMk/>
            <pc:sldMk cId="1213476229" sldId="272"/>
            <ac:spMk id="33" creationId="{5467B78D-2199-F71B-15D7-230A0215ABE7}"/>
          </ac:spMkLst>
        </pc:spChg>
        <pc:picChg chg="del">
          <ac:chgData name="Benjamin Stratton" userId="b9a80553-efe1-4cd5-a38c-6e1f266300b8" providerId="ADAL" clId="{63A622D5-ACE9-4E55-B086-0DAC760FFF95}" dt="2023-10-25T22:08:49.636" v="309" actId="478"/>
          <ac:picMkLst>
            <pc:docMk/>
            <pc:sldMk cId="1213476229" sldId="272"/>
            <ac:picMk id="2" creationId="{39A8CD47-077E-F0DE-57CD-53F276B98A30}"/>
          </ac:picMkLst>
        </pc:picChg>
        <pc:picChg chg="add mod">
          <ac:chgData name="Benjamin Stratton" userId="b9a80553-efe1-4cd5-a38c-6e1f266300b8" providerId="ADAL" clId="{63A622D5-ACE9-4E55-B086-0DAC760FFF95}" dt="2023-10-30T14:19:25.409" v="2425" actId="1076"/>
          <ac:picMkLst>
            <pc:docMk/>
            <pc:sldMk cId="1213476229" sldId="272"/>
            <ac:picMk id="4" creationId="{C4EE2138-63EF-63BF-55A7-F3386921633C}"/>
          </ac:picMkLst>
        </pc:picChg>
        <pc:picChg chg="del">
          <ac:chgData name="Benjamin Stratton" userId="b9a80553-efe1-4cd5-a38c-6e1f266300b8" providerId="ADAL" clId="{63A622D5-ACE9-4E55-B086-0DAC760FFF95}" dt="2023-10-25T22:06:46.402" v="297" actId="478"/>
          <ac:picMkLst>
            <pc:docMk/>
            <pc:sldMk cId="1213476229" sldId="272"/>
            <ac:picMk id="5" creationId="{65C3BA05-1721-7EB0-CAAE-91E0D9C66B78}"/>
          </ac:picMkLst>
        </pc:picChg>
        <pc:picChg chg="add mod">
          <ac:chgData name="Benjamin Stratton" userId="b9a80553-efe1-4cd5-a38c-6e1f266300b8" providerId="ADAL" clId="{63A622D5-ACE9-4E55-B086-0DAC760FFF95}" dt="2023-10-25T22:06:50.771" v="298" actId="1076"/>
          <ac:picMkLst>
            <pc:docMk/>
            <pc:sldMk cId="1213476229" sldId="272"/>
            <ac:picMk id="6" creationId="{7917EEC4-311F-0B7B-D819-75B724BF14E2}"/>
          </ac:picMkLst>
        </pc:picChg>
        <pc:picChg chg="del">
          <ac:chgData name="Benjamin Stratton" userId="b9a80553-efe1-4cd5-a38c-6e1f266300b8" providerId="ADAL" clId="{63A622D5-ACE9-4E55-B086-0DAC760FFF95}" dt="2023-10-25T22:08:19.749" v="305" actId="478"/>
          <ac:picMkLst>
            <pc:docMk/>
            <pc:sldMk cId="1213476229" sldId="272"/>
            <ac:picMk id="8" creationId="{135D687F-EF20-096C-722C-8E9EAC7F92C9}"/>
          </ac:picMkLst>
        </pc:picChg>
        <pc:picChg chg="add mod">
          <ac:chgData name="Benjamin Stratton" userId="b9a80553-efe1-4cd5-a38c-6e1f266300b8" providerId="ADAL" clId="{63A622D5-ACE9-4E55-B086-0DAC760FFF95}" dt="2023-10-25T22:08:26.012" v="306" actId="1076"/>
          <ac:picMkLst>
            <pc:docMk/>
            <pc:sldMk cId="1213476229" sldId="272"/>
            <ac:picMk id="9" creationId="{6FEF124E-E0A1-EC26-9B37-657D38434FC7}"/>
          </ac:picMkLst>
        </pc:picChg>
        <pc:picChg chg="add mod">
          <ac:chgData name="Benjamin Stratton" userId="b9a80553-efe1-4cd5-a38c-6e1f266300b8" providerId="ADAL" clId="{63A622D5-ACE9-4E55-B086-0DAC760FFF95}" dt="2023-10-25T22:08:50.193" v="310"/>
          <ac:picMkLst>
            <pc:docMk/>
            <pc:sldMk cId="1213476229" sldId="272"/>
            <ac:picMk id="12" creationId="{BDB86662-8EAC-6797-AADE-1D1B0C0DDBE5}"/>
          </ac:picMkLst>
        </pc:picChg>
        <pc:picChg chg="add del mod">
          <ac:chgData name="Benjamin Stratton" userId="b9a80553-efe1-4cd5-a38c-6e1f266300b8" providerId="ADAL" clId="{63A622D5-ACE9-4E55-B086-0DAC760FFF95}" dt="2023-10-25T22:12:05.297" v="337" actId="478"/>
          <ac:picMkLst>
            <pc:docMk/>
            <pc:sldMk cId="1213476229" sldId="272"/>
            <ac:picMk id="14" creationId="{103604BA-7E13-07A7-A370-DF19B314BC5E}"/>
          </ac:picMkLst>
        </pc:picChg>
        <pc:picChg chg="add del mod">
          <ac:chgData name="Benjamin Stratton" userId="b9a80553-efe1-4cd5-a38c-6e1f266300b8" providerId="ADAL" clId="{63A622D5-ACE9-4E55-B086-0DAC760FFF95}" dt="2023-10-25T22:12:05.297" v="337" actId="478"/>
          <ac:picMkLst>
            <pc:docMk/>
            <pc:sldMk cId="1213476229" sldId="272"/>
            <ac:picMk id="18" creationId="{D5FE4C4D-7127-C0C6-C81E-EE1B8DBD5F0C}"/>
          </ac:picMkLst>
        </pc:picChg>
        <pc:picChg chg="del">
          <ac:chgData name="Benjamin Stratton" userId="b9a80553-efe1-4cd5-a38c-6e1f266300b8" providerId="ADAL" clId="{63A622D5-ACE9-4E55-B086-0DAC760FFF95}" dt="2023-10-25T22:09:28.081" v="316" actId="478"/>
          <ac:picMkLst>
            <pc:docMk/>
            <pc:sldMk cId="1213476229" sldId="272"/>
            <ac:picMk id="25" creationId="{D1474A36-8DCC-E1A5-F0E0-C566DA2989CD}"/>
          </ac:picMkLst>
        </pc:picChg>
        <pc:picChg chg="del">
          <ac:chgData name="Benjamin Stratton" userId="b9a80553-efe1-4cd5-a38c-6e1f266300b8" providerId="ADAL" clId="{63A622D5-ACE9-4E55-B086-0DAC760FFF95}" dt="2023-10-25T22:08:54.489" v="311" actId="478"/>
          <ac:picMkLst>
            <pc:docMk/>
            <pc:sldMk cId="1213476229" sldId="272"/>
            <ac:picMk id="27" creationId="{544F554B-BC37-39E0-0CB9-5662BF1473B3}"/>
          </ac:picMkLst>
        </pc:picChg>
        <pc:picChg chg="add mod">
          <ac:chgData name="Benjamin Stratton" userId="b9a80553-efe1-4cd5-a38c-6e1f266300b8" providerId="ADAL" clId="{63A622D5-ACE9-4E55-B086-0DAC760FFF95}" dt="2023-10-25T22:11:59.762" v="336" actId="1076"/>
          <ac:picMkLst>
            <pc:docMk/>
            <pc:sldMk cId="1213476229" sldId="272"/>
            <ac:picMk id="31" creationId="{79DEB29C-FE2B-3EDB-7C05-D77B6BBA5A05}"/>
          </ac:picMkLst>
        </pc:picChg>
        <pc:picChg chg="add mod">
          <ac:chgData name="Benjamin Stratton" userId="b9a80553-efe1-4cd5-a38c-6e1f266300b8" providerId="ADAL" clId="{63A622D5-ACE9-4E55-B086-0DAC760FFF95}" dt="2023-10-25T22:11:59.762" v="336" actId="1076"/>
          <ac:picMkLst>
            <pc:docMk/>
            <pc:sldMk cId="1213476229" sldId="272"/>
            <ac:picMk id="34" creationId="{CEE4D82E-258A-D1D1-256B-E86DF6EB60B0}"/>
          </ac:picMkLst>
        </pc:picChg>
        <pc:picChg chg="del">
          <ac:chgData name="Benjamin Stratton" userId="b9a80553-efe1-4cd5-a38c-6e1f266300b8" providerId="ADAL" clId="{63A622D5-ACE9-4E55-B086-0DAC760FFF95}" dt="2023-10-25T22:05:45.155" v="291" actId="478"/>
          <ac:picMkLst>
            <pc:docMk/>
            <pc:sldMk cId="1213476229" sldId="272"/>
            <ac:picMk id="39" creationId="{1FE6F1FF-915D-A6CE-8423-F50F965D1A9C}"/>
          </ac:picMkLst>
        </pc:picChg>
      </pc:sldChg>
      <pc:sldChg chg="modSp mod modAnim">
        <pc:chgData name="Benjamin Stratton" userId="b9a80553-efe1-4cd5-a38c-6e1f266300b8" providerId="ADAL" clId="{63A622D5-ACE9-4E55-B086-0DAC760FFF95}" dt="2023-10-30T14:24:04.946" v="2526"/>
        <pc:sldMkLst>
          <pc:docMk/>
          <pc:sldMk cId="3784885548" sldId="274"/>
        </pc:sldMkLst>
        <pc:spChg chg="mod">
          <ac:chgData name="Benjamin Stratton" userId="b9a80553-efe1-4cd5-a38c-6e1f266300b8" providerId="ADAL" clId="{63A622D5-ACE9-4E55-B086-0DAC760FFF95}" dt="2023-10-30T14:23:46.208" v="2516" actId="1076"/>
          <ac:spMkLst>
            <pc:docMk/>
            <pc:sldMk cId="3784885548" sldId="274"/>
            <ac:spMk id="8" creationId="{709E510B-2190-D726-13F5-02984D0EF271}"/>
          </ac:spMkLst>
        </pc:spChg>
        <pc:spChg chg="mod">
          <ac:chgData name="Benjamin Stratton" userId="b9a80553-efe1-4cd5-a38c-6e1f266300b8" providerId="ADAL" clId="{63A622D5-ACE9-4E55-B086-0DAC760FFF95}" dt="2023-10-30T14:23:46.208" v="2516" actId="1076"/>
          <ac:spMkLst>
            <pc:docMk/>
            <pc:sldMk cId="3784885548" sldId="274"/>
            <ac:spMk id="9" creationId="{1CD86689-DAFA-D363-17FC-FC77C6F371A3}"/>
          </ac:spMkLst>
        </pc:spChg>
      </pc:sldChg>
      <pc:sldChg chg="modSp mod">
        <pc:chgData name="Benjamin Stratton" userId="b9a80553-efe1-4cd5-a38c-6e1f266300b8" providerId="ADAL" clId="{63A622D5-ACE9-4E55-B086-0DAC760FFF95}" dt="2023-11-01T12:48:09.404" v="3807" actId="5793"/>
        <pc:sldMkLst>
          <pc:docMk/>
          <pc:sldMk cId="1639514177" sldId="276"/>
        </pc:sldMkLst>
        <pc:spChg chg="mod">
          <ac:chgData name="Benjamin Stratton" userId="b9a80553-efe1-4cd5-a38c-6e1f266300b8" providerId="ADAL" clId="{63A622D5-ACE9-4E55-B086-0DAC760FFF95}" dt="2023-11-01T12:48:09.404" v="3807" actId="5793"/>
          <ac:spMkLst>
            <pc:docMk/>
            <pc:sldMk cId="1639514177" sldId="276"/>
            <ac:spMk id="2" creationId="{9654099C-DF84-2698-5238-E538E0A0DDE9}"/>
          </ac:spMkLst>
        </pc:spChg>
      </pc:sldChg>
      <pc:sldChg chg="modSp mod">
        <pc:chgData name="Benjamin Stratton" userId="b9a80553-efe1-4cd5-a38c-6e1f266300b8" providerId="ADAL" clId="{63A622D5-ACE9-4E55-B086-0DAC760FFF95}" dt="2023-10-31T22:41:02.689" v="3044" actId="12"/>
        <pc:sldMkLst>
          <pc:docMk/>
          <pc:sldMk cId="2041116514" sldId="277"/>
        </pc:sldMkLst>
        <pc:spChg chg="mod">
          <ac:chgData name="Benjamin Stratton" userId="b9a80553-efe1-4cd5-a38c-6e1f266300b8" providerId="ADAL" clId="{63A622D5-ACE9-4E55-B086-0DAC760FFF95}" dt="2023-10-31T22:41:02.689" v="3044" actId="12"/>
          <ac:spMkLst>
            <pc:docMk/>
            <pc:sldMk cId="2041116514" sldId="277"/>
            <ac:spMk id="2" creationId="{9654099C-DF84-2698-5238-E538E0A0DDE9}"/>
          </ac:spMkLst>
        </pc:spChg>
      </pc:sldChg>
      <pc:sldChg chg="addSp delSp modSp mod delAnim modAnim">
        <pc:chgData name="Benjamin Stratton" userId="b9a80553-efe1-4cd5-a38c-6e1f266300b8" providerId="ADAL" clId="{63A622D5-ACE9-4E55-B086-0DAC760FFF95}" dt="2023-10-30T14:38:39.551" v="2569" actId="1076"/>
        <pc:sldMkLst>
          <pc:docMk/>
          <pc:sldMk cId="2601125566" sldId="279"/>
        </pc:sldMkLst>
        <pc:spChg chg="mod">
          <ac:chgData name="Benjamin Stratton" userId="b9a80553-efe1-4cd5-a38c-6e1f266300b8" providerId="ADAL" clId="{63A622D5-ACE9-4E55-B086-0DAC760FFF95}" dt="2023-10-30T14:38:33.853" v="2568" actId="1076"/>
          <ac:spMkLst>
            <pc:docMk/>
            <pc:sldMk cId="2601125566" sldId="279"/>
            <ac:spMk id="16" creationId="{DEAE8297-E97C-CD7C-AD0D-7BABD4DB580F}"/>
          </ac:spMkLst>
        </pc:spChg>
        <pc:spChg chg="mod">
          <ac:chgData name="Benjamin Stratton" userId="b9a80553-efe1-4cd5-a38c-6e1f266300b8" providerId="ADAL" clId="{63A622D5-ACE9-4E55-B086-0DAC760FFF95}" dt="2023-10-30T14:38:39.551" v="2569" actId="1076"/>
          <ac:spMkLst>
            <pc:docMk/>
            <pc:sldMk cId="2601125566" sldId="279"/>
            <ac:spMk id="18" creationId="{DF83791C-A4DC-6451-30F6-4307C70EE7B6}"/>
          </ac:spMkLst>
        </pc:spChg>
        <pc:spChg chg="mod">
          <ac:chgData name="Benjamin Stratton" userId="b9a80553-efe1-4cd5-a38c-6e1f266300b8" providerId="ADAL" clId="{63A622D5-ACE9-4E55-B086-0DAC760FFF95}" dt="2023-10-30T14:38:27.562" v="2567" actId="1076"/>
          <ac:spMkLst>
            <pc:docMk/>
            <pc:sldMk cId="2601125566" sldId="279"/>
            <ac:spMk id="26" creationId="{27F4C940-39EF-F816-FCED-8F17AB083F25}"/>
          </ac:spMkLst>
        </pc:spChg>
        <pc:picChg chg="add mod ord">
          <ac:chgData name="Benjamin Stratton" userId="b9a80553-efe1-4cd5-a38c-6e1f266300b8" providerId="ADAL" clId="{63A622D5-ACE9-4E55-B086-0DAC760FFF95}" dt="2023-10-30T14:38:06.909" v="2565" actId="1076"/>
          <ac:picMkLst>
            <pc:docMk/>
            <pc:sldMk cId="2601125566" sldId="279"/>
            <ac:picMk id="6" creationId="{5EE8C46E-4E57-3C37-2618-DCEC22D9E481}"/>
          </ac:picMkLst>
        </pc:picChg>
        <pc:picChg chg="del mod">
          <ac:chgData name="Benjamin Stratton" userId="b9a80553-efe1-4cd5-a38c-6e1f266300b8" providerId="ADAL" clId="{63A622D5-ACE9-4E55-B086-0DAC760FFF95}" dt="2023-10-30T14:38:09.675" v="2566" actId="478"/>
          <ac:picMkLst>
            <pc:docMk/>
            <pc:sldMk cId="2601125566" sldId="279"/>
            <ac:picMk id="19" creationId="{8DB65DFB-9BAC-7998-FAC0-C5B00F32EF30}"/>
          </ac:picMkLst>
        </pc:picChg>
        <pc:cxnChg chg="mod">
          <ac:chgData name="Benjamin Stratton" userId="b9a80553-efe1-4cd5-a38c-6e1f266300b8" providerId="ADAL" clId="{63A622D5-ACE9-4E55-B086-0DAC760FFF95}" dt="2023-10-30T14:38:33.853" v="2568" actId="1076"/>
          <ac:cxnSpMkLst>
            <pc:docMk/>
            <pc:sldMk cId="2601125566" sldId="279"/>
            <ac:cxnSpMk id="15" creationId="{AE796E28-A6FF-314D-FA76-BAD76FF58838}"/>
          </ac:cxnSpMkLst>
        </pc:cxnChg>
        <pc:cxnChg chg="mod">
          <ac:chgData name="Benjamin Stratton" userId="b9a80553-efe1-4cd5-a38c-6e1f266300b8" providerId="ADAL" clId="{63A622D5-ACE9-4E55-B086-0DAC760FFF95}" dt="2023-10-30T14:38:39.551" v="2569" actId="1076"/>
          <ac:cxnSpMkLst>
            <pc:docMk/>
            <pc:sldMk cId="2601125566" sldId="279"/>
            <ac:cxnSpMk id="17" creationId="{F9320AA9-B5F1-36B8-E8AE-64159C27849B}"/>
          </ac:cxnSpMkLst>
        </pc:cxnChg>
        <pc:cxnChg chg="mod">
          <ac:chgData name="Benjamin Stratton" userId="b9a80553-efe1-4cd5-a38c-6e1f266300b8" providerId="ADAL" clId="{63A622D5-ACE9-4E55-B086-0DAC760FFF95}" dt="2023-10-30T14:38:27.562" v="2567" actId="1076"/>
          <ac:cxnSpMkLst>
            <pc:docMk/>
            <pc:sldMk cId="2601125566" sldId="279"/>
            <ac:cxnSpMk id="27" creationId="{D9AFC098-8F4B-6ACE-4335-C4EE1BB3D65E}"/>
          </ac:cxnSpMkLst>
        </pc:cxnChg>
      </pc:sldChg>
      <pc:sldChg chg="addSp delSp modSp mod delAnim modAnim">
        <pc:chgData name="Benjamin Stratton" userId="b9a80553-efe1-4cd5-a38c-6e1f266300b8" providerId="ADAL" clId="{63A622D5-ACE9-4E55-B086-0DAC760FFF95}" dt="2023-10-30T14:39:27.987" v="2575"/>
        <pc:sldMkLst>
          <pc:docMk/>
          <pc:sldMk cId="1589521085" sldId="280"/>
        </pc:sldMkLst>
        <pc:picChg chg="del">
          <ac:chgData name="Benjamin Stratton" userId="b9a80553-efe1-4cd5-a38c-6e1f266300b8" providerId="ADAL" clId="{63A622D5-ACE9-4E55-B086-0DAC760FFF95}" dt="2023-10-30T14:39:18.898" v="2572" actId="478"/>
          <ac:picMkLst>
            <pc:docMk/>
            <pc:sldMk cId="1589521085" sldId="280"/>
            <ac:picMk id="3" creationId="{2F8A7164-7807-E67D-E971-0407B2BE7E90}"/>
          </ac:picMkLst>
        </pc:picChg>
        <pc:picChg chg="add mod">
          <ac:chgData name="Benjamin Stratton" userId="b9a80553-efe1-4cd5-a38c-6e1f266300b8" providerId="ADAL" clId="{63A622D5-ACE9-4E55-B086-0DAC760FFF95}" dt="2023-10-30T14:39:22.272" v="2573" actId="1076"/>
          <ac:picMkLst>
            <pc:docMk/>
            <pc:sldMk cId="1589521085" sldId="280"/>
            <ac:picMk id="5" creationId="{467DD110-4266-5239-D458-B81B1489EF0B}"/>
          </ac:picMkLst>
        </pc:picChg>
      </pc:sldChg>
      <pc:sldChg chg="modAnim">
        <pc:chgData name="Benjamin Stratton" userId="b9a80553-efe1-4cd5-a38c-6e1f266300b8" providerId="ADAL" clId="{63A622D5-ACE9-4E55-B086-0DAC760FFF95}" dt="2023-10-30T14:34:13.779" v="2546"/>
        <pc:sldMkLst>
          <pc:docMk/>
          <pc:sldMk cId="836024197" sldId="281"/>
        </pc:sldMkLst>
      </pc:sldChg>
      <pc:sldChg chg="modAnim">
        <pc:chgData name="Benjamin Stratton" userId="b9a80553-efe1-4cd5-a38c-6e1f266300b8" providerId="ADAL" clId="{63A622D5-ACE9-4E55-B086-0DAC760FFF95}" dt="2023-10-30T14:35:02.050" v="2547"/>
        <pc:sldMkLst>
          <pc:docMk/>
          <pc:sldMk cId="4180088945" sldId="283"/>
        </pc:sldMkLst>
      </pc:sldChg>
      <pc:sldChg chg="addSp delSp modSp mod ord modAnim">
        <pc:chgData name="Benjamin Stratton" userId="b9a80553-efe1-4cd5-a38c-6e1f266300b8" providerId="ADAL" clId="{63A622D5-ACE9-4E55-B086-0DAC760FFF95}" dt="2023-10-31T17:58:06.677" v="2873"/>
        <pc:sldMkLst>
          <pc:docMk/>
          <pc:sldMk cId="1120328681" sldId="285"/>
        </pc:sldMkLst>
        <pc:spChg chg="mod">
          <ac:chgData name="Benjamin Stratton" userId="b9a80553-efe1-4cd5-a38c-6e1f266300b8" providerId="ADAL" clId="{63A622D5-ACE9-4E55-B086-0DAC760FFF95}" dt="2023-10-30T14:00:44.334" v="2345" actId="20577"/>
          <ac:spMkLst>
            <pc:docMk/>
            <pc:sldMk cId="1120328681" sldId="285"/>
            <ac:spMk id="3" creationId="{9A0408ED-34C1-BA62-C401-2C035022A3B6}"/>
          </ac:spMkLst>
        </pc:spChg>
        <pc:spChg chg="add del mod">
          <ac:chgData name="Benjamin Stratton" userId="b9a80553-efe1-4cd5-a38c-6e1f266300b8" providerId="ADAL" clId="{63A622D5-ACE9-4E55-B086-0DAC760FFF95}" dt="2023-10-30T13:43:24.630" v="1948" actId="21"/>
          <ac:spMkLst>
            <pc:docMk/>
            <pc:sldMk cId="1120328681" sldId="285"/>
            <ac:spMk id="4" creationId="{C03188AC-B4E2-1521-6E16-22E7E804D7F5}"/>
          </ac:spMkLst>
        </pc:spChg>
        <pc:spChg chg="add mod">
          <ac:chgData name="Benjamin Stratton" userId="b9a80553-efe1-4cd5-a38c-6e1f266300b8" providerId="ADAL" clId="{63A622D5-ACE9-4E55-B086-0DAC760FFF95}" dt="2023-10-30T13:46:49.936" v="2212" actId="1076"/>
          <ac:spMkLst>
            <pc:docMk/>
            <pc:sldMk cId="1120328681" sldId="285"/>
            <ac:spMk id="5" creationId="{664940EC-3D11-D893-E2ED-6AB30DE683CE}"/>
          </ac:spMkLst>
        </pc:spChg>
        <pc:spChg chg="add del mod">
          <ac:chgData name="Benjamin Stratton" userId="b9a80553-efe1-4cd5-a38c-6e1f266300b8" providerId="ADAL" clId="{63A622D5-ACE9-4E55-B086-0DAC760FFF95}" dt="2023-10-30T13:54:17.574" v="2260"/>
          <ac:spMkLst>
            <pc:docMk/>
            <pc:sldMk cId="1120328681" sldId="285"/>
            <ac:spMk id="6" creationId="{7D9175AA-98B7-A836-8A1B-7971073BDDC0}"/>
          </ac:spMkLst>
        </pc:spChg>
        <pc:spChg chg="add mod">
          <ac:chgData name="Benjamin Stratton" userId="b9a80553-efe1-4cd5-a38c-6e1f266300b8" providerId="ADAL" clId="{63A622D5-ACE9-4E55-B086-0DAC760FFF95}" dt="2023-10-30T14:00:58.831" v="2346" actId="1076"/>
          <ac:spMkLst>
            <pc:docMk/>
            <pc:sldMk cId="1120328681" sldId="285"/>
            <ac:spMk id="7" creationId="{85186362-71DC-35C8-D4B9-F706B2DA1971}"/>
          </ac:spMkLst>
        </pc:spChg>
        <pc:spChg chg="add mod">
          <ac:chgData name="Benjamin Stratton" userId="b9a80553-efe1-4cd5-a38c-6e1f266300b8" providerId="ADAL" clId="{63A622D5-ACE9-4E55-B086-0DAC760FFF95}" dt="2023-10-30T14:00:59.449" v="2347" actId="1076"/>
          <ac:spMkLst>
            <pc:docMk/>
            <pc:sldMk cId="1120328681" sldId="285"/>
            <ac:spMk id="8" creationId="{C94CFCB6-DA3C-5179-7C6A-073724CF636F}"/>
          </ac:spMkLst>
        </pc:spChg>
        <pc:spChg chg="add mod">
          <ac:chgData name="Benjamin Stratton" userId="b9a80553-efe1-4cd5-a38c-6e1f266300b8" providerId="ADAL" clId="{63A622D5-ACE9-4E55-B086-0DAC760FFF95}" dt="2023-10-30T14:00:59.965" v="2348" actId="1076"/>
          <ac:spMkLst>
            <pc:docMk/>
            <pc:sldMk cId="1120328681" sldId="285"/>
            <ac:spMk id="9" creationId="{E0C1BB72-B6D1-D5B2-8CAA-F09214F950EB}"/>
          </ac:spMkLst>
        </pc:spChg>
      </pc:sldChg>
      <pc:sldChg chg="addSp modSp mod modAnim">
        <pc:chgData name="Benjamin Stratton" userId="b9a80553-efe1-4cd5-a38c-6e1f266300b8" providerId="ADAL" clId="{63A622D5-ACE9-4E55-B086-0DAC760FFF95}" dt="2023-11-01T13:09:42.116" v="3809" actId="20577"/>
        <pc:sldMkLst>
          <pc:docMk/>
          <pc:sldMk cId="3519458106" sldId="286"/>
        </pc:sldMkLst>
        <pc:spChg chg="mod">
          <ac:chgData name="Benjamin Stratton" userId="b9a80553-efe1-4cd5-a38c-6e1f266300b8" providerId="ADAL" clId="{63A622D5-ACE9-4E55-B086-0DAC760FFF95}" dt="2023-10-30T14:47:11.599" v="2580" actId="1076"/>
          <ac:spMkLst>
            <pc:docMk/>
            <pc:sldMk cId="3519458106" sldId="286"/>
            <ac:spMk id="2" creationId="{91563F8D-5B18-C8FD-140E-BE111FE980AB}"/>
          </ac:spMkLst>
        </pc:spChg>
        <pc:spChg chg="mod">
          <ac:chgData name="Benjamin Stratton" userId="b9a80553-efe1-4cd5-a38c-6e1f266300b8" providerId="ADAL" clId="{63A622D5-ACE9-4E55-B086-0DAC760FFF95}" dt="2023-11-01T13:09:42.116" v="3809" actId="20577"/>
          <ac:spMkLst>
            <pc:docMk/>
            <pc:sldMk cId="3519458106" sldId="286"/>
            <ac:spMk id="3" creationId="{C48FEAA4-5BB0-802C-30BE-4B62DE4E9A55}"/>
          </ac:spMkLst>
        </pc:spChg>
        <pc:picChg chg="mod">
          <ac:chgData name="Benjamin Stratton" userId="b9a80553-efe1-4cd5-a38c-6e1f266300b8" providerId="ADAL" clId="{63A622D5-ACE9-4E55-B086-0DAC760FFF95}" dt="2023-10-30T14:47:19.378" v="2581" actId="1076"/>
          <ac:picMkLst>
            <pc:docMk/>
            <pc:sldMk cId="3519458106" sldId="286"/>
            <ac:picMk id="4" creationId="{FD60CEAF-927E-A207-8520-70B086DEA405}"/>
          </ac:picMkLst>
        </pc:picChg>
        <pc:picChg chg="mod">
          <ac:chgData name="Benjamin Stratton" userId="b9a80553-efe1-4cd5-a38c-6e1f266300b8" providerId="ADAL" clId="{63A622D5-ACE9-4E55-B086-0DAC760FFF95}" dt="2023-10-30T14:47:19.378" v="2581" actId="1076"/>
          <ac:picMkLst>
            <pc:docMk/>
            <pc:sldMk cId="3519458106" sldId="286"/>
            <ac:picMk id="5" creationId="{F4489FBC-5DF0-0E34-4C90-037618A56F79}"/>
          </ac:picMkLst>
        </pc:picChg>
        <pc:picChg chg="mod">
          <ac:chgData name="Benjamin Stratton" userId="b9a80553-efe1-4cd5-a38c-6e1f266300b8" providerId="ADAL" clId="{63A622D5-ACE9-4E55-B086-0DAC760FFF95}" dt="2023-10-30T14:47:19.378" v="2581" actId="1076"/>
          <ac:picMkLst>
            <pc:docMk/>
            <pc:sldMk cId="3519458106" sldId="286"/>
            <ac:picMk id="6" creationId="{D1FA47B9-5F19-0ABA-80F7-1827E10EEC9B}"/>
          </ac:picMkLst>
        </pc:picChg>
        <pc:picChg chg="add mod">
          <ac:chgData name="Benjamin Stratton" userId="b9a80553-efe1-4cd5-a38c-6e1f266300b8" providerId="ADAL" clId="{63A622D5-ACE9-4E55-B086-0DAC760FFF95}" dt="2023-10-30T14:47:40.772" v="2583" actId="1076"/>
          <ac:picMkLst>
            <pc:docMk/>
            <pc:sldMk cId="3519458106" sldId="286"/>
            <ac:picMk id="7" creationId="{AA4AFFF7-B296-CF4E-8FB7-9D2F9D09F8FC}"/>
          </ac:picMkLst>
        </pc:picChg>
      </pc:sldChg>
      <pc:sldChg chg="delSp modSp mod modNotesTx">
        <pc:chgData name="Benjamin Stratton" userId="b9a80553-efe1-4cd5-a38c-6e1f266300b8" providerId="ADAL" clId="{63A622D5-ACE9-4E55-B086-0DAC760FFF95}" dt="2023-10-27T11:04:34.066" v="1009" actId="20577"/>
        <pc:sldMkLst>
          <pc:docMk/>
          <pc:sldMk cId="1527600713" sldId="287"/>
        </pc:sldMkLst>
        <pc:spChg chg="del">
          <ac:chgData name="Benjamin Stratton" userId="b9a80553-efe1-4cd5-a38c-6e1f266300b8" providerId="ADAL" clId="{63A622D5-ACE9-4E55-B086-0DAC760FFF95}" dt="2023-10-27T11:04:02.135" v="894" actId="21"/>
          <ac:spMkLst>
            <pc:docMk/>
            <pc:sldMk cId="1527600713" sldId="287"/>
            <ac:spMk id="2" creationId="{E719D6B8-C95B-79EB-A64E-52B6D26B9BCC}"/>
          </ac:spMkLst>
        </pc:spChg>
        <pc:picChg chg="mod">
          <ac:chgData name="Benjamin Stratton" userId="b9a80553-efe1-4cd5-a38c-6e1f266300b8" providerId="ADAL" clId="{63A622D5-ACE9-4E55-B086-0DAC760FFF95}" dt="2023-10-27T10:47:29.188" v="766" actId="1076"/>
          <ac:picMkLst>
            <pc:docMk/>
            <pc:sldMk cId="1527600713" sldId="287"/>
            <ac:picMk id="4" creationId="{4FC554AD-AACE-DC48-F6DB-BA3AC79D3CBB}"/>
          </ac:picMkLst>
        </pc:picChg>
      </pc:sldChg>
      <pc:sldChg chg="delSp modSp mod">
        <pc:chgData name="Benjamin Stratton" userId="b9a80553-efe1-4cd5-a38c-6e1f266300b8" providerId="ADAL" clId="{63A622D5-ACE9-4E55-B086-0DAC760FFF95}" dt="2023-10-30T14:40:56.145" v="2578" actId="478"/>
        <pc:sldMkLst>
          <pc:docMk/>
          <pc:sldMk cId="1897306449" sldId="290"/>
        </pc:sldMkLst>
        <pc:spChg chg="del mod">
          <ac:chgData name="Benjamin Stratton" userId="b9a80553-efe1-4cd5-a38c-6e1f266300b8" providerId="ADAL" clId="{63A622D5-ACE9-4E55-B086-0DAC760FFF95}" dt="2023-10-30T14:40:54.400" v="2577" actId="21"/>
          <ac:spMkLst>
            <pc:docMk/>
            <pc:sldMk cId="1897306449" sldId="290"/>
            <ac:spMk id="18" creationId="{D9E59B24-3352-D59F-3A29-4E7464823844}"/>
          </ac:spMkLst>
        </pc:spChg>
        <pc:spChg chg="del">
          <ac:chgData name="Benjamin Stratton" userId="b9a80553-efe1-4cd5-a38c-6e1f266300b8" providerId="ADAL" clId="{63A622D5-ACE9-4E55-B086-0DAC760FFF95}" dt="2023-10-30T14:40:56.145" v="2578" actId="478"/>
          <ac:spMkLst>
            <pc:docMk/>
            <pc:sldMk cId="1897306449" sldId="290"/>
            <ac:spMk id="19" creationId="{4719E144-4CFF-0DD8-FB7A-1E2AE61EAA15}"/>
          </ac:spMkLst>
        </pc:spChg>
      </pc:sldChg>
      <pc:sldChg chg="addSp delSp modSp mod modAnim">
        <pc:chgData name="Benjamin Stratton" userId="b9a80553-efe1-4cd5-a38c-6e1f266300b8" providerId="ADAL" clId="{63A622D5-ACE9-4E55-B086-0DAC760FFF95}" dt="2023-10-27T10:54:14.612" v="893"/>
        <pc:sldMkLst>
          <pc:docMk/>
          <pc:sldMk cId="1176274745" sldId="295"/>
        </pc:sldMkLst>
        <pc:spChg chg="mod">
          <ac:chgData name="Benjamin Stratton" userId="b9a80553-efe1-4cd5-a38c-6e1f266300b8" providerId="ADAL" clId="{63A622D5-ACE9-4E55-B086-0DAC760FFF95}" dt="2023-10-27T10:40:35.756" v="737" actId="20577"/>
          <ac:spMkLst>
            <pc:docMk/>
            <pc:sldMk cId="1176274745" sldId="295"/>
            <ac:spMk id="2" creationId="{3F424BA6-1163-D498-DAFB-8A5B0C93F9A0}"/>
          </ac:spMkLst>
        </pc:spChg>
        <pc:spChg chg="del">
          <ac:chgData name="Benjamin Stratton" userId="b9a80553-efe1-4cd5-a38c-6e1f266300b8" providerId="ADAL" clId="{63A622D5-ACE9-4E55-B086-0DAC760FFF95}" dt="2023-10-27T10:39:49.995" v="711"/>
          <ac:spMkLst>
            <pc:docMk/>
            <pc:sldMk cId="1176274745" sldId="295"/>
            <ac:spMk id="3" creationId="{06C7657F-7802-3E70-DF93-B0A7432CF558}"/>
          </ac:spMkLst>
        </pc:spChg>
        <pc:spChg chg="del">
          <ac:chgData name="Benjamin Stratton" userId="b9a80553-efe1-4cd5-a38c-6e1f266300b8" providerId="ADAL" clId="{63A622D5-ACE9-4E55-B086-0DAC760FFF95}" dt="2023-10-27T10:44:54.002" v="761" actId="21"/>
          <ac:spMkLst>
            <pc:docMk/>
            <pc:sldMk cId="1176274745" sldId="295"/>
            <ac:spMk id="4" creationId="{36789BA6-F221-DAFA-7BA8-48FC7E6CB184}"/>
          </ac:spMkLst>
        </pc:spChg>
        <pc:spChg chg="add mod">
          <ac:chgData name="Benjamin Stratton" userId="b9a80553-efe1-4cd5-a38c-6e1f266300b8" providerId="ADAL" clId="{63A622D5-ACE9-4E55-B086-0DAC760FFF95}" dt="2023-10-27T10:48:34.414" v="772" actId="1076"/>
          <ac:spMkLst>
            <pc:docMk/>
            <pc:sldMk cId="1176274745" sldId="295"/>
            <ac:spMk id="13" creationId="{574DF33A-0C11-150E-ABA4-B25D9B26CEFC}"/>
          </ac:spMkLst>
        </pc:spChg>
        <pc:spChg chg="add mod">
          <ac:chgData name="Benjamin Stratton" userId="b9a80553-efe1-4cd5-a38c-6e1f266300b8" providerId="ADAL" clId="{63A622D5-ACE9-4E55-B086-0DAC760FFF95}" dt="2023-10-27T10:48:34.414" v="772" actId="1076"/>
          <ac:spMkLst>
            <pc:docMk/>
            <pc:sldMk cId="1176274745" sldId="295"/>
            <ac:spMk id="14" creationId="{A291BE07-C988-3743-97E5-A834D31EADA3}"/>
          </ac:spMkLst>
        </pc:spChg>
        <pc:spChg chg="add mod">
          <ac:chgData name="Benjamin Stratton" userId="b9a80553-efe1-4cd5-a38c-6e1f266300b8" providerId="ADAL" clId="{63A622D5-ACE9-4E55-B086-0DAC760FFF95}" dt="2023-10-27T10:48:02.751" v="769" actId="1076"/>
          <ac:spMkLst>
            <pc:docMk/>
            <pc:sldMk cId="1176274745" sldId="295"/>
            <ac:spMk id="17" creationId="{48AA474A-F619-3A8C-E2B1-9845953F206C}"/>
          </ac:spMkLst>
        </pc:spChg>
        <pc:spChg chg="add mod">
          <ac:chgData name="Benjamin Stratton" userId="b9a80553-efe1-4cd5-a38c-6e1f266300b8" providerId="ADAL" clId="{63A622D5-ACE9-4E55-B086-0DAC760FFF95}" dt="2023-10-27T10:49:46.446" v="779" actId="1076"/>
          <ac:spMkLst>
            <pc:docMk/>
            <pc:sldMk cId="1176274745" sldId="295"/>
            <ac:spMk id="22" creationId="{10F3F583-2E6B-F45A-8719-5954B413AD34}"/>
          </ac:spMkLst>
        </pc:spChg>
        <pc:spChg chg="add mod">
          <ac:chgData name="Benjamin Stratton" userId="b9a80553-efe1-4cd5-a38c-6e1f266300b8" providerId="ADAL" clId="{63A622D5-ACE9-4E55-B086-0DAC760FFF95}" dt="2023-10-27T10:53:40.967" v="882" actId="1076"/>
          <ac:spMkLst>
            <pc:docMk/>
            <pc:sldMk cId="1176274745" sldId="295"/>
            <ac:spMk id="23" creationId="{1B1939EF-A005-8FBF-B9B2-0E079A0C7DB3}"/>
          </ac:spMkLst>
        </pc:spChg>
        <pc:picChg chg="add mod">
          <ac:chgData name="Benjamin Stratton" userId="b9a80553-efe1-4cd5-a38c-6e1f266300b8" providerId="ADAL" clId="{63A622D5-ACE9-4E55-B086-0DAC760FFF95}" dt="2023-10-27T10:48:22.071" v="771" actId="1076"/>
          <ac:picMkLst>
            <pc:docMk/>
            <pc:sldMk cId="1176274745" sldId="295"/>
            <ac:picMk id="6" creationId="{85FD4344-B136-2590-6A6A-D4B70210EE58}"/>
          </ac:picMkLst>
        </pc:picChg>
        <pc:picChg chg="add mod">
          <ac:chgData name="Benjamin Stratton" userId="b9a80553-efe1-4cd5-a38c-6e1f266300b8" providerId="ADAL" clId="{63A622D5-ACE9-4E55-B086-0DAC760FFF95}" dt="2023-10-27T10:48:34.414" v="772" actId="1076"/>
          <ac:picMkLst>
            <pc:docMk/>
            <pc:sldMk cId="1176274745" sldId="295"/>
            <ac:picMk id="8" creationId="{596845A1-B76E-F11C-B018-921A67C5F159}"/>
          </ac:picMkLst>
        </pc:picChg>
        <pc:picChg chg="add del mod">
          <ac:chgData name="Benjamin Stratton" userId="b9a80553-efe1-4cd5-a38c-6e1f266300b8" providerId="ADAL" clId="{63A622D5-ACE9-4E55-B086-0DAC760FFF95}" dt="2023-10-27T10:42:55.531" v="741" actId="478"/>
          <ac:picMkLst>
            <pc:docMk/>
            <pc:sldMk cId="1176274745" sldId="295"/>
            <ac:picMk id="10" creationId="{01F7BFAD-0098-E107-0B6C-FF217DBDC34C}"/>
          </ac:picMkLst>
        </pc:picChg>
        <pc:picChg chg="add mod">
          <ac:chgData name="Benjamin Stratton" userId="b9a80553-efe1-4cd5-a38c-6e1f266300b8" providerId="ADAL" clId="{63A622D5-ACE9-4E55-B086-0DAC760FFF95}" dt="2023-10-27T10:48:34.414" v="772" actId="1076"/>
          <ac:picMkLst>
            <pc:docMk/>
            <pc:sldMk cId="1176274745" sldId="295"/>
            <ac:picMk id="12" creationId="{6C748102-229B-904A-4367-0A260F8F5876}"/>
          </ac:picMkLst>
        </pc:picChg>
        <pc:picChg chg="add mod">
          <ac:chgData name="Benjamin Stratton" userId="b9a80553-efe1-4cd5-a38c-6e1f266300b8" providerId="ADAL" clId="{63A622D5-ACE9-4E55-B086-0DAC760FFF95}" dt="2023-10-27T10:47:24.353" v="765" actId="1076"/>
          <ac:picMkLst>
            <pc:docMk/>
            <pc:sldMk cId="1176274745" sldId="295"/>
            <ac:picMk id="16" creationId="{3B436609-D345-C84D-1781-4841E8B52381}"/>
          </ac:picMkLst>
        </pc:picChg>
        <pc:picChg chg="add mod">
          <ac:chgData name="Benjamin Stratton" userId="b9a80553-efe1-4cd5-a38c-6e1f266300b8" providerId="ADAL" clId="{63A622D5-ACE9-4E55-B086-0DAC760FFF95}" dt="2023-10-27T10:49:32.724" v="775" actId="1076"/>
          <ac:picMkLst>
            <pc:docMk/>
            <pc:sldMk cId="1176274745" sldId="295"/>
            <ac:picMk id="20" creationId="{6B49E358-FA72-A76D-4FFB-E47F4266C85A}"/>
          </ac:picMkLst>
        </pc:picChg>
        <pc:cxnChg chg="add mod">
          <ac:chgData name="Benjamin Stratton" userId="b9a80553-efe1-4cd5-a38c-6e1f266300b8" providerId="ADAL" clId="{63A622D5-ACE9-4E55-B086-0DAC760FFF95}" dt="2023-10-27T10:48:43.777" v="773"/>
          <ac:cxnSpMkLst>
            <pc:docMk/>
            <pc:sldMk cId="1176274745" sldId="295"/>
            <ac:cxnSpMk id="18" creationId="{EAB776C5-21BE-2428-6617-7F1FFF4E2ABE}"/>
          </ac:cxnSpMkLst>
        </pc:cxnChg>
        <pc:cxnChg chg="add del mod">
          <ac:chgData name="Benjamin Stratton" userId="b9a80553-efe1-4cd5-a38c-6e1f266300b8" providerId="ADAL" clId="{63A622D5-ACE9-4E55-B086-0DAC760FFF95}" dt="2023-10-27T10:49:36.077" v="777"/>
          <ac:cxnSpMkLst>
            <pc:docMk/>
            <pc:sldMk cId="1176274745" sldId="295"/>
            <ac:cxnSpMk id="21" creationId="{24B7D8C5-5F16-5CFE-D8D7-2B0A5A85EFD2}"/>
          </ac:cxnSpMkLst>
        </pc:cxnChg>
        <pc:cxnChg chg="add mod">
          <ac:chgData name="Benjamin Stratton" userId="b9a80553-efe1-4cd5-a38c-6e1f266300b8" providerId="ADAL" clId="{63A622D5-ACE9-4E55-B086-0DAC760FFF95}" dt="2023-10-27T10:54:00.702" v="892" actId="692"/>
          <ac:cxnSpMkLst>
            <pc:docMk/>
            <pc:sldMk cId="1176274745" sldId="295"/>
            <ac:cxnSpMk id="25" creationId="{204F59F4-503D-434C-B551-9085B3447A7C}"/>
          </ac:cxnSpMkLst>
        </pc:cxnChg>
      </pc:sldChg>
      <pc:sldChg chg="modNotesTx">
        <pc:chgData name="Benjamin Stratton" userId="b9a80553-efe1-4cd5-a38c-6e1f266300b8" providerId="ADAL" clId="{63A622D5-ACE9-4E55-B086-0DAC760FFF95}" dt="2023-10-27T10:14:58.228" v="375" actId="20577"/>
        <pc:sldMkLst>
          <pc:docMk/>
          <pc:sldMk cId="2327031239" sldId="297"/>
        </pc:sldMkLst>
      </pc:sldChg>
      <pc:sldChg chg="addSp delSp modSp mod">
        <pc:chgData name="Benjamin Stratton" userId="b9a80553-efe1-4cd5-a38c-6e1f266300b8" providerId="ADAL" clId="{63A622D5-ACE9-4E55-B086-0DAC760FFF95}" dt="2023-10-25T21:40:52.132" v="11" actId="1076"/>
        <pc:sldMkLst>
          <pc:docMk/>
          <pc:sldMk cId="2330341350" sldId="300"/>
        </pc:sldMkLst>
        <pc:picChg chg="mod">
          <ac:chgData name="Benjamin Stratton" userId="b9a80553-efe1-4cd5-a38c-6e1f266300b8" providerId="ADAL" clId="{63A622D5-ACE9-4E55-B086-0DAC760FFF95}" dt="2023-10-25T21:37:34.047" v="1" actId="1076"/>
          <ac:picMkLst>
            <pc:docMk/>
            <pc:sldMk cId="2330341350" sldId="300"/>
            <ac:picMk id="5" creationId="{82AAA042-F2F8-C1C2-9148-6F9EC1D9C78E}"/>
          </ac:picMkLst>
        </pc:picChg>
        <pc:picChg chg="add del mod">
          <ac:chgData name="Benjamin Stratton" userId="b9a80553-efe1-4cd5-a38c-6e1f266300b8" providerId="ADAL" clId="{63A622D5-ACE9-4E55-B086-0DAC760FFF95}" dt="2023-10-25T21:40:29.696" v="6" actId="478"/>
          <ac:picMkLst>
            <pc:docMk/>
            <pc:sldMk cId="2330341350" sldId="300"/>
            <ac:picMk id="6" creationId="{0F9D56F9-C0E3-5714-4A63-E32E04788B6B}"/>
          </ac:picMkLst>
        </pc:picChg>
        <pc:picChg chg="add mod">
          <ac:chgData name="Benjamin Stratton" userId="b9a80553-efe1-4cd5-a38c-6e1f266300b8" providerId="ADAL" clId="{63A622D5-ACE9-4E55-B086-0DAC760FFF95}" dt="2023-10-25T21:40:52.132" v="11" actId="1076"/>
          <ac:picMkLst>
            <pc:docMk/>
            <pc:sldMk cId="2330341350" sldId="300"/>
            <ac:picMk id="8" creationId="{AC8B448D-B6C2-8835-D334-059D9F5B33BE}"/>
          </ac:picMkLst>
        </pc:picChg>
      </pc:sldChg>
      <pc:sldChg chg="modSp mod modAnim">
        <pc:chgData name="Benjamin Stratton" userId="b9a80553-efe1-4cd5-a38c-6e1f266300b8" providerId="ADAL" clId="{63A622D5-ACE9-4E55-B086-0DAC760FFF95}" dt="2023-10-27T10:25:03.218" v="460" actId="1076"/>
        <pc:sldMkLst>
          <pc:docMk/>
          <pc:sldMk cId="174722755" sldId="302"/>
        </pc:sldMkLst>
        <pc:spChg chg="mod">
          <ac:chgData name="Benjamin Stratton" userId="b9a80553-efe1-4cd5-a38c-6e1f266300b8" providerId="ADAL" clId="{63A622D5-ACE9-4E55-B086-0DAC760FFF95}" dt="2023-10-27T10:21:23.145" v="444" actId="20577"/>
          <ac:spMkLst>
            <pc:docMk/>
            <pc:sldMk cId="174722755" sldId="302"/>
            <ac:spMk id="3" creationId="{C8EC8530-B5BB-C3D3-342C-4367BA96A3E2}"/>
          </ac:spMkLst>
        </pc:spChg>
        <pc:spChg chg="mod">
          <ac:chgData name="Benjamin Stratton" userId="b9a80553-efe1-4cd5-a38c-6e1f266300b8" providerId="ADAL" clId="{63A622D5-ACE9-4E55-B086-0DAC760FFF95}" dt="2023-10-27T10:17:51.136" v="435" actId="1076"/>
          <ac:spMkLst>
            <pc:docMk/>
            <pc:sldMk cId="174722755" sldId="302"/>
            <ac:spMk id="10" creationId="{7A5D18D1-4612-8230-D38F-1155E1EA6EED}"/>
          </ac:spMkLst>
        </pc:spChg>
        <pc:picChg chg="mod">
          <ac:chgData name="Benjamin Stratton" userId="b9a80553-efe1-4cd5-a38c-6e1f266300b8" providerId="ADAL" clId="{63A622D5-ACE9-4E55-B086-0DAC760FFF95}" dt="2023-10-27T10:17:43.366" v="434" actId="1076"/>
          <ac:picMkLst>
            <pc:docMk/>
            <pc:sldMk cId="174722755" sldId="302"/>
            <ac:picMk id="9" creationId="{602D6994-3DB2-7AF4-8012-68352DE21EEC}"/>
          </ac:picMkLst>
        </pc:picChg>
        <pc:picChg chg="mod">
          <ac:chgData name="Benjamin Stratton" userId="b9a80553-efe1-4cd5-a38c-6e1f266300b8" providerId="ADAL" clId="{63A622D5-ACE9-4E55-B086-0DAC760FFF95}" dt="2023-10-27T10:25:03.218" v="460" actId="1076"/>
          <ac:picMkLst>
            <pc:docMk/>
            <pc:sldMk cId="174722755" sldId="302"/>
            <ac:picMk id="11" creationId="{66158A45-AE36-B8AB-922B-02C6989BCA00}"/>
          </ac:picMkLst>
        </pc:picChg>
      </pc:sldChg>
      <pc:sldChg chg="addSp modSp mod modAnim">
        <pc:chgData name="Benjamin Stratton" userId="b9a80553-efe1-4cd5-a38c-6e1f266300b8" providerId="ADAL" clId="{63A622D5-ACE9-4E55-B086-0DAC760FFF95}" dt="2023-10-27T10:26:10.108" v="484" actId="20577"/>
        <pc:sldMkLst>
          <pc:docMk/>
          <pc:sldMk cId="1928438568" sldId="304"/>
        </pc:sldMkLst>
        <pc:spChg chg="add mod">
          <ac:chgData name="Benjamin Stratton" userId="b9a80553-efe1-4cd5-a38c-6e1f266300b8" providerId="ADAL" clId="{63A622D5-ACE9-4E55-B086-0DAC760FFF95}" dt="2023-10-27T10:25:24.432" v="467" actId="6549"/>
          <ac:spMkLst>
            <pc:docMk/>
            <pc:sldMk cId="1928438568" sldId="304"/>
            <ac:spMk id="5" creationId="{6DE2C024-4772-4D4E-CC6A-E7EF60D8D1AC}"/>
          </ac:spMkLst>
        </pc:spChg>
        <pc:spChg chg="mod">
          <ac:chgData name="Benjamin Stratton" userId="b9a80553-efe1-4cd5-a38c-6e1f266300b8" providerId="ADAL" clId="{63A622D5-ACE9-4E55-B086-0DAC760FFF95}" dt="2023-10-27T10:26:10.108" v="484" actId="20577"/>
          <ac:spMkLst>
            <pc:docMk/>
            <pc:sldMk cId="1928438568" sldId="304"/>
            <ac:spMk id="7" creationId="{B30C4E06-2D9E-C42B-A489-C7D6206F2D17}"/>
          </ac:spMkLst>
        </pc:spChg>
        <pc:picChg chg="add mod">
          <ac:chgData name="Benjamin Stratton" userId="b9a80553-efe1-4cd5-a38c-6e1f266300b8" providerId="ADAL" clId="{63A622D5-ACE9-4E55-B086-0DAC760FFF95}" dt="2023-10-27T10:24:24.522" v="459" actId="1076"/>
          <ac:picMkLst>
            <pc:docMk/>
            <pc:sldMk cId="1928438568" sldId="304"/>
            <ac:picMk id="4" creationId="{19BC6657-BB0A-BA69-93C1-6EFB59B4403A}"/>
          </ac:picMkLst>
        </pc:picChg>
        <pc:picChg chg="add mod">
          <ac:chgData name="Benjamin Stratton" userId="b9a80553-efe1-4cd5-a38c-6e1f266300b8" providerId="ADAL" clId="{63A622D5-ACE9-4E55-B086-0DAC760FFF95}" dt="2023-10-27T10:25:39.823" v="473" actId="1076"/>
          <ac:picMkLst>
            <pc:docMk/>
            <pc:sldMk cId="1928438568" sldId="304"/>
            <ac:picMk id="8" creationId="{8A431C4B-7174-87C2-F6A3-E27A567C8CED}"/>
          </ac:picMkLst>
        </pc:picChg>
        <pc:picChg chg="mod">
          <ac:chgData name="Benjamin Stratton" userId="b9a80553-efe1-4cd5-a38c-6e1f266300b8" providerId="ADAL" clId="{63A622D5-ACE9-4E55-B086-0DAC760FFF95}" dt="2023-10-27T10:24:02.927" v="458" actId="1076"/>
          <ac:picMkLst>
            <pc:docMk/>
            <pc:sldMk cId="1928438568" sldId="304"/>
            <ac:picMk id="9" creationId="{6CDE0C3B-4E61-D8AA-1F17-1DF841BE27B1}"/>
          </ac:picMkLst>
        </pc:picChg>
        <pc:picChg chg="mod">
          <ac:chgData name="Benjamin Stratton" userId="b9a80553-efe1-4cd5-a38c-6e1f266300b8" providerId="ADAL" clId="{63A622D5-ACE9-4E55-B086-0DAC760FFF95}" dt="2023-10-27T10:24:02.927" v="458" actId="1076"/>
          <ac:picMkLst>
            <pc:docMk/>
            <pc:sldMk cId="1928438568" sldId="304"/>
            <ac:picMk id="10" creationId="{20542E40-8066-EDD7-A676-A69EAC0351F2}"/>
          </ac:picMkLst>
        </pc:picChg>
        <pc:picChg chg="mod">
          <ac:chgData name="Benjamin Stratton" userId="b9a80553-efe1-4cd5-a38c-6e1f266300b8" providerId="ADAL" clId="{63A622D5-ACE9-4E55-B086-0DAC760FFF95}" dt="2023-10-27T10:24:02.927" v="458" actId="1076"/>
          <ac:picMkLst>
            <pc:docMk/>
            <pc:sldMk cId="1928438568" sldId="304"/>
            <ac:picMk id="11" creationId="{D44B5B8A-6A34-8522-58BF-53866E072111}"/>
          </ac:picMkLst>
        </pc:picChg>
      </pc:sldChg>
      <pc:sldChg chg="addSp delSp modSp mod">
        <pc:chgData name="Benjamin Stratton" userId="b9a80553-efe1-4cd5-a38c-6e1f266300b8" providerId="ADAL" clId="{63A622D5-ACE9-4E55-B086-0DAC760FFF95}" dt="2023-10-30T15:01:21.873" v="2871" actId="5793"/>
        <pc:sldMkLst>
          <pc:docMk/>
          <pc:sldMk cId="1001542407" sldId="307"/>
        </pc:sldMkLst>
        <pc:spChg chg="del">
          <ac:chgData name="Benjamin Stratton" userId="b9a80553-efe1-4cd5-a38c-6e1f266300b8" providerId="ADAL" clId="{63A622D5-ACE9-4E55-B086-0DAC760FFF95}" dt="2023-10-30T14:54:54.406" v="2588"/>
          <ac:spMkLst>
            <pc:docMk/>
            <pc:sldMk cId="1001542407" sldId="307"/>
            <ac:spMk id="3" creationId="{06C7657F-7802-3E70-DF93-B0A7432CF558}"/>
          </ac:spMkLst>
        </pc:spChg>
        <pc:spChg chg="del">
          <ac:chgData name="Benjamin Stratton" userId="b9a80553-efe1-4cd5-a38c-6e1f266300b8" providerId="ADAL" clId="{63A622D5-ACE9-4E55-B086-0DAC760FFF95}" dt="2023-10-30T15:00:31.826" v="2787" actId="21"/>
          <ac:spMkLst>
            <pc:docMk/>
            <pc:sldMk cId="1001542407" sldId="307"/>
            <ac:spMk id="4" creationId="{36789BA6-F221-DAFA-7BA8-48FC7E6CB184}"/>
          </ac:spMkLst>
        </pc:spChg>
        <pc:spChg chg="add mod">
          <ac:chgData name="Benjamin Stratton" userId="b9a80553-efe1-4cd5-a38c-6e1f266300b8" providerId="ADAL" clId="{63A622D5-ACE9-4E55-B086-0DAC760FFF95}" dt="2023-10-30T15:01:21.873" v="2871" actId="5793"/>
          <ac:spMkLst>
            <pc:docMk/>
            <pc:sldMk cId="1001542407" sldId="307"/>
            <ac:spMk id="7" creationId="{3413747E-2674-0DDA-01DF-54AFFD7E1778}"/>
          </ac:spMkLst>
        </pc:spChg>
        <pc:picChg chg="add mod">
          <ac:chgData name="Benjamin Stratton" userId="b9a80553-efe1-4cd5-a38c-6e1f266300b8" providerId="ADAL" clId="{63A622D5-ACE9-4E55-B086-0DAC760FFF95}" dt="2023-10-30T14:54:56.585" v="2589" actId="1076"/>
          <ac:picMkLst>
            <pc:docMk/>
            <pc:sldMk cId="1001542407" sldId="307"/>
            <ac:picMk id="6" creationId="{C3FA9CEC-BE42-BA60-0CB1-16CB12E92728}"/>
          </ac:picMkLst>
        </pc:picChg>
      </pc:sldChg>
      <pc:sldChg chg="addSp delSp modSp mod modAnim">
        <pc:chgData name="Benjamin Stratton" userId="b9a80553-efe1-4cd5-a38c-6e1f266300b8" providerId="ADAL" clId="{63A622D5-ACE9-4E55-B086-0DAC760FFF95}" dt="2023-10-27T12:08:54.701" v="1746"/>
        <pc:sldMkLst>
          <pc:docMk/>
          <pc:sldMk cId="3764257747" sldId="308"/>
        </pc:sldMkLst>
        <pc:spChg chg="mod">
          <ac:chgData name="Benjamin Stratton" userId="b9a80553-efe1-4cd5-a38c-6e1f266300b8" providerId="ADAL" clId="{63A622D5-ACE9-4E55-B086-0DAC760FFF95}" dt="2023-10-27T11:15:05.962" v="1214" actId="1076"/>
          <ac:spMkLst>
            <pc:docMk/>
            <pc:sldMk cId="3764257747" sldId="308"/>
            <ac:spMk id="2" creationId="{3F424BA6-1163-D498-DAFB-8A5B0C93F9A0}"/>
          </ac:spMkLst>
        </pc:spChg>
        <pc:spChg chg="mod">
          <ac:chgData name="Benjamin Stratton" userId="b9a80553-efe1-4cd5-a38c-6e1f266300b8" providerId="ADAL" clId="{63A622D5-ACE9-4E55-B086-0DAC760FFF95}" dt="2023-10-27T11:18:40.946" v="1251" actId="1076"/>
          <ac:spMkLst>
            <pc:docMk/>
            <pc:sldMk cId="3764257747" sldId="308"/>
            <ac:spMk id="3" creationId="{06C7657F-7802-3E70-DF93-B0A7432CF558}"/>
          </ac:spMkLst>
        </pc:spChg>
        <pc:spChg chg="add del">
          <ac:chgData name="Benjamin Stratton" userId="b9a80553-efe1-4cd5-a38c-6e1f266300b8" providerId="ADAL" clId="{63A622D5-ACE9-4E55-B086-0DAC760FFF95}" dt="2023-10-27T11:15:09.058" v="1216" actId="22"/>
          <ac:spMkLst>
            <pc:docMk/>
            <pc:sldMk cId="3764257747" sldId="308"/>
            <ac:spMk id="10" creationId="{8829F003-0A12-419E-3A11-F557F15F69A5}"/>
          </ac:spMkLst>
        </pc:spChg>
        <pc:spChg chg="add del">
          <ac:chgData name="Benjamin Stratton" userId="b9a80553-efe1-4cd5-a38c-6e1f266300b8" providerId="ADAL" clId="{63A622D5-ACE9-4E55-B086-0DAC760FFF95}" dt="2023-10-27T11:15:11.961" v="1218" actId="22"/>
          <ac:spMkLst>
            <pc:docMk/>
            <pc:sldMk cId="3764257747" sldId="308"/>
            <ac:spMk id="12" creationId="{18C155FF-C201-F219-766B-23A848E672A2}"/>
          </ac:spMkLst>
        </pc:spChg>
        <pc:spChg chg="add mod">
          <ac:chgData name="Benjamin Stratton" userId="b9a80553-efe1-4cd5-a38c-6e1f266300b8" providerId="ADAL" clId="{63A622D5-ACE9-4E55-B086-0DAC760FFF95}" dt="2023-10-27T11:20:50.491" v="1257" actId="1076"/>
          <ac:spMkLst>
            <pc:docMk/>
            <pc:sldMk cId="3764257747" sldId="308"/>
            <ac:spMk id="22" creationId="{7E307AA3-2923-0880-0612-5F8D35D9F875}"/>
          </ac:spMkLst>
        </pc:spChg>
        <pc:picChg chg="add mod">
          <ac:chgData name="Benjamin Stratton" userId="b9a80553-efe1-4cd5-a38c-6e1f266300b8" providerId="ADAL" clId="{63A622D5-ACE9-4E55-B086-0DAC760FFF95}" dt="2023-10-27T11:18:40.946" v="1251" actId="1076"/>
          <ac:picMkLst>
            <pc:docMk/>
            <pc:sldMk cId="3764257747" sldId="308"/>
            <ac:picMk id="5" creationId="{F2343DF3-A202-45EB-162C-E0F8149EB8AB}"/>
          </ac:picMkLst>
        </pc:picChg>
        <pc:picChg chg="add mod">
          <ac:chgData name="Benjamin Stratton" userId="b9a80553-efe1-4cd5-a38c-6e1f266300b8" providerId="ADAL" clId="{63A622D5-ACE9-4E55-B086-0DAC760FFF95}" dt="2023-10-27T11:21:36.873" v="1260" actId="1076"/>
          <ac:picMkLst>
            <pc:docMk/>
            <pc:sldMk cId="3764257747" sldId="308"/>
            <ac:picMk id="6" creationId="{47E6E05C-12D2-24A3-2182-DE56AAF1B408}"/>
          </ac:picMkLst>
        </pc:picChg>
        <pc:picChg chg="add mod">
          <ac:chgData name="Benjamin Stratton" userId="b9a80553-efe1-4cd5-a38c-6e1f266300b8" providerId="ADAL" clId="{63A622D5-ACE9-4E55-B086-0DAC760FFF95}" dt="2023-10-27T11:21:28.670" v="1258" actId="1076"/>
          <ac:picMkLst>
            <pc:docMk/>
            <pc:sldMk cId="3764257747" sldId="308"/>
            <ac:picMk id="8" creationId="{6FE32A31-1474-9446-7D31-85D6B55E47EE}"/>
          </ac:picMkLst>
        </pc:picChg>
        <pc:picChg chg="add mod">
          <ac:chgData name="Benjamin Stratton" userId="b9a80553-efe1-4cd5-a38c-6e1f266300b8" providerId="ADAL" clId="{63A622D5-ACE9-4E55-B086-0DAC760FFF95}" dt="2023-10-27T11:15:39.144" v="1220" actId="1076"/>
          <ac:picMkLst>
            <pc:docMk/>
            <pc:sldMk cId="3764257747" sldId="308"/>
            <ac:picMk id="13" creationId="{7445C280-17EB-F686-D2E8-EF36702F5161}"/>
          </ac:picMkLst>
        </pc:picChg>
        <pc:picChg chg="add mod">
          <ac:chgData name="Benjamin Stratton" userId="b9a80553-efe1-4cd5-a38c-6e1f266300b8" providerId="ADAL" clId="{63A622D5-ACE9-4E55-B086-0DAC760FFF95}" dt="2023-10-27T11:15:39.144" v="1220" actId="1076"/>
          <ac:picMkLst>
            <pc:docMk/>
            <pc:sldMk cId="3764257747" sldId="308"/>
            <ac:picMk id="14" creationId="{D002BCFD-9BA5-8B07-C168-617EC6E3A049}"/>
          </ac:picMkLst>
        </pc:picChg>
        <pc:picChg chg="add mod">
          <ac:chgData name="Benjamin Stratton" userId="b9a80553-efe1-4cd5-a38c-6e1f266300b8" providerId="ADAL" clId="{63A622D5-ACE9-4E55-B086-0DAC760FFF95}" dt="2023-10-27T11:15:39.144" v="1220" actId="1076"/>
          <ac:picMkLst>
            <pc:docMk/>
            <pc:sldMk cId="3764257747" sldId="308"/>
            <ac:picMk id="16" creationId="{BD5599B9-2EEE-2FB5-FAA0-B3B86E17F731}"/>
          </ac:picMkLst>
        </pc:picChg>
        <pc:picChg chg="add del mod">
          <ac:chgData name="Benjamin Stratton" userId="b9a80553-efe1-4cd5-a38c-6e1f266300b8" providerId="ADAL" clId="{63A622D5-ACE9-4E55-B086-0DAC760FFF95}" dt="2023-10-27T11:16:50.060" v="1238" actId="478"/>
          <ac:picMkLst>
            <pc:docMk/>
            <pc:sldMk cId="3764257747" sldId="308"/>
            <ac:picMk id="18" creationId="{1CAA3550-2F68-64B2-EA25-04928EAA79A8}"/>
          </ac:picMkLst>
        </pc:picChg>
        <pc:picChg chg="add mod">
          <ac:chgData name="Benjamin Stratton" userId="b9a80553-efe1-4cd5-a38c-6e1f266300b8" providerId="ADAL" clId="{63A622D5-ACE9-4E55-B086-0DAC760FFF95}" dt="2023-10-27T11:21:28.670" v="1258" actId="1076"/>
          <ac:picMkLst>
            <pc:docMk/>
            <pc:sldMk cId="3764257747" sldId="308"/>
            <ac:picMk id="20" creationId="{9FBCF1D8-91D2-282A-46CC-795326ADAAC6}"/>
          </ac:picMkLst>
        </pc:picChg>
        <pc:picChg chg="add mod">
          <ac:chgData name="Benjamin Stratton" userId="b9a80553-efe1-4cd5-a38c-6e1f266300b8" providerId="ADAL" clId="{63A622D5-ACE9-4E55-B086-0DAC760FFF95}" dt="2023-10-27T11:19:03.424" v="1254" actId="1076"/>
          <ac:picMkLst>
            <pc:docMk/>
            <pc:sldMk cId="3764257747" sldId="308"/>
            <ac:picMk id="21" creationId="{5C6EB044-2AC5-8EF1-CE64-316193707B0D}"/>
          </ac:picMkLst>
        </pc:picChg>
        <pc:cxnChg chg="add mod">
          <ac:chgData name="Benjamin Stratton" userId="b9a80553-efe1-4cd5-a38c-6e1f266300b8" providerId="ADAL" clId="{63A622D5-ACE9-4E55-B086-0DAC760FFF95}" dt="2023-10-27T11:15:39.144" v="1220" actId="1076"/>
          <ac:cxnSpMkLst>
            <pc:docMk/>
            <pc:sldMk cId="3764257747" sldId="308"/>
            <ac:cxnSpMk id="15" creationId="{8B1BEB0B-8F63-9951-FC51-FAAAA675906D}"/>
          </ac:cxnSpMkLst>
        </pc:cxnChg>
      </pc:sldChg>
      <pc:sldChg chg="addSp delSp modSp add mod delAnim modAnim">
        <pc:chgData name="Benjamin Stratton" userId="b9a80553-efe1-4cd5-a38c-6e1f266300b8" providerId="ADAL" clId="{63A622D5-ACE9-4E55-B086-0DAC760FFF95}" dt="2023-10-27T12:04:40.383" v="1726"/>
        <pc:sldMkLst>
          <pc:docMk/>
          <pc:sldMk cId="144081844" sldId="309"/>
        </pc:sldMkLst>
        <pc:spChg chg="del mod">
          <ac:chgData name="Benjamin Stratton" userId="b9a80553-efe1-4cd5-a38c-6e1f266300b8" providerId="ADAL" clId="{63A622D5-ACE9-4E55-B086-0DAC760FFF95}" dt="2023-10-27T11:23:47.996" v="1269"/>
          <ac:spMkLst>
            <pc:docMk/>
            <pc:sldMk cId="144081844" sldId="309"/>
            <ac:spMk id="3" creationId="{06C7657F-7802-3E70-DF93-B0A7432CF558}"/>
          </ac:spMkLst>
        </pc:spChg>
        <pc:spChg chg="del mod">
          <ac:chgData name="Benjamin Stratton" userId="b9a80553-efe1-4cd5-a38c-6e1f266300b8" providerId="ADAL" clId="{63A622D5-ACE9-4E55-B086-0DAC760FFF95}" dt="2023-10-27T11:22:24.213" v="1268" actId="478"/>
          <ac:spMkLst>
            <pc:docMk/>
            <pc:sldMk cId="144081844" sldId="309"/>
            <ac:spMk id="22" creationId="{7E307AA3-2923-0880-0612-5F8D35D9F875}"/>
          </ac:spMkLst>
        </pc:spChg>
        <pc:spChg chg="add mod">
          <ac:chgData name="Benjamin Stratton" userId="b9a80553-efe1-4cd5-a38c-6e1f266300b8" providerId="ADAL" clId="{63A622D5-ACE9-4E55-B086-0DAC760FFF95}" dt="2023-10-27T11:35:17.165" v="1319" actId="1076"/>
          <ac:spMkLst>
            <pc:docMk/>
            <pc:sldMk cId="144081844" sldId="309"/>
            <ac:spMk id="24" creationId="{0760BDB4-1720-BF36-E96F-BAC9982ECFA0}"/>
          </ac:spMkLst>
        </pc:spChg>
        <pc:spChg chg="add mod ord">
          <ac:chgData name="Benjamin Stratton" userId="b9a80553-efe1-4cd5-a38c-6e1f266300b8" providerId="ADAL" clId="{63A622D5-ACE9-4E55-B086-0DAC760FFF95}" dt="2023-10-27T11:36:29.614" v="1390" actId="1076"/>
          <ac:spMkLst>
            <pc:docMk/>
            <pc:sldMk cId="144081844" sldId="309"/>
            <ac:spMk id="25" creationId="{85FAA525-1D7E-6E48-FE62-70F0719A3051}"/>
          </ac:spMkLst>
        </pc:spChg>
        <pc:spChg chg="add mod">
          <ac:chgData name="Benjamin Stratton" userId="b9a80553-efe1-4cd5-a38c-6e1f266300b8" providerId="ADAL" clId="{63A622D5-ACE9-4E55-B086-0DAC760FFF95}" dt="2023-10-27T11:37:07.476" v="1423" actId="1076"/>
          <ac:spMkLst>
            <pc:docMk/>
            <pc:sldMk cId="144081844" sldId="309"/>
            <ac:spMk id="26" creationId="{6537CEF9-68FA-A4E3-1D95-C676E983188A}"/>
          </ac:spMkLst>
        </pc:spChg>
        <pc:spChg chg="add mod">
          <ac:chgData name="Benjamin Stratton" userId="b9a80553-efe1-4cd5-a38c-6e1f266300b8" providerId="ADAL" clId="{63A622D5-ACE9-4E55-B086-0DAC760FFF95}" dt="2023-10-27T11:56:15.210" v="1542" actId="1076"/>
          <ac:spMkLst>
            <pc:docMk/>
            <pc:sldMk cId="144081844" sldId="309"/>
            <ac:spMk id="36" creationId="{9711BB6E-4828-50DA-B7E2-10C8824CB1B3}"/>
          </ac:spMkLst>
        </pc:spChg>
        <pc:spChg chg="add mod">
          <ac:chgData name="Benjamin Stratton" userId="b9a80553-efe1-4cd5-a38c-6e1f266300b8" providerId="ADAL" clId="{63A622D5-ACE9-4E55-B086-0DAC760FFF95}" dt="2023-10-27T11:56:28.401" v="1547" actId="1076"/>
          <ac:spMkLst>
            <pc:docMk/>
            <pc:sldMk cId="144081844" sldId="309"/>
            <ac:spMk id="45" creationId="{A7B89097-4F5B-029F-86DA-AC1FA2B5D3E1}"/>
          </ac:spMkLst>
        </pc:spChg>
        <pc:picChg chg="del">
          <ac:chgData name="Benjamin Stratton" userId="b9a80553-efe1-4cd5-a38c-6e1f266300b8" providerId="ADAL" clId="{63A622D5-ACE9-4E55-B086-0DAC760FFF95}" dt="2023-10-27T11:22:16.380" v="1265" actId="478"/>
          <ac:picMkLst>
            <pc:docMk/>
            <pc:sldMk cId="144081844" sldId="309"/>
            <ac:picMk id="5" creationId="{F2343DF3-A202-45EB-162C-E0F8149EB8AB}"/>
          </ac:picMkLst>
        </pc:picChg>
        <pc:picChg chg="del">
          <ac:chgData name="Benjamin Stratton" userId="b9a80553-efe1-4cd5-a38c-6e1f266300b8" providerId="ADAL" clId="{63A622D5-ACE9-4E55-B086-0DAC760FFF95}" dt="2023-10-27T11:24:49.774" v="1288" actId="478"/>
          <ac:picMkLst>
            <pc:docMk/>
            <pc:sldMk cId="144081844" sldId="309"/>
            <ac:picMk id="6" creationId="{47E6E05C-12D2-24A3-2182-DE56AAF1B408}"/>
          </ac:picMkLst>
        </pc:picChg>
        <pc:picChg chg="add mod">
          <ac:chgData name="Benjamin Stratton" userId="b9a80553-efe1-4cd5-a38c-6e1f266300b8" providerId="ADAL" clId="{63A622D5-ACE9-4E55-B086-0DAC760FFF95}" dt="2023-10-27T11:24:40.173" v="1285" actId="1076"/>
          <ac:picMkLst>
            <pc:docMk/>
            <pc:sldMk cId="144081844" sldId="309"/>
            <ac:picMk id="7" creationId="{62D4944B-6178-D1DD-F5E5-25357A142DE2}"/>
          </ac:picMkLst>
        </pc:picChg>
        <pc:picChg chg="del">
          <ac:chgData name="Benjamin Stratton" userId="b9a80553-efe1-4cd5-a38c-6e1f266300b8" providerId="ADAL" clId="{63A622D5-ACE9-4E55-B086-0DAC760FFF95}" dt="2023-10-27T11:22:06.844" v="1262" actId="478"/>
          <ac:picMkLst>
            <pc:docMk/>
            <pc:sldMk cId="144081844" sldId="309"/>
            <ac:picMk id="8" creationId="{6FE32A31-1474-9446-7D31-85D6B55E47EE}"/>
          </ac:picMkLst>
        </pc:picChg>
        <pc:picChg chg="add del mod ord">
          <ac:chgData name="Benjamin Stratton" userId="b9a80553-efe1-4cd5-a38c-6e1f266300b8" providerId="ADAL" clId="{63A622D5-ACE9-4E55-B086-0DAC760FFF95}" dt="2023-10-27T11:24:22.605" v="1281" actId="478"/>
          <ac:picMkLst>
            <pc:docMk/>
            <pc:sldMk cId="144081844" sldId="309"/>
            <ac:picMk id="10" creationId="{9D3BF7FA-141A-9938-EF5E-A649027079D7}"/>
          </ac:picMkLst>
        </pc:picChg>
        <pc:picChg chg="add mod">
          <ac:chgData name="Benjamin Stratton" userId="b9a80553-efe1-4cd5-a38c-6e1f266300b8" providerId="ADAL" clId="{63A622D5-ACE9-4E55-B086-0DAC760FFF95}" dt="2023-10-27T11:34:47.645" v="1311" actId="1076"/>
          <ac:picMkLst>
            <pc:docMk/>
            <pc:sldMk cId="144081844" sldId="309"/>
            <ac:picMk id="12" creationId="{0190EFB4-E201-7DA6-CC9A-6AB69E627FC1}"/>
          </ac:picMkLst>
        </pc:picChg>
        <pc:picChg chg="add del ord">
          <ac:chgData name="Benjamin Stratton" userId="b9a80553-efe1-4cd5-a38c-6e1f266300b8" providerId="ADAL" clId="{63A622D5-ACE9-4E55-B086-0DAC760FFF95}" dt="2023-10-27T11:24:31.789" v="1283" actId="478"/>
          <ac:picMkLst>
            <pc:docMk/>
            <pc:sldMk cId="144081844" sldId="309"/>
            <ac:picMk id="13" creationId="{7445C280-17EB-F686-D2E8-EF36702F5161}"/>
          </ac:picMkLst>
        </pc:picChg>
        <pc:picChg chg="add del ord">
          <ac:chgData name="Benjamin Stratton" userId="b9a80553-efe1-4cd5-a38c-6e1f266300b8" providerId="ADAL" clId="{63A622D5-ACE9-4E55-B086-0DAC760FFF95}" dt="2023-10-27T11:24:44.150" v="1287" actId="478"/>
          <ac:picMkLst>
            <pc:docMk/>
            <pc:sldMk cId="144081844" sldId="309"/>
            <ac:picMk id="14" creationId="{D002BCFD-9BA5-8B07-C168-617EC6E3A049}"/>
          </ac:picMkLst>
        </pc:picChg>
        <pc:picChg chg="add mod">
          <ac:chgData name="Benjamin Stratton" userId="b9a80553-efe1-4cd5-a38c-6e1f266300b8" providerId="ADAL" clId="{63A622D5-ACE9-4E55-B086-0DAC760FFF95}" dt="2023-10-27T11:36:09.732" v="1387" actId="1076"/>
          <ac:picMkLst>
            <pc:docMk/>
            <pc:sldMk cId="144081844" sldId="309"/>
            <ac:picMk id="18" creationId="{5D26252C-8D45-10C0-B607-35646CC1587C}"/>
          </ac:picMkLst>
        </pc:picChg>
        <pc:picChg chg="del">
          <ac:chgData name="Benjamin Stratton" userId="b9a80553-efe1-4cd5-a38c-6e1f266300b8" providerId="ADAL" clId="{63A622D5-ACE9-4E55-B086-0DAC760FFF95}" dt="2023-10-27T11:22:08.167" v="1263" actId="478"/>
          <ac:picMkLst>
            <pc:docMk/>
            <pc:sldMk cId="144081844" sldId="309"/>
            <ac:picMk id="20" creationId="{9FBCF1D8-91D2-282A-46CC-795326ADAAC6}"/>
          </ac:picMkLst>
        </pc:picChg>
        <pc:picChg chg="del">
          <ac:chgData name="Benjamin Stratton" userId="b9a80553-efe1-4cd5-a38c-6e1f266300b8" providerId="ADAL" clId="{63A622D5-ACE9-4E55-B086-0DAC760FFF95}" dt="2023-10-27T11:22:17.883" v="1266" actId="478"/>
          <ac:picMkLst>
            <pc:docMk/>
            <pc:sldMk cId="144081844" sldId="309"/>
            <ac:picMk id="21" creationId="{5C6EB044-2AC5-8EF1-CE64-316193707B0D}"/>
          </ac:picMkLst>
        </pc:picChg>
        <pc:picChg chg="add mod">
          <ac:chgData name="Benjamin Stratton" userId="b9a80553-efe1-4cd5-a38c-6e1f266300b8" providerId="ADAL" clId="{63A622D5-ACE9-4E55-B086-0DAC760FFF95}" dt="2023-10-27T11:34:53.327" v="1312" actId="1076"/>
          <ac:picMkLst>
            <pc:docMk/>
            <pc:sldMk cId="144081844" sldId="309"/>
            <ac:picMk id="23" creationId="{156B453E-C9A0-4D2C-0381-FA4F586D98C1}"/>
          </ac:picMkLst>
        </pc:picChg>
        <pc:picChg chg="add mod">
          <ac:chgData name="Benjamin Stratton" userId="b9a80553-efe1-4cd5-a38c-6e1f266300b8" providerId="ADAL" clId="{63A622D5-ACE9-4E55-B086-0DAC760FFF95}" dt="2023-10-27T11:37:20.674" v="1427" actId="1076"/>
          <ac:picMkLst>
            <pc:docMk/>
            <pc:sldMk cId="144081844" sldId="309"/>
            <ac:picMk id="27" creationId="{C9DEB0A3-1E0B-6AAA-436F-41AD69BE114B}"/>
          </ac:picMkLst>
        </pc:picChg>
        <pc:picChg chg="add mod modCrop">
          <ac:chgData name="Benjamin Stratton" userId="b9a80553-efe1-4cd5-a38c-6e1f266300b8" providerId="ADAL" clId="{63A622D5-ACE9-4E55-B086-0DAC760FFF95}" dt="2023-10-27T11:56:15.210" v="1542" actId="1076"/>
          <ac:picMkLst>
            <pc:docMk/>
            <pc:sldMk cId="144081844" sldId="309"/>
            <ac:picMk id="32" creationId="{CA4DCAD7-017F-A29B-4B4F-DEDC3D42ACAF}"/>
          </ac:picMkLst>
        </pc:picChg>
        <pc:picChg chg="add mod modCrop">
          <ac:chgData name="Benjamin Stratton" userId="b9a80553-efe1-4cd5-a38c-6e1f266300b8" providerId="ADAL" clId="{63A622D5-ACE9-4E55-B086-0DAC760FFF95}" dt="2023-10-27T11:56:15.210" v="1542" actId="1076"/>
          <ac:picMkLst>
            <pc:docMk/>
            <pc:sldMk cId="144081844" sldId="309"/>
            <ac:picMk id="33" creationId="{10B32671-4630-B2F4-F698-9351E4C09B4B}"/>
          </ac:picMkLst>
        </pc:picChg>
        <pc:picChg chg="add mod">
          <ac:chgData name="Benjamin Stratton" userId="b9a80553-efe1-4cd5-a38c-6e1f266300b8" providerId="ADAL" clId="{63A622D5-ACE9-4E55-B086-0DAC760FFF95}" dt="2023-10-27T11:56:15.210" v="1542" actId="1076"/>
          <ac:picMkLst>
            <pc:docMk/>
            <pc:sldMk cId="144081844" sldId="309"/>
            <ac:picMk id="35" creationId="{E5E56311-FB50-939A-B1BD-40D0D2358BE5}"/>
          </ac:picMkLst>
        </pc:picChg>
        <pc:picChg chg="add mod">
          <ac:chgData name="Benjamin Stratton" userId="b9a80553-efe1-4cd5-a38c-6e1f266300b8" providerId="ADAL" clId="{63A622D5-ACE9-4E55-B086-0DAC760FFF95}" dt="2023-10-27T11:56:23.986" v="1545" actId="1076"/>
          <ac:picMkLst>
            <pc:docMk/>
            <pc:sldMk cId="144081844" sldId="309"/>
            <ac:picMk id="42" creationId="{F9C482FA-0CC6-F609-2F33-158D2E514C8A}"/>
          </ac:picMkLst>
        </pc:picChg>
        <pc:picChg chg="add mod">
          <ac:chgData name="Benjamin Stratton" userId="b9a80553-efe1-4cd5-a38c-6e1f266300b8" providerId="ADAL" clId="{63A622D5-ACE9-4E55-B086-0DAC760FFF95}" dt="2023-10-27T11:56:34.692" v="1549" actId="1076"/>
          <ac:picMkLst>
            <pc:docMk/>
            <pc:sldMk cId="144081844" sldId="309"/>
            <ac:picMk id="44" creationId="{A9766617-8094-5F7A-BF38-16F7614DC4EF}"/>
          </ac:picMkLst>
        </pc:picChg>
        <pc:cxnChg chg="add mod">
          <ac:chgData name="Benjamin Stratton" userId="b9a80553-efe1-4cd5-a38c-6e1f266300b8" providerId="ADAL" clId="{63A622D5-ACE9-4E55-B086-0DAC760FFF95}" dt="2023-10-27T11:37:54.415" v="1440" actId="692"/>
          <ac:cxnSpMkLst>
            <pc:docMk/>
            <pc:sldMk cId="144081844" sldId="309"/>
            <ac:cxnSpMk id="29" creationId="{1D2E27DD-91C4-E1C6-EDD8-986393E66750}"/>
          </ac:cxnSpMkLst>
        </pc:cxnChg>
        <pc:cxnChg chg="add mod">
          <ac:chgData name="Benjamin Stratton" userId="b9a80553-efe1-4cd5-a38c-6e1f266300b8" providerId="ADAL" clId="{63A622D5-ACE9-4E55-B086-0DAC760FFF95}" dt="2023-10-27T11:37:54.415" v="1440" actId="692"/>
          <ac:cxnSpMkLst>
            <pc:docMk/>
            <pc:sldMk cId="144081844" sldId="309"/>
            <ac:cxnSpMk id="31" creationId="{6746F31F-286A-B1DD-948B-A6C38C74DC3B}"/>
          </ac:cxnSpMkLst>
        </pc:cxnChg>
        <pc:cxnChg chg="add mod">
          <ac:chgData name="Benjamin Stratton" userId="b9a80553-efe1-4cd5-a38c-6e1f266300b8" providerId="ADAL" clId="{63A622D5-ACE9-4E55-B086-0DAC760FFF95}" dt="2023-10-27T11:56:19.951" v="1543" actId="14100"/>
          <ac:cxnSpMkLst>
            <pc:docMk/>
            <pc:sldMk cId="144081844" sldId="309"/>
            <ac:cxnSpMk id="37" creationId="{C6E4E1CE-6125-CB3C-5CB5-FF0F4D34470D}"/>
          </ac:cxnSpMkLst>
        </pc:cxnChg>
      </pc:sldChg>
      <pc:sldChg chg="addSp delSp modSp add mod delAnim modAnim">
        <pc:chgData name="Benjamin Stratton" userId="b9a80553-efe1-4cd5-a38c-6e1f266300b8" providerId="ADAL" clId="{63A622D5-ACE9-4E55-B086-0DAC760FFF95}" dt="2023-10-27T12:07:03.012" v="1745"/>
        <pc:sldMkLst>
          <pc:docMk/>
          <pc:sldMk cId="164148642" sldId="310"/>
        </pc:sldMkLst>
        <pc:spChg chg="add del mod">
          <ac:chgData name="Benjamin Stratton" userId="b9a80553-efe1-4cd5-a38c-6e1f266300b8" providerId="ADAL" clId="{63A622D5-ACE9-4E55-B086-0DAC760FFF95}" dt="2023-10-27T11:57:42.645" v="1591" actId="21"/>
          <ac:spMkLst>
            <pc:docMk/>
            <pc:sldMk cId="164148642" sldId="310"/>
            <ac:spMk id="3" creationId="{C59DE0EA-9F9B-0B06-4893-E91DD7B85CE1}"/>
          </ac:spMkLst>
        </pc:spChg>
        <pc:spChg chg="add del mod">
          <ac:chgData name="Benjamin Stratton" userId="b9a80553-efe1-4cd5-a38c-6e1f266300b8" providerId="ADAL" clId="{63A622D5-ACE9-4E55-B086-0DAC760FFF95}" dt="2023-10-27T11:58:21.889" v="1601"/>
          <ac:spMkLst>
            <pc:docMk/>
            <pc:sldMk cId="164148642" sldId="310"/>
            <ac:spMk id="4" creationId="{E6862A8C-4C43-3765-100F-8D3AE8A6FC8A}"/>
          </ac:spMkLst>
        </pc:spChg>
        <pc:spChg chg="add mod">
          <ac:chgData name="Benjamin Stratton" userId="b9a80553-efe1-4cd5-a38c-6e1f266300b8" providerId="ADAL" clId="{63A622D5-ACE9-4E55-B086-0DAC760FFF95}" dt="2023-10-27T12:00:48.009" v="1623" actId="1076"/>
          <ac:spMkLst>
            <pc:docMk/>
            <pc:sldMk cId="164148642" sldId="310"/>
            <ac:spMk id="6" creationId="{891842C7-B56B-9D20-EE55-A28301C480D5}"/>
          </ac:spMkLst>
        </pc:spChg>
        <pc:spChg chg="add mod">
          <ac:chgData name="Benjamin Stratton" userId="b9a80553-efe1-4cd5-a38c-6e1f266300b8" providerId="ADAL" clId="{63A622D5-ACE9-4E55-B086-0DAC760FFF95}" dt="2023-10-27T12:02:00.871" v="1645" actId="1076"/>
          <ac:spMkLst>
            <pc:docMk/>
            <pc:sldMk cId="164148642" sldId="310"/>
            <ac:spMk id="13" creationId="{46AFA130-39B2-5ADC-91BC-5EA5AF95671E}"/>
          </ac:spMkLst>
        </pc:spChg>
        <pc:spChg chg="add mod">
          <ac:chgData name="Benjamin Stratton" userId="b9a80553-efe1-4cd5-a38c-6e1f266300b8" providerId="ADAL" clId="{63A622D5-ACE9-4E55-B086-0DAC760FFF95}" dt="2023-10-27T12:01:18.581" v="1633" actId="692"/>
          <ac:spMkLst>
            <pc:docMk/>
            <pc:sldMk cId="164148642" sldId="310"/>
            <ac:spMk id="14" creationId="{3F231360-2573-FF55-2B03-6508CA49C138}"/>
          </ac:spMkLst>
        </pc:spChg>
        <pc:spChg chg="add mod">
          <ac:chgData name="Benjamin Stratton" userId="b9a80553-efe1-4cd5-a38c-6e1f266300b8" providerId="ADAL" clId="{63A622D5-ACE9-4E55-B086-0DAC760FFF95}" dt="2023-10-27T12:02:39.038" v="1688" actId="1076"/>
          <ac:spMkLst>
            <pc:docMk/>
            <pc:sldMk cId="164148642" sldId="310"/>
            <ac:spMk id="20" creationId="{D808630D-E2AD-450A-787D-F4462EE0DA7B}"/>
          </ac:spMkLst>
        </pc:spChg>
        <pc:spChg chg="del">
          <ac:chgData name="Benjamin Stratton" userId="b9a80553-efe1-4cd5-a38c-6e1f266300b8" providerId="ADAL" clId="{63A622D5-ACE9-4E55-B086-0DAC760FFF95}" dt="2023-10-27T11:56:47.849" v="1552" actId="478"/>
          <ac:spMkLst>
            <pc:docMk/>
            <pc:sldMk cId="164148642" sldId="310"/>
            <ac:spMk id="24" creationId="{0760BDB4-1720-BF36-E96F-BAC9982ECFA0}"/>
          </ac:spMkLst>
        </pc:spChg>
        <pc:spChg chg="del mod">
          <ac:chgData name="Benjamin Stratton" userId="b9a80553-efe1-4cd5-a38c-6e1f266300b8" providerId="ADAL" clId="{63A622D5-ACE9-4E55-B086-0DAC760FFF95}" dt="2023-10-27T11:57:02.567" v="1578"/>
          <ac:spMkLst>
            <pc:docMk/>
            <pc:sldMk cId="164148642" sldId="310"/>
            <ac:spMk id="25" creationId="{85FAA525-1D7E-6E48-FE62-70F0719A3051}"/>
          </ac:spMkLst>
        </pc:spChg>
        <pc:spChg chg="del">
          <ac:chgData name="Benjamin Stratton" userId="b9a80553-efe1-4cd5-a38c-6e1f266300b8" providerId="ADAL" clId="{63A622D5-ACE9-4E55-B086-0DAC760FFF95}" dt="2023-10-27T11:57:08.305" v="1580" actId="21"/>
          <ac:spMkLst>
            <pc:docMk/>
            <pc:sldMk cId="164148642" sldId="310"/>
            <ac:spMk id="26" creationId="{6537CEF9-68FA-A4E3-1D95-C676E983188A}"/>
          </ac:spMkLst>
        </pc:spChg>
        <pc:spChg chg="del">
          <ac:chgData name="Benjamin Stratton" userId="b9a80553-efe1-4cd5-a38c-6e1f266300b8" providerId="ADAL" clId="{63A622D5-ACE9-4E55-B086-0DAC760FFF95}" dt="2023-10-27T11:57:12.182" v="1583" actId="478"/>
          <ac:spMkLst>
            <pc:docMk/>
            <pc:sldMk cId="164148642" sldId="310"/>
            <ac:spMk id="36" creationId="{9711BB6E-4828-50DA-B7E2-10C8824CB1B3}"/>
          </ac:spMkLst>
        </pc:spChg>
        <pc:spChg chg="mod">
          <ac:chgData name="Benjamin Stratton" userId="b9a80553-efe1-4cd5-a38c-6e1f266300b8" providerId="ADAL" clId="{63A622D5-ACE9-4E55-B086-0DAC760FFF95}" dt="2023-10-27T11:58:07.033" v="1596" actId="1076"/>
          <ac:spMkLst>
            <pc:docMk/>
            <pc:sldMk cId="164148642" sldId="310"/>
            <ac:spMk id="45" creationId="{A7B89097-4F5B-029F-86DA-AC1FA2B5D3E1}"/>
          </ac:spMkLst>
        </pc:spChg>
        <pc:picChg chg="del">
          <ac:chgData name="Benjamin Stratton" userId="b9a80553-efe1-4cd5-a38c-6e1f266300b8" providerId="ADAL" clId="{63A622D5-ACE9-4E55-B086-0DAC760FFF95}" dt="2023-10-27T11:57:36.010" v="1589" actId="478"/>
          <ac:picMkLst>
            <pc:docMk/>
            <pc:sldMk cId="164148642" sldId="310"/>
            <ac:picMk id="7" creationId="{62D4944B-6178-D1DD-F5E5-25357A142DE2}"/>
          </ac:picMkLst>
        </pc:picChg>
        <pc:picChg chg="add mod">
          <ac:chgData name="Benjamin Stratton" userId="b9a80553-efe1-4cd5-a38c-6e1f266300b8" providerId="ADAL" clId="{63A622D5-ACE9-4E55-B086-0DAC760FFF95}" dt="2023-10-27T12:00:48.009" v="1623" actId="1076"/>
          <ac:picMkLst>
            <pc:docMk/>
            <pc:sldMk cId="164148642" sldId="310"/>
            <ac:picMk id="9" creationId="{B1604D61-03BC-066C-D45B-FD2F6B2DC368}"/>
          </ac:picMkLst>
        </pc:picChg>
        <pc:picChg chg="del">
          <ac:chgData name="Benjamin Stratton" userId="b9a80553-efe1-4cd5-a38c-6e1f266300b8" providerId="ADAL" clId="{63A622D5-ACE9-4E55-B086-0DAC760FFF95}" dt="2023-10-27T11:57:34.632" v="1588" actId="478"/>
          <ac:picMkLst>
            <pc:docMk/>
            <pc:sldMk cId="164148642" sldId="310"/>
            <ac:picMk id="10" creationId="{9D3BF7FA-141A-9938-EF5E-A649027079D7}"/>
          </ac:picMkLst>
        </pc:picChg>
        <pc:picChg chg="add mod">
          <ac:chgData name="Benjamin Stratton" userId="b9a80553-efe1-4cd5-a38c-6e1f266300b8" providerId="ADAL" clId="{63A622D5-ACE9-4E55-B086-0DAC760FFF95}" dt="2023-10-27T12:01:56.077" v="1644" actId="1076"/>
          <ac:picMkLst>
            <pc:docMk/>
            <pc:sldMk cId="164148642" sldId="310"/>
            <ac:picMk id="11" creationId="{D6F22BA4-CD2B-AD48-09C8-51F8E81971EC}"/>
          </ac:picMkLst>
        </pc:picChg>
        <pc:picChg chg="del">
          <ac:chgData name="Benjamin Stratton" userId="b9a80553-efe1-4cd5-a38c-6e1f266300b8" providerId="ADAL" clId="{63A622D5-ACE9-4E55-B086-0DAC760FFF95}" dt="2023-10-27T11:56:46.474" v="1551" actId="478"/>
          <ac:picMkLst>
            <pc:docMk/>
            <pc:sldMk cId="164148642" sldId="310"/>
            <ac:picMk id="12" creationId="{0190EFB4-E201-7DA6-CC9A-6AB69E627FC1}"/>
          </ac:picMkLst>
        </pc:picChg>
        <pc:picChg chg="del">
          <ac:chgData name="Benjamin Stratton" userId="b9a80553-efe1-4cd5-a38c-6e1f266300b8" providerId="ADAL" clId="{63A622D5-ACE9-4E55-B086-0DAC760FFF95}" dt="2023-10-27T11:57:33.265" v="1587" actId="478"/>
          <ac:picMkLst>
            <pc:docMk/>
            <pc:sldMk cId="164148642" sldId="310"/>
            <ac:picMk id="16" creationId="{BD5599B9-2EEE-2FB5-FAA0-B3B86E17F731}"/>
          </ac:picMkLst>
        </pc:picChg>
        <pc:picChg chg="del">
          <ac:chgData name="Benjamin Stratton" userId="b9a80553-efe1-4cd5-a38c-6e1f266300b8" providerId="ADAL" clId="{63A622D5-ACE9-4E55-B086-0DAC760FFF95}" dt="2023-10-27T11:56:50.915" v="1554" actId="478"/>
          <ac:picMkLst>
            <pc:docMk/>
            <pc:sldMk cId="164148642" sldId="310"/>
            <ac:picMk id="18" creationId="{5D26252C-8D45-10C0-B607-35646CC1587C}"/>
          </ac:picMkLst>
        </pc:picChg>
        <pc:picChg chg="del">
          <ac:chgData name="Benjamin Stratton" userId="b9a80553-efe1-4cd5-a38c-6e1f266300b8" providerId="ADAL" clId="{63A622D5-ACE9-4E55-B086-0DAC760FFF95}" dt="2023-10-27T11:56:49.297" v="1553" actId="478"/>
          <ac:picMkLst>
            <pc:docMk/>
            <pc:sldMk cId="164148642" sldId="310"/>
            <ac:picMk id="23" creationId="{156B453E-C9A0-4D2C-0381-FA4F586D98C1}"/>
          </ac:picMkLst>
        </pc:picChg>
        <pc:picChg chg="del">
          <ac:chgData name="Benjamin Stratton" userId="b9a80553-efe1-4cd5-a38c-6e1f266300b8" providerId="ADAL" clId="{63A622D5-ACE9-4E55-B086-0DAC760FFF95}" dt="2023-10-27T11:57:09.532" v="1581" actId="478"/>
          <ac:picMkLst>
            <pc:docMk/>
            <pc:sldMk cId="164148642" sldId="310"/>
            <ac:picMk id="27" creationId="{C9DEB0A3-1E0B-6AAA-436F-41AD69BE114B}"/>
          </ac:picMkLst>
        </pc:picChg>
        <pc:picChg chg="del">
          <ac:chgData name="Benjamin Stratton" userId="b9a80553-efe1-4cd5-a38c-6e1f266300b8" providerId="ADAL" clId="{63A622D5-ACE9-4E55-B086-0DAC760FFF95}" dt="2023-10-27T11:57:15.931" v="1585" actId="478"/>
          <ac:picMkLst>
            <pc:docMk/>
            <pc:sldMk cId="164148642" sldId="310"/>
            <ac:picMk id="32" creationId="{CA4DCAD7-017F-A29B-4B4F-DEDC3D42ACAF}"/>
          </ac:picMkLst>
        </pc:picChg>
        <pc:picChg chg="del">
          <ac:chgData name="Benjamin Stratton" userId="b9a80553-efe1-4cd5-a38c-6e1f266300b8" providerId="ADAL" clId="{63A622D5-ACE9-4E55-B086-0DAC760FFF95}" dt="2023-10-27T11:57:17.328" v="1586" actId="478"/>
          <ac:picMkLst>
            <pc:docMk/>
            <pc:sldMk cId="164148642" sldId="310"/>
            <ac:picMk id="33" creationId="{10B32671-4630-B2F4-F698-9351E4C09B4B}"/>
          </ac:picMkLst>
        </pc:picChg>
        <pc:picChg chg="del">
          <ac:chgData name="Benjamin Stratton" userId="b9a80553-efe1-4cd5-a38c-6e1f266300b8" providerId="ADAL" clId="{63A622D5-ACE9-4E55-B086-0DAC760FFF95}" dt="2023-10-27T11:57:14.535" v="1584" actId="478"/>
          <ac:picMkLst>
            <pc:docMk/>
            <pc:sldMk cId="164148642" sldId="310"/>
            <ac:picMk id="35" creationId="{E5E56311-FB50-939A-B1BD-40D0D2358BE5}"/>
          </ac:picMkLst>
        </pc:picChg>
        <pc:picChg chg="mod">
          <ac:chgData name="Benjamin Stratton" userId="b9a80553-efe1-4cd5-a38c-6e1f266300b8" providerId="ADAL" clId="{63A622D5-ACE9-4E55-B086-0DAC760FFF95}" dt="2023-10-27T11:58:01.876" v="1595" actId="1076"/>
          <ac:picMkLst>
            <pc:docMk/>
            <pc:sldMk cId="164148642" sldId="310"/>
            <ac:picMk id="42" creationId="{F9C482FA-0CC6-F609-2F33-158D2E514C8A}"/>
          </ac:picMkLst>
        </pc:picChg>
        <pc:picChg chg="mod">
          <ac:chgData name="Benjamin Stratton" userId="b9a80553-efe1-4cd5-a38c-6e1f266300b8" providerId="ADAL" clId="{63A622D5-ACE9-4E55-B086-0DAC760FFF95}" dt="2023-10-27T11:58:10.995" v="1597" actId="1076"/>
          <ac:picMkLst>
            <pc:docMk/>
            <pc:sldMk cId="164148642" sldId="310"/>
            <ac:picMk id="44" creationId="{A9766617-8094-5F7A-BF38-16F7614DC4EF}"/>
          </ac:picMkLst>
        </pc:picChg>
        <pc:cxnChg chg="del">
          <ac:chgData name="Benjamin Stratton" userId="b9a80553-efe1-4cd5-a38c-6e1f266300b8" providerId="ADAL" clId="{63A622D5-ACE9-4E55-B086-0DAC760FFF95}" dt="2023-10-27T11:57:37.617" v="1590" actId="478"/>
          <ac:cxnSpMkLst>
            <pc:docMk/>
            <pc:sldMk cId="164148642" sldId="310"/>
            <ac:cxnSpMk id="15" creationId="{8B1BEB0B-8F63-9951-FC51-FAAAA675906D}"/>
          </ac:cxnSpMkLst>
        </pc:cxnChg>
        <pc:cxnChg chg="add mod">
          <ac:chgData name="Benjamin Stratton" userId="b9a80553-efe1-4cd5-a38c-6e1f266300b8" providerId="ADAL" clId="{63A622D5-ACE9-4E55-B086-0DAC760FFF95}" dt="2023-10-27T12:01:43.170" v="1643" actId="692"/>
          <ac:cxnSpMkLst>
            <pc:docMk/>
            <pc:sldMk cId="164148642" sldId="310"/>
            <ac:cxnSpMk id="19" creationId="{1198E3A9-6900-E0A3-00E9-DF4DC585C962}"/>
          </ac:cxnSpMkLst>
        </pc:cxnChg>
        <pc:cxnChg chg="del mod">
          <ac:chgData name="Benjamin Stratton" userId="b9a80553-efe1-4cd5-a38c-6e1f266300b8" providerId="ADAL" clId="{63A622D5-ACE9-4E55-B086-0DAC760FFF95}" dt="2023-10-27T11:57:04.017" v="1579" actId="478"/>
          <ac:cxnSpMkLst>
            <pc:docMk/>
            <pc:sldMk cId="164148642" sldId="310"/>
            <ac:cxnSpMk id="29" creationId="{1D2E27DD-91C4-E1C6-EDD8-986393E66750}"/>
          </ac:cxnSpMkLst>
        </pc:cxnChg>
        <pc:cxnChg chg="del mod">
          <ac:chgData name="Benjamin Stratton" userId="b9a80553-efe1-4cd5-a38c-6e1f266300b8" providerId="ADAL" clId="{63A622D5-ACE9-4E55-B086-0DAC760FFF95}" dt="2023-10-27T11:57:02.566" v="1576" actId="478"/>
          <ac:cxnSpMkLst>
            <pc:docMk/>
            <pc:sldMk cId="164148642" sldId="310"/>
            <ac:cxnSpMk id="31" creationId="{6746F31F-286A-B1DD-948B-A6C38C74DC3B}"/>
          </ac:cxnSpMkLst>
        </pc:cxnChg>
        <pc:cxnChg chg="del mod">
          <ac:chgData name="Benjamin Stratton" userId="b9a80553-efe1-4cd5-a38c-6e1f266300b8" providerId="ADAL" clId="{63A622D5-ACE9-4E55-B086-0DAC760FFF95}" dt="2023-10-27T11:57:10.887" v="1582" actId="478"/>
          <ac:cxnSpMkLst>
            <pc:docMk/>
            <pc:sldMk cId="164148642" sldId="310"/>
            <ac:cxnSpMk id="37" creationId="{C6E4E1CE-6125-CB3C-5CB5-FF0F4D34470D}"/>
          </ac:cxnSpMkLst>
        </pc:cxnChg>
      </pc:sldChg>
      <pc:sldChg chg="modSp new del mod">
        <pc:chgData name="Benjamin Stratton" userId="b9a80553-efe1-4cd5-a38c-6e1f266300b8" providerId="ADAL" clId="{63A622D5-ACE9-4E55-B086-0DAC760FFF95}" dt="2023-10-30T13:57:26.648" v="2286" actId="47"/>
        <pc:sldMkLst>
          <pc:docMk/>
          <pc:sldMk cId="149350743" sldId="311"/>
        </pc:sldMkLst>
        <pc:spChg chg="mod">
          <ac:chgData name="Benjamin Stratton" userId="b9a80553-efe1-4cd5-a38c-6e1f266300b8" providerId="ADAL" clId="{63A622D5-ACE9-4E55-B086-0DAC760FFF95}" dt="2023-10-30T13:35:37.382" v="1841" actId="1076"/>
          <ac:spMkLst>
            <pc:docMk/>
            <pc:sldMk cId="149350743" sldId="311"/>
            <ac:spMk id="2" creationId="{DF052A3D-5956-3634-2E2E-9C62F7D94430}"/>
          </ac:spMkLst>
        </pc:spChg>
      </pc:sldChg>
      <pc:sldChg chg="addSp delSp modSp new">
        <pc:chgData name="Benjamin Stratton" userId="b9a80553-efe1-4cd5-a38c-6e1f266300b8" providerId="ADAL" clId="{63A622D5-ACE9-4E55-B086-0DAC760FFF95}" dt="2023-10-30T13:38:13.562" v="1945" actId="21"/>
        <pc:sldMkLst>
          <pc:docMk/>
          <pc:sldMk cId="249089623" sldId="312"/>
        </pc:sldMkLst>
        <pc:spChg chg="del mod">
          <ac:chgData name="Benjamin Stratton" userId="b9a80553-efe1-4cd5-a38c-6e1f266300b8" providerId="ADAL" clId="{63A622D5-ACE9-4E55-B086-0DAC760FFF95}" dt="2023-10-30T13:38:13.562" v="1945" actId="21"/>
          <ac:spMkLst>
            <pc:docMk/>
            <pc:sldMk cId="249089623" sldId="312"/>
            <ac:spMk id="2" creationId="{C217FDA2-13B6-C890-B4B6-5887F7A6C60B}"/>
          </ac:spMkLst>
        </pc:spChg>
        <pc:spChg chg="add mod">
          <ac:chgData name="Benjamin Stratton" userId="b9a80553-efe1-4cd5-a38c-6e1f266300b8" providerId="ADAL" clId="{63A622D5-ACE9-4E55-B086-0DAC760FFF95}" dt="2023-10-30T13:38:06.541" v="1943"/>
          <ac:spMkLst>
            <pc:docMk/>
            <pc:sldMk cId="249089623" sldId="312"/>
            <ac:spMk id="3" creationId="{D300F255-CAA6-814F-8181-A8A383F9E615}"/>
          </ac:spMkLst>
        </pc:spChg>
        <pc:spChg chg="add mod">
          <ac:chgData name="Benjamin Stratton" userId="b9a80553-efe1-4cd5-a38c-6e1f266300b8" providerId="ADAL" clId="{63A622D5-ACE9-4E55-B086-0DAC760FFF95}" dt="2023-10-30T13:38:06.541" v="1943"/>
          <ac:spMkLst>
            <pc:docMk/>
            <pc:sldMk cId="249089623" sldId="312"/>
            <ac:spMk id="4" creationId="{251222AB-2E60-D219-FE05-AA8CA69848FA}"/>
          </ac:spMkLst>
        </pc:spChg>
      </pc:sldChg>
      <pc:sldChg chg="addSp delSp modSp new mod modAnim">
        <pc:chgData name="Benjamin Stratton" userId="b9a80553-efe1-4cd5-a38c-6e1f266300b8" providerId="ADAL" clId="{63A622D5-ACE9-4E55-B086-0DAC760FFF95}" dt="2023-10-30T14:06:05.912" v="2360"/>
        <pc:sldMkLst>
          <pc:docMk/>
          <pc:sldMk cId="3979203506" sldId="313"/>
        </pc:sldMkLst>
        <pc:spChg chg="del">
          <ac:chgData name="Benjamin Stratton" userId="b9a80553-efe1-4cd5-a38c-6e1f266300b8" providerId="ADAL" clId="{63A622D5-ACE9-4E55-B086-0DAC760FFF95}" dt="2023-10-30T13:57:32.495" v="2287" actId="21"/>
          <ac:spMkLst>
            <pc:docMk/>
            <pc:sldMk cId="3979203506" sldId="313"/>
            <ac:spMk id="2" creationId="{3F01C9E5-EE35-A47D-7035-93E2837A299A}"/>
          </ac:spMkLst>
        </pc:spChg>
        <pc:spChg chg="add mod">
          <ac:chgData name="Benjamin Stratton" userId="b9a80553-efe1-4cd5-a38c-6e1f266300b8" providerId="ADAL" clId="{63A622D5-ACE9-4E55-B086-0DAC760FFF95}" dt="2023-10-30T13:57:23.738" v="2285"/>
          <ac:spMkLst>
            <pc:docMk/>
            <pc:sldMk cId="3979203506" sldId="313"/>
            <ac:spMk id="3" creationId="{01F757CB-B207-8E16-A088-2D5FDD856942}"/>
          </ac:spMkLst>
        </pc:spChg>
        <pc:picChg chg="add mod">
          <ac:chgData name="Benjamin Stratton" userId="b9a80553-efe1-4cd5-a38c-6e1f266300b8" providerId="ADAL" clId="{63A622D5-ACE9-4E55-B086-0DAC760FFF95}" dt="2023-10-30T14:05:55.361" v="2359" actId="1076"/>
          <ac:picMkLst>
            <pc:docMk/>
            <pc:sldMk cId="3979203506" sldId="313"/>
            <ac:picMk id="5" creationId="{311E1B68-9E7F-DCFB-8E3E-1DCBE75C3468}"/>
          </ac:picMkLst>
        </pc:picChg>
        <pc:picChg chg="add mod">
          <ac:chgData name="Benjamin Stratton" userId="b9a80553-efe1-4cd5-a38c-6e1f266300b8" providerId="ADAL" clId="{63A622D5-ACE9-4E55-B086-0DAC760FFF95}" dt="2023-10-30T14:05:51.378" v="2358" actId="1076"/>
          <ac:picMkLst>
            <pc:docMk/>
            <pc:sldMk cId="3979203506" sldId="313"/>
            <ac:picMk id="7" creationId="{E3A0BC66-6E61-A60D-6842-8C89525334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05BC4-9408-9E44-CFD4-BA66F4EDD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089DB-1B86-7339-9DFB-846C06FD74E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7514FA-D072-475C-B488-8EB670E0311E}" type="datetimeFigureOut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247894-C4C0-5C36-6476-A7A143FE9D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EB33B97-9588-538A-CD55-EBF68A8DF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9C194-B863-1B67-CF46-E91366C5DC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090FE-D088-3295-3AD9-0EACB0295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845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20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2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60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3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Initially define a resource as something useful or valuable </a:t>
            </a:r>
          </a:p>
          <a:p>
            <a:r>
              <a:rPr lang="en-US" dirty="0"/>
              <a:t>An all powerful agent can have any amount of anything of do anything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When considering these constraints things become limited </a:t>
            </a:r>
          </a:p>
          <a:p>
            <a:r>
              <a:rPr lang="en-US" dirty="0">
                <a:cs typeface="Calibri"/>
              </a:rPr>
              <a:t>It is limited access to them that gives them value </a:t>
            </a:r>
          </a:p>
          <a:p>
            <a:r>
              <a:rPr lang="en-US" dirty="0">
                <a:cs typeface="Calibri"/>
              </a:rPr>
              <a:t>If you could have an </a:t>
            </a:r>
            <a:r>
              <a:rPr lang="en-US" dirty="0" err="1">
                <a:cs typeface="Calibri"/>
              </a:rPr>
              <a:t>infinte</a:t>
            </a:r>
            <a:r>
              <a:rPr lang="en-US" dirty="0">
                <a:cs typeface="Calibri"/>
              </a:rPr>
              <a:t> amount of something, it has not value.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32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Restrict what it is the agent can do to isolate your property of interest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1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Cannot generate any entanglement through LOCC</a:t>
            </a:r>
          </a:p>
          <a:p>
            <a:r>
              <a:rPr lang="en-GB" dirty="0"/>
              <a:t>LOCC is resource non-generating</a:t>
            </a:r>
          </a:p>
          <a:p>
            <a:r>
              <a:rPr lang="en-GB" dirty="0"/>
              <a:t>Teleportation is the simulation of a noiseless quantum channel sending one qubit from Alice to 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80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63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31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571C1B-18FA-45B3-AC4C-F1DA73CD917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90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6989-EF40-1A14-4DFD-BC8E5857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D0D2E-54D7-4799-8A4A-57F7E48C4D4C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4FBA-7241-318E-81E8-8C48D82E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7BEA-2474-BB12-E5A7-E8A939FB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2488-E2CB-4355-A614-855AE36D0F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5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29432D-0A3A-0BBA-8887-6F6632EE841C}"/>
              </a:ext>
            </a:extLst>
          </p:cNvPr>
          <p:cNvSpPr/>
          <p:nvPr/>
        </p:nvSpPr>
        <p:spPr>
          <a:xfrm>
            <a:off x="0" y="0"/>
            <a:ext cx="9144000" cy="4224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DF220-B60E-36BD-3A22-0FA11B6CDB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9E98-E13B-49E9-9180-999913F2A9CF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92193-0A29-C203-606F-3428426ED4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9F048-8ED2-C16F-0083-C38C721314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2BC52-1C81-4CC2-B2A8-F9DE3FC818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91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819EAA0-EA87-4560-06F0-5AA956F02F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0FD2-684E-42EB-BF09-B5A8D6937CB9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AA210F6-EB60-128E-213A-09B7631DBB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021DAB4-83F2-B482-3497-A97C944980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71F5-16D3-40E8-99B0-A9169F74E23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01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9D8A4-F6E4-EC94-4308-CDBC1190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2FF43-897B-4987-A736-943162696F0C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F9BAB-6D3A-E6FA-F613-AA85742F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8A3F1-A6F3-4A13-93BB-483AF823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0550-4175-4748-9D17-4AAD519F8B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69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9F91-BAF1-61CB-8D40-0B3970BB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9C75-5388-4B97-99CA-9D2F08B3D53A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8202F-222A-8011-E303-778FC7F7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3419-16FA-C0A2-F1B3-166135E5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11CEB-EB04-44B1-A4BA-E6AECD6FDA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14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90836-FDC8-4177-5A36-3BA22202F81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534DB-D90A-472D-A60B-26F83213165F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E3B0A-28FB-C584-DA8B-047749E81C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0B9E-697A-1646-276F-17E1D0B442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409ED-200F-4570-98B2-3D02F89CB6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2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A4127-5E5D-9B06-6E33-B1A4B439A5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0505-51CC-4C07-984B-3164C8203346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2847A-AE12-F265-BF72-1B110C38C9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C139A-75B4-AC62-0465-350C55C1C7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116DF-0CEA-419F-BDBB-0B02ED715FC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597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CFB42BC-9D62-F5CA-41ED-63DC9EEEA136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AFF987-6C66-FD23-ABFF-F1F4604AF5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D9B7-8EFE-451D-B09B-6ECAB9D2B124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4B3E07-CFFE-250A-2EA9-205A79344B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C51A61-541C-2F68-EEBB-4EF956FC16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8C760-9C7B-4D71-821D-6E3771247D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61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4FA64-45E4-5B23-798D-AB731BE001B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97D0-B55C-4FE8-87E2-893542F4ABE5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6A7ED-46F7-4F9A-36E7-1DAC2D69932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A1AE0-C7AB-73C5-A973-72CF72C040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4ED55-EF35-4553-BFF6-FDA722599D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02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CFF5FB9-F5EB-7986-103F-8FAA0405250E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5B59D7-68B6-49F1-73E2-61E96CFB1B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F1EEAD-8474-4A25-BC45-0CAD0B5CE707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4BE60C-3E78-5AA0-CE28-1C3157D862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0352A1-7B3D-595C-DD38-A1357C73C1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E659BD-66EB-4BF5-8D7D-9E90EEF04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99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52884-02BD-91D1-FF78-8EF681A60B1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EA5132-D7B0-441D-9DFB-3EA475955D10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5DB26-7F7D-4345-4922-F7EEDF1EA7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EB97A-4417-7E94-5108-EA51F0C7BA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01B02B-06E3-430A-9196-EE460360E5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34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854C-F705-657C-51F9-5061DC30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97E0-845F-4B62-AE0B-2F76EFF8F01E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135B-BFCD-9C91-4C07-2ED84C5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FB00-2772-2980-2A87-20CFCEDE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AF3-AE75-41A7-BB44-D16157157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88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2526B-BF06-7B68-F454-BAF4DD49517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3DF2-D67D-4710-A6EE-60FC308C324B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DB70C-2122-A6E8-3A43-1868F01BDF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AADE6-6EC8-5281-4766-96BC266BC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C87E-EC3A-4A41-A3B6-42E4BE506B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474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659C1C-4DEF-2936-2001-19B7A5B57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741F-7D50-4A14-A364-D61A42039CB4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91DD11-087A-6131-762C-7D030D6502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0AD6F5-6B6E-0922-C594-FC979EDC48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60A66-E394-4B1C-960B-8D993330DB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15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E24D2-93D6-A40E-4782-1790718FD4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5356-0901-4ABF-BDB0-B08BC0EF8E09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DAC20-D87E-FC2A-A3C3-3E2B461581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4D9AF-9BF1-0FDA-C995-68C1F300E4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B8B10-CC33-4636-AD78-9AB3C0EB4DD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015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028C-0013-AC1C-A6CA-596FA8F16F65}"/>
              </a:ext>
            </a:extLst>
          </p:cNvPr>
          <p:cNvSpPr/>
          <p:nvPr/>
        </p:nvSpPr>
        <p:spPr>
          <a:xfrm>
            <a:off x="0" y="0"/>
            <a:ext cx="9144000" cy="4224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64AED-146B-BED9-93CD-EC502701F4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2980C-CEE8-4BD4-A46B-E182EF4C307B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B1582-06E3-2CB0-CB40-85EDE0E0AF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0FCA9-AA02-233F-9FF5-F6A959588C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32A79-4A78-4832-8DD3-4B4955A602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19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3C3A03-C2B7-DE48-9690-8EC8ED97B64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AB95E-D618-403B-8A89-6995222BDC88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91A521-7DCF-A051-EE0A-7637456CD7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6BD10C-5505-84A1-4AC4-C17CC83B51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DDAA-BEF8-4FCE-ADDA-45EFEAE20F8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924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BF161F-1506-095D-D038-57054509E1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571D-69AA-42CD-8D5E-8FB60774C85A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EAAAB7-B1F7-E441-0406-6E387DD37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EEF7F7-1503-27C8-C088-0354782C51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913E-89F8-41D4-A312-4EEDC3522C4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36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A8E9D8-68F0-69C2-E5FB-A7ED047E60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B2263-0A69-4ED7-ACDB-9FAECA637826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631F07-7E7C-3EC6-13D4-30697BBBC3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834048-8272-F1CE-639E-F7846871F3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0F1F8-AE35-444B-AD67-868F8FE48D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312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854C-F705-657C-51F9-5061DC30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97E0-845F-4B62-AE0B-2F76EFF8F01E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135B-BFCD-9C91-4C07-2ED84C5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CFB00-2772-2980-2A87-20CFCEDE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0AF3-AE75-41A7-BB44-D16157157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13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6989-EF40-1A14-4DFD-BC8E5857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D0D2E-54D7-4799-8A4A-57F7E48C4D4C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4FBA-7241-318E-81E8-8C48D82E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67BEA-2474-BB12-E5A7-E8A939FB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2488-E2CB-4355-A614-855AE36D0F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0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6FFBD8F-932A-DB37-D06E-54F2DA3DC732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368E0C-7C4F-1DDD-5A97-0D36F0A9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50404-2662-4335-9F89-EBEA28B8BBC7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452384-E663-3F1B-CFA0-AA97DCB6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009432-19A6-0736-D5B8-C0410E44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7671-703E-478F-9B27-EC44342A3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37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839F6-AE2B-BC27-EC9E-7D7090280E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9762-E263-4506-B03B-2027A6362E92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3560-7DA2-E1BA-58D0-081FDCDD98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F793-F72D-47EC-4024-BCC0A6E983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F8BB3-6F0C-42BE-ADEB-AA1EABD608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15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7880BFE4-0857-4246-F764-F03F0444E22F}"/>
              </a:ext>
            </a:extLst>
          </p:cNvPr>
          <p:cNvSpPr/>
          <p:nvPr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3ABF4-4713-5DDD-6368-CEADAD3D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7D6314-E758-41ED-BE49-64A8C7B63C10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316EB0-DFE6-369A-39AA-D844A964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78619F-DBC0-5E82-9893-FA679561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850FB8-8452-4944-808D-AF9E6A8DBF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3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84D0-230C-9C04-9DDD-1513CFEB6F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F07CAB6-32EF-417D-87B9-FD2B79E6F888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579EA-6908-D0D1-B94F-3F6B1DD74D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5643C-0183-2049-C984-194F22DDA7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ADC686-ECB0-4633-8F4C-44607BADB6E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3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BF7ED-6ED3-E604-AA96-F314ADAF80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C974-6DD6-4483-9149-0B6406FA45A2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8943B-A085-927B-E1EC-14B16D2714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0AB22-0F13-8034-7809-59541139C7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879D-2FED-4A3D-9B4A-FAB41E92C6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4F910-92F1-C7FB-9FDF-FDE63E44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3991-DEF4-43BB-AAE0-A556182975F2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1946F-D64F-A917-4939-56102C0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01CC4-9A40-C0A8-0ADF-B38F4559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BD50F-0BC9-4493-8EB4-23F88C6AA5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90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BFB9947-9CB1-12A7-2F2F-6B14CB1313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9477D-AF6A-44DA-A7C0-A0F8410F0031}" type="datetime1">
              <a:rPr lang="en-GB"/>
              <a:pPr>
                <a:defRPr/>
              </a:pPr>
              <a:t>20/11/2024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87C1EE3-5A5C-C532-7645-61133AA180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190C635-4E3C-D3CB-04AB-2E460427C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EC7C-617C-465A-906C-F2C3B39734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1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071AA0-260B-D1FA-6506-FF80F64F1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274638"/>
            <a:ext cx="84010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543369E-1783-E4C6-093D-483A34F9F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370013"/>
            <a:ext cx="8401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717ED-ABB9-E3E4-50BE-83DD4D34D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0575E1-179C-4751-B69E-6DCAC884AC80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52D94-26DD-3999-1CB4-F40FB7C68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2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654C-539C-415D-62BC-A3FE2C932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175" y="4772025"/>
            <a:ext cx="53975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3F379A-BEC2-41BD-87FA-B3991ACB67C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B9ABD80-112E-C813-A7DA-4D29009F7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475" y="274638"/>
            <a:ext cx="84010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B83E7FC-BFFE-7157-4FBD-BAA12609A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370013"/>
            <a:ext cx="840105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30306-63E1-C70C-E0AA-2218B6E67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A1616E-03F7-40FE-9915-472FAAC9C6E7}" type="datetime1">
              <a:rPr lang="en-GB"/>
              <a:pPr>
                <a:defRPr/>
              </a:pPr>
              <a:t>20/11/2024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26093-2F22-D818-761B-EDDC63ED0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25" y="4360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6712C-2F34-C247-2545-DB8D68856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175" y="4772025"/>
            <a:ext cx="53975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24A267-5FC1-4AB7-B05B-236A1FD3398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39" r:id="rId2"/>
    <p:sldLayoutId id="2147483860" r:id="rId3"/>
    <p:sldLayoutId id="2147483861" r:id="rId4"/>
    <p:sldLayoutId id="2147483862" r:id="rId5"/>
    <p:sldLayoutId id="2147483863" r:id="rId6"/>
    <p:sldLayoutId id="2147483840" r:id="rId7"/>
    <p:sldLayoutId id="2147483841" r:id="rId8"/>
    <p:sldLayoutId id="2147483842" r:id="rId9"/>
    <p:sldLayoutId id="2147483864" r:id="rId10"/>
    <p:sldLayoutId id="2147483843" r:id="rId11"/>
    <p:sldLayoutId id="2147483844" r:id="rId12"/>
    <p:sldLayoutId id="2147483845" r:id="rId13"/>
    <p:sldLayoutId id="2147483865" r:id="rId14"/>
    <p:sldLayoutId id="2147483866" r:id="rId15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ockwell" panose="02060603020205020403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8481" y="1332374"/>
            <a:ext cx="5346394" cy="1101725"/>
          </a:xfrm>
        </p:spPr>
        <p:txBody>
          <a:bodyPr/>
          <a:lstStyle/>
          <a:p>
            <a:pPr algn="ctr"/>
            <a:r>
              <a:rPr lang="en-GB" altLang="en-US" sz="3600" dirty="0">
                <a:latin typeface="Rockwell" panose="02060603020205020403" pitchFamily="18" charset="0"/>
              </a:rPr>
              <a:t>Where is the value in quantum (PhDs)</a:t>
            </a:r>
            <a:endParaRPr lang="en-US" altLang="en-US" sz="36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513" y="2363696"/>
            <a:ext cx="5755506" cy="1312863"/>
          </a:xfrm>
        </p:spPr>
        <p:txBody>
          <a:bodyPr/>
          <a:lstStyle/>
          <a:p>
            <a:pPr algn="ctr"/>
            <a:endParaRPr lang="en-US" altLang="en-US" sz="1600" dirty="0">
              <a:latin typeface="Rockwell" panose="02060603020205020403" pitchFamily="18" charset="0"/>
            </a:endParaRP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Quantum and Nano Undergraduate Day</a:t>
            </a: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20</a:t>
            </a:r>
            <a:r>
              <a:rPr lang="en-US" altLang="en-US" sz="1600" baseline="30000" dirty="0">
                <a:latin typeface="Rockwell" panose="02060603020205020403" pitchFamily="18" charset="0"/>
              </a:rPr>
              <a:t>th</a:t>
            </a:r>
            <a:r>
              <a:rPr lang="en-US" altLang="en-US" sz="1600" dirty="0">
                <a:latin typeface="Rockwell" panose="02060603020205020403" pitchFamily="18" charset="0"/>
              </a:rPr>
              <a:t> November 2024</a:t>
            </a:r>
          </a:p>
          <a:p>
            <a:pPr algn="ctr"/>
            <a:endParaRPr lang="en-US" altLang="en-US" sz="1600" dirty="0">
              <a:latin typeface="Rockwell" panose="02060603020205020403" pitchFamily="18" charset="0"/>
            </a:endParaRP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Benjamin Stratton,</a:t>
            </a:r>
          </a:p>
          <a:p>
            <a:pPr algn="ctr"/>
            <a:r>
              <a:rPr lang="en-US" altLang="en-US" sz="1600" dirty="0">
                <a:latin typeface="Rockwell" panose="02060603020205020403" pitchFamily="18" charset="0"/>
              </a:rPr>
              <a:t>4</a:t>
            </a:r>
            <a:r>
              <a:rPr lang="en-US" altLang="en-US" sz="1600" baseline="30000" dirty="0">
                <a:latin typeface="Rockwell" panose="02060603020205020403" pitchFamily="18" charset="0"/>
              </a:rPr>
              <a:t>th</a:t>
            </a:r>
            <a:r>
              <a:rPr lang="en-US" altLang="en-US" sz="1600" dirty="0">
                <a:latin typeface="Rockwell" panose="02060603020205020403" pitchFamily="18" charset="0"/>
              </a:rPr>
              <a:t> Year PhD Student, Quantum Information Theory Group, The University of Bristol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9D9B606-5368-D787-6883-AB2DCF321776}"/>
              </a:ext>
            </a:extLst>
          </p:cNvPr>
          <p:cNvSpPr txBox="1"/>
          <p:nvPr/>
        </p:nvSpPr>
        <p:spPr>
          <a:xfrm>
            <a:off x="4572000" y="2057112"/>
            <a:ext cx="990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Our Agent 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BA8F28A-4700-E9CC-D9EF-CF5712DBB8C5}"/>
              </a:ext>
            </a:extLst>
          </p:cNvPr>
          <p:cNvCxnSpPr>
            <a:cxnSpLocks/>
            <a:stCxn id="19" idx="2"/>
          </p:cNvCxnSpPr>
          <p:nvPr/>
        </p:nvCxnSpPr>
        <p:spPr>
          <a:xfrm rot="5400000">
            <a:off x="4625975" y="2295525"/>
            <a:ext cx="387350" cy="49530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1331575" y="4073711"/>
            <a:ext cx="697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Nothing is a resource for an all powerful agent </a:t>
            </a:r>
          </a:p>
        </p:txBody>
      </p:sp>
      <p:pic>
        <p:nvPicPr>
          <p:cNvPr id="32" name="Picture 31" descr="A picture containing clipart, yellow, drawing&#10;&#10;Description automatically generated">
            <a:extLst>
              <a:ext uri="{FF2B5EF4-FFF2-40B4-BE49-F238E27FC236}">
                <a16:creationId xmlns:a16="http://schemas.microsoft.com/office/drawing/2014/main" id="{A7B3B35C-6E09-8800-16CF-A1E87195F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8"/>
          <a:stretch/>
        </p:blipFill>
        <p:spPr>
          <a:xfrm>
            <a:off x="2349499" y="1192606"/>
            <a:ext cx="1009253" cy="790697"/>
          </a:xfrm>
          <a:prstGeom prst="rect">
            <a:avLst/>
          </a:prstGeom>
        </p:spPr>
      </p:pic>
      <p:pic>
        <p:nvPicPr>
          <p:cNvPr id="34" name="Picture 33" descr="A picture containing drawing, sketch, clipart, child art&#10;&#10;Description automatically generated">
            <a:extLst>
              <a:ext uri="{FF2B5EF4-FFF2-40B4-BE49-F238E27FC236}">
                <a16:creationId xmlns:a16="http://schemas.microsoft.com/office/drawing/2014/main" id="{D8E080A7-93E2-0BA3-EEEE-664BCB6A2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6" b="16127"/>
          <a:stretch/>
        </p:blipFill>
        <p:spPr>
          <a:xfrm>
            <a:off x="5429250" y="1086509"/>
            <a:ext cx="914400" cy="788924"/>
          </a:xfrm>
          <a:prstGeom prst="rect">
            <a:avLst/>
          </a:prstGeom>
        </p:spPr>
      </p:pic>
      <p:pic>
        <p:nvPicPr>
          <p:cNvPr id="36" name="Picture 35" descr="A picture containing circle, clipart, illustration, cartoon&#10;&#10;Description automatically generated">
            <a:extLst>
              <a:ext uri="{FF2B5EF4-FFF2-40B4-BE49-F238E27FC236}">
                <a16:creationId xmlns:a16="http://schemas.microsoft.com/office/drawing/2014/main" id="{9BF5E2D6-3E1F-5EAE-A6C6-30DCFE370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2626215"/>
            <a:ext cx="742950" cy="742950"/>
          </a:xfrm>
          <a:prstGeom prst="rect">
            <a:avLst/>
          </a:prstGeom>
        </p:spPr>
      </p:pic>
      <p:pic>
        <p:nvPicPr>
          <p:cNvPr id="18" name="Picture 17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D81C37D-12DD-B485-C7B5-7EC28315D6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816350" y="2482850"/>
            <a:ext cx="622300" cy="958850"/>
          </a:xfrm>
          <a:prstGeom prst="rect">
            <a:avLst/>
          </a:prstGeom>
        </p:spPr>
      </p:pic>
      <p:pic>
        <p:nvPicPr>
          <p:cNvPr id="40" name="Picture 39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EC16B830-ADEF-E042-BFF2-A51370263E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3867150" y="2215447"/>
            <a:ext cx="495300" cy="397779"/>
          </a:xfrm>
          <a:prstGeom prst="rect">
            <a:avLst/>
          </a:prstGeom>
        </p:spPr>
      </p:pic>
      <p:pic>
        <p:nvPicPr>
          <p:cNvPr id="44" name="Picture 43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E8F6B33-6C48-F83C-0692-7983A596FD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4331977" y="2820288"/>
            <a:ext cx="300811" cy="222291"/>
          </a:xfrm>
          <a:prstGeom prst="rect">
            <a:avLst/>
          </a:prstGeom>
        </p:spPr>
      </p:pic>
      <p:pic>
        <p:nvPicPr>
          <p:cNvPr id="45" name="Picture 4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37757D25-08BC-CB1E-3493-A037DACA3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7242850" y="2356351"/>
            <a:ext cx="622300" cy="958850"/>
          </a:xfrm>
          <a:prstGeom prst="rect">
            <a:avLst/>
          </a:prstGeom>
        </p:spPr>
      </p:pic>
      <p:pic>
        <p:nvPicPr>
          <p:cNvPr id="46" name="Picture 45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2D24A39C-1857-C58B-A5DD-AD30C03E77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7293650" y="2088948"/>
            <a:ext cx="495300" cy="397779"/>
          </a:xfrm>
          <a:prstGeom prst="rect">
            <a:avLst/>
          </a:prstGeom>
        </p:spPr>
      </p:pic>
      <p:pic>
        <p:nvPicPr>
          <p:cNvPr id="47" name="Picture 46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972C7E6-6F68-07DD-699B-7DA4F72944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7758477" y="2693789"/>
            <a:ext cx="300811" cy="2222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451F3EC-457D-58D2-D744-089236DD2F83}"/>
              </a:ext>
            </a:extLst>
          </p:cNvPr>
          <p:cNvSpPr txBox="1"/>
          <p:nvPr/>
        </p:nvSpPr>
        <p:spPr>
          <a:xfrm>
            <a:off x="7315200" y="3326277"/>
            <a:ext cx="145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trike="sngStrike" dirty="0">
                <a:latin typeface="Rockwell" panose="02060603020205020403" pitchFamily="18" charset="0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3F4CF-EA8A-45FB-B27B-80236A6109A8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E685E-44E0-DC54-5146-9F391190C36F}"/>
              </a:ext>
            </a:extLst>
          </p:cNvPr>
          <p:cNvSpPr txBox="1"/>
          <p:nvPr/>
        </p:nvSpPr>
        <p:spPr>
          <a:xfrm>
            <a:off x="931607" y="165563"/>
            <a:ext cx="9261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Rockwell" panose="02060603020205020403" pitchFamily="18" charset="0"/>
              </a:rPr>
              <a:t>Value (resourcefulness) arises from limitation</a:t>
            </a:r>
          </a:p>
          <a:p>
            <a:r>
              <a:rPr lang="en-GB" sz="1400" dirty="0">
                <a:latin typeface="Rockwell" panose="020606030202050204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53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321188" y="4083794"/>
            <a:ext cx="9911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We now have a more concrete notion of value (via limitation)</a:t>
            </a:r>
          </a:p>
          <a:p>
            <a:r>
              <a:rPr lang="en-GB" sz="2400" dirty="0">
                <a:latin typeface="Rockwell" panose="02060603020205020403" pitchFamily="18" charset="0"/>
              </a:rPr>
              <a:t> </a:t>
            </a:r>
          </a:p>
        </p:txBody>
      </p:sp>
      <p:pic>
        <p:nvPicPr>
          <p:cNvPr id="18" name="Picture 17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D81C37D-12DD-B485-C7B5-7EC28315D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816350" y="2482850"/>
            <a:ext cx="622300" cy="958850"/>
          </a:xfrm>
          <a:prstGeom prst="rect">
            <a:avLst/>
          </a:prstGeom>
        </p:spPr>
      </p:pic>
      <p:pic>
        <p:nvPicPr>
          <p:cNvPr id="40" name="Picture 39" descr="A cartoon of a wizard hat&#10;&#10;Description automatically generated with medium confidence">
            <a:extLst>
              <a:ext uri="{FF2B5EF4-FFF2-40B4-BE49-F238E27FC236}">
                <a16:creationId xmlns:a16="http://schemas.microsoft.com/office/drawing/2014/main" id="{EC16B830-ADEF-E042-BFF2-A51370263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"/>
          <a:stretch/>
        </p:blipFill>
        <p:spPr>
          <a:xfrm>
            <a:off x="3867150" y="2215447"/>
            <a:ext cx="495300" cy="397779"/>
          </a:xfrm>
          <a:prstGeom prst="rect">
            <a:avLst/>
          </a:prstGeom>
        </p:spPr>
      </p:pic>
      <p:pic>
        <p:nvPicPr>
          <p:cNvPr id="44" name="Picture 43" descr="A black wa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E8F6B33-6C48-F83C-0692-7983A596FD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9236" r="12251" b="15995"/>
          <a:stretch/>
        </p:blipFill>
        <p:spPr>
          <a:xfrm rot="5605500">
            <a:off x="4331977" y="2820288"/>
            <a:ext cx="300811" cy="222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E179B1-2FDD-42A4-913A-F5C073AAA84B}"/>
              </a:ext>
            </a:extLst>
          </p:cNvPr>
          <p:cNvSpPr txBox="1"/>
          <p:nvPr/>
        </p:nvSpPr>
        <p:spPr>
          <a:xfrm>
            <a:off x="1887690" y="1343699"/>
            <a:ext cx="478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ckwell" panose="02060603020205020403" pitchFamily="18" charset="0"/>
              </a:rPr>
              <a:t>Physical Constraints:  </a:t>
            </a:r>
            <a:r>
              <a:rPr lang="en-GB" sz="1600" dirty="0">
                <a:latin typeface="Rockwell" panose="02060603020205020403" pitchFamily="18" charset="0"/>
              </a:rPr>
              <a:t>The Laws of Physics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CAD4A-D51A-725B-1750-F91F93775760}"/>
              </a:ext>
            </a:extLst>
          </p:cNvPr>
          <p:cNvSpPr txBox="1"/>
          <p:nvPr/>
        </p:nvSpPr>
        <p:spPr>
          <a:xfrm>
            <a:off x="638175" y="2215447"/>
            <a:ext cx="210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Finite speed of light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80B9-2BC1-BDE5-49EF-8A17AA405F88}"/>
              </a:ext>
            </a:extLst>
          </p:cNvPr>
          <p:cNvSpPr txBox="1"/>
          <p:nvPr/>
        </p:nvSpPr>
        <p:spPr>
          <a:xfrm>
            <a:off x="638175" y="2613226"/>
            <a:ext cx="231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Energy Conservation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EB5C7-1498-F049-822D-5A033E949BB9}"/>
              </a:ext>
            </a:extLst>
          </p:cNvPr>
          <p:cNvSpPr txBox="1"/>
          <p:nvPr/>
        </p:nvSpPr>
        <p:spPr>
          <a:xfrm>
            <a:off x="638175" y="3017819"/>
            <a:ext cx="222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Quantum Mechanics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7270B-BFFF-8C52-6387-E299A560D6A1}"/>
              </a:ext>
            </a:extLst>
          </p:cNvPr>
          <p:cNvSpPr txBox="1"/>
          <p:nvPr/>
        </p:nvSpPr>
        <p:spPr>
          <a:xfrm>
            <a:off x="5568592" y="1873471"/>
            <a:ext cx="3514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Therefore have limited access to</a:t>
            </a:r>
            <a:r>
              <a:rPr lang="en-GB" dirty="0"/>
              <a:t>: </a:t>
            </a:r>
          </a:p>
        </p:txBody>
      </p:sp>
      <p:pic>
        <p:nvPicPr>
          <p:cNvPr id="8" name="Picture 7" descr="A picture containing clipart, yellow, drawing&#10;&#10;Description automatically generated">
            <a:extLst>
              <a:ext uri="{FF2B5EF4-FFF2-40B4-BE49-F238E27FC236}">
                <a16:creationId xmlns:a16="http://schemas.microsoft.com/office/drawing/2014/main" id="{3D1170D7-0EAA-59E9-6506-83DB01126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8"/>
          <a:stretch/>
        </p:blipFill>
        <p:spPr>
          <a:xfrm>
            <a:off x="6239557" y="2283950"/>
            <a:ext cx="595010" cy="466159"/>
          </a:xfrm>
          <a:prstGeom prst="rect">
            <a:avLst/>
          </a:prstGeom>
        </p:spPr>
      </p:pic>
      <p:pic>
        <p:nvPicPr>
          <p:cNvPr id="10" name="Picture 9" descr="A picture containing circle, clipart, illustration, cartoon&#10;&#10;Description automatically generated">
            <a:extLst>
              <a:ext uri="{FF2B5EF4-FFF2-40B4-BE49-F238E27FC236}">
                <a16:creationId xmlns:a16="http://schemas.microsoft.com/office/drawing/2014/main" id="{CFC4229C-096F-405E-7D8E-0669DF77C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72" y="2854119"/>
            <a:ext cx="388502" cy="388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445176-D947-7843-8C36-CFEAA505D690}"/>
              </a:ext>
            </a:extLst>
          </p:cNvPr>
          <p:cNvSpPr txBox="1"/>
          <p:nvPr/>
        </p:nvSpPr>
        <p:spPr>
          <a:xfrm>
            <a:off x="7177474" y="2391589"/>
            <a:ext cx="145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31CE8-C700-1FB3-4D31-17CAE6025E9E}"/>
              </a:ext>
            </a:extLst>
          </p:cNvPr>
          <p:cNvSpPr txBox="1"/>
          <p:nvPr/>
        </p:nvSpPr>
        <p:spPr>
          <a:xfrm>
            <a:off x="4602315" y="5669446"/>
            <a:ext cx="292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 they are consumed to perform a useful task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3178E-07DE-CB29-F2F6-FD47747D9AC4}"/>
              </a:ext>
            </a:extLst>
          </p:cNvPr>
          <p:cNvSpPr txBox="1"/>
          <p:nvPr/>
        </p:nvSpPr>
        <p:spPr>
          <a:xfrm>
            <a:off x="931607" y="165563"/>
            <a:ext cx="9261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Rockwell" panose="02060603020205020403" pitchFamily="18" charset="0"/>
              </a:rPr>
              <a:t>Value (resourcefulness) arises from limitation</a:t>
            </a:r>
          </a:p>
          <a:p>
            <a:r>
              <a:rPr lang="en-GB" sz="1400" dirty="0">
                <a:latin typeface="Rockwell" panose="020606030202050204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7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4" grpId="0"/>
      <p:bldP spid="5" grpId="0"/>
      <p:bldP spid="6" grpId="0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1682750" y="2092325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3810000" y="880533"/>
            <a:ext cx="4876800" cy="342053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4326467" y="359832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Physically Constrained Universe 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AB33C2-3C65-D2C5-12E6-7CFE3423BEC3}"/>
              </a:ext>
            </a:extLst>
          </p:cNvPr>
          <p:cNvSpPr/>
          <p:nvPr/>
        </p:nvSpPr>
        <p:spPr>
          <a:xfrm rot="1767790">
            <a:off x="855255" y="580939"/>
            <a:ext cx="2277292" cy="3022770"/>
          </a:xfrm>
          <a:prstGeom prst="ellipse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18609" y="289754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operations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193E4D-0FF0-96BB-5078-D3AEEFE4C633}"/>
              </a:ext>
            </a:extLst>
          </p:cNvPr>
          <p:cNvSpPr/>
          <p:nvPr/>
        </p:nvSpPr>
        <p:spPr>
          <a:xfrm rot="1767790">
            <a:off x="1523666" y="2034036"/>
            <a:ext cx="1131854" cy="1411520"/>
          </a:xfrm>
          <a:prstGeom prst="ellipse">
            <a:avLst/>
          </a:prstGeom>
          <a:solidFill>
            <a:srgbClr val="C00000">
              <a:alpha val="6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7028E-78E3-D4B2-1CBF-9CE859C0568E}"/>
              </a:ext>
            </a:extLst>
          </p:cNvPr>
          <p:cNvSpPr txBox="1"/>
          <p:nvPr/>
        </p:nvSpPr>
        <p:spPr>
          <a:xfrm>
            <a:off x="457200" y="3843539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Allowed operations – operations the agent can performed in their constrained universe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9B94DA-0034-9143-ACB8-62D5E8705A34}"/>
              </a:ext>
            </a:extLst>
          </p:cNvPr>
          <p:cNvCxnSpPr/>
          <p:nvPr/>
        </p:nvCxnSpPr>
        <p:spPr>
          <a:xfrm>
            <a:off x="1176867" y="659086"/>
            <a:ext cx="254000" cy="221447"/>
          </a:xfrm>
          <a:prstGeom prst="straightConnector1">
            <a:avLst/>
          </a:prstGeom>
          <a:ln w="25400">
            <a:solidFill>
              <a:schemeClr val="dk1">
                <a:alpha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BE06C4-32B7-F767-5C99-EBA5C5A2F982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089593" y="3296549"/>
            <a:ext cx="44007" cy="5469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90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4661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5937250" y="2092325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3810000" y="880533"/>
            <a:ext cx="4876800" cy="342053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4326467" y="359832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Physically Constrained Universe 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18609" y="289754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 rot="1767790">
            <a:off x="665671" y="1032668"/>
            <a:ext cx="2872501" cy="2305867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BCCB48-B2B5-07F2-372B-770878B3F304}"/>
              </a:ext>
            </a:extLst>
          </p:cNvPr>
          <p:cNvCxnSpPr/>
          <p:nvPr/>
        </p:nvCxnSpPr>
        <p:spPr>
          <a:xfrm>
            <a:off x="1176867" y="659086"/>
            <a:ext cx="254000" cy="221447"/>
          </a:xfrm>
          <a:prstGeom prst="straightConnector1">
            <a:avLst/>
          </a:prstGeom>
          <a:ln w="25400">
            <a:solidFill>
              <a:schemeClr val="dk1">
                <a:alpha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1993136" y="1800675"/>
            <a:ext cx="1394943" cy="1542149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457200" y="363116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objects upon which the allowed operations act invariantly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2028732" y="305117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8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04854" y="1032911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2525455" y="92809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Rockwell" panose="02060603020205020403" pitchFamily="18" charset="0"/>
              </a:rPr>
              <a:t>Physically Constrained Universe </a:t>
            </a:r>
            <a:endParaRPr lang="en-GB" sz="2000" u="sng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5171747" y="10830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>
            <a:off x="1227154" y="1122394"/>
            <a:ext cx="5179506" cy="33842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4594527" y="1911045"/>
            <a:ext cx="1744964" cy="2055712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67BE7-997C-95D0-3663-6E3D76F5F08B}"/>
              </a:ext>
            </a:extLst>
          </p:cNvPr>
          <p:cNvSpPr txBox="1"/>
          <p:nvPr/>
        </p:nvSpPr>
        <p:spPr>
          <a:xfrm>
            <a:off x="3950410" y="2389790"/>
            <a:ext cx="314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A09885F7-454B-8C65-6AD6-AFA4C53C2B05}"/>
              </a:ext>
            </a:extLst>
          </p:cNvPr>
          <p:cNvSpPr/>
          <p:nvPr/>
        </p:nvSpPr>
        <p:spPr>
          <a:xfrm>
            <a:off x="5171747" y="3033441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EBD72-0CEC-2AE2-8371-A59B04E81319}"/>
              </a:ext>
            </a:extLst>
          </p:cNvPr>
          <p:cNvSpPr txBox="1"/>
          <p:nvPr/>
        </p:nvSpPr>
        <p:spPr>
          <a:xfrm>
            <a:off x="4380965" y="4570742"/>
            <a:ext cx="22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Free Object 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F9E688-D1D8-1D1C-03E3-D7C522A76788}"/>
              </a:ext>
            </a:extLst>
          </p:cNvPr>
          <p:cNvCxnSpPr>
            <a:cxnSpLocks/>
          </p:cNvCxnSpPr>
          <p:nvPr/>
        </p:nvCxnSpPr>
        <p:spPr>
          <a:xfrm flipV="1">
            <a:off x="5171747" y="3319191"/>
            <a:ext cx="142875" cy="12086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90479C2-F64D-B57A-CE78-E7F55C2350CF}"/>
              </a:ext>
            </a:extLst>
          </p:cNvPr>
          <p:cNvSpPr txBox="1"/>
          <p:nvPr/>
        </p:nvSpPr>
        <p:spPr>
          <a:xfrm>
            <a:off x="6594501" y="1745155"/>
            <a:ext cx="24718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Agent can generate any object in the free set under the allowed operations.</a:t>
            </a:r>
          </a:p>
          <a:p>
            <a:endParaRPr lang="en-US" sz="1800" dirty="0">
              <a:latin typeface="Rockwell" panose="02060603020205020403" pitchFamily="18" charset="0"/>
            </a:endParaRPr>
          </a:p>
          <a:p>
            <a:r>
              <a:rPr lang="en-US" sz="1800" dirty="0">
                <a:latin typeface="Rockwell" panose="02060603020205020403" pitchFamily="18" charset="0"/>
              </a:rPr>
              <a:t>Given a free object, the agent cannot leave the set of free objects under allowed operations </a:t>
            </a:r>
            <a:endParaRPr lang="en-GB" sz="1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C6FDE8F8-66A4-7671-8CC4-8A3F1106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604854" y="1032911"/>
            <a:ext cx="622300" cy="958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05A74-F6EB-CE77-AF82-786D6F481D9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3D44D-4562-8D21-13B1-CA41EEBB44BB}"/>
              </a:ext>
            </a:extLst>
          </p:cNvPr>
          <p:cNvSpPr txBox="1"/>
          <p:nvPr/>
        </p:nvSpPr>
        <p:spPr>
          <a:xfrm>
            <a:off x="2525455" y="92809"/>
            <a:ext cx="572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Rockwell" panose="02060603020205020403" pitchFamily="18" charset="0"/>
              </a:rPr>
              <a:t>Physically Constrained Universe </a:t>
            </a:r>
            <a:endParaRPr lang="en-GB" sz="2000" u="sng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5171747" y="1083047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objects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>
            <a:off x="1227154" y="1122394"/>
            <a:ext cx="5179506" cy="33842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4594527" y="1911045"/>
            <a:ext cx="1744964" cy="2055712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67BE7-997C-95D0-3663-6E3D76F5F08B}"/>
              </a:ext>
            </a:extLst>
          </p:cNvPr>
          <p:cNvSpPr txBox="1"/>
          <p:nvPr/>
        </p:nvSpPr>
        <p:spPr>
          <a:xfrm>
            <a:off x="3950410" y="2389790"/>
            <a:ext cx="314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0479C2-F64D-B57A-CE78-E7F55C2350CF}"/>
              </a:ext>
            </a:extLst>
          </p:cNvPr>
          <p:cNvSpPr txBox="1"/>
          <p:nvPr/>
        </p:nvSpPr>
        <p:spPr>
          <a:xfrm>
            <a:off x="6757312" y="1991761"/>
            <a:ext cx="245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Agent cannot generate this object under allowed operations.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26AA7DCC-D443-5794-EB3D-7F1285C35FB2}"/>
              </a:ext>
            </a:extLst>
          </p:cNvPr>
          <p:cNvSpPr/>
          <p:nvPr/>
        </p:nvSpPr>
        <p:spPr>
          <a:xfrm>
            <a:off x="3303407" y="2671647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585B2-FC53-9EC8-CEC7-BAAAFCD5586E}"/>
              </a:ext>
            </a:extLst>
          </p:cNvPr>
          <p:cNvSpPr txBox="1"/>
          <p:nvPr/>
        </p:nvSpPr>
        <p:spPr>
          <a:xfrm>
            <a:off x="2200424" y="3679138"/>
            <a:ext cx="22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Resourceful Object 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E7C2DB-AA1C-BC30-506D-9891772B6B8A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3303407" y="2957397"/>
            <a:ext cx="123187" cy="72174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7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312213C-2D99-C2F4-86BB-8ED1FAB4A41A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77842-3260-CF31-2C3A-33B68C78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Entanglement</a:t>
            </a:r>
          </a:p>
        </p:txBody>
      </p:sp>
      <p:pic>
        <p:nvPicPr>
          <p:cNvPr id="4" name="Content Placeholder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63FFB681-8297-9A8C-C4FC-BAFACF242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449965" y="2337698"/>
            <a:ext cx="498287" cy="767772"/>
          </a:xfrm>
          <a:prstGeom prst="rect">
            <a:avLst/>
          </a:prstGeom>
        </p:spPr>
      </p:pic>
      <p:pic>
        <p:nvPicPr>
          <p:cNvPr id="5" name="Content Placeholder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FC442500-B271-4EFB-AE5B-2D05D6AF8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 bwMode="auto">
          <a:xfrm>
            <a:off x="2553371" y="2303349"/>
            <a:ext cx="498287" cy="76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9CAF4-30BA-5E49-05FB-F38D3F35406B}"/>
              </a:ext>
            </a:extLst>
          </p:cNvPr>
          <p:cNvSpPr txBox="1"/>
          <p:nvPr/>
        </p:nvSpPr>
        <p:spPr>
          <a:xfrm>
            <a:off x="449965" y="3139819"/>
            <a:ext cx="11845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AF2D3-FEE3-0D80-C98E-BFF53FCAEDDF}"/>
              </a:ext>
            </a:extLst>
          </p:cNvPr>
          <p:cNvSpPr txBox="1"/>
          <p:nvPr/>
        </p:nvSpPr>
        <p:spPr>
          <a:xfrm>
            <a:off x="2553371" y="3115968"/>
            <a:ext cx="11845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Bob</a:t>
            </a:r>
          </a:p>
        </p:txBody>
      </p:sp>
      <p:pic>
        <p:nvPicPr>
          <p:cNvPr id="13" name="Picture 12" descr="A blue telephone receiver&#10;&#10;Description automatically generated with low confidence">
            <a:extLst>
              <a:ext uri="{FF2B5EF4-FFF2-40B4-BE49-F238E27FC236}">
                <a16:creationId xmlns:a16="http://schemas.microsoft.com/office/drawing/2014/main" id="{5F73D544-77FA-4807-17C3-A3FA7CFB5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>
            <a:off x="565383" y="1775272"/>
            <a:ext cx="267450" cy="381000"/>
          </a:xfrm>
          <a:prstGeom prst="rect">
            <a:avLst/>
          </a:prstGeom>
        </p:spPr>
      </p:pic>
      <p:pic>
        <p:nvPicPr>
          <p:cNvPr id="14" name="Picture 13" descr="A blue telephone receiver&#10;&#10;Description automatically generated with low confidence">
            <a:extLst>
              <a:ext uri="{FF2B5EF4-FFF2-40B4-BE49-F238E27FC236}">
                <a16:creationId xmlns:a16="http://schemas.microsoft.com/office/drawing/2014/main" id="{A383A909-153B-DA09-6508-6D9987E9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7"/>
          <a:stretch/>
        </p:blipFill>
        <p:spPr>
          <a:xfrm rot="12036338">
            <a:off x="2668788" y="1822334"/>
            <a:ext cx="267450" cy="381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CBB6D3-ECC3-1F77-15F8-2C17C13089D6}"/>
              </a:ext>
            </a:extLst>
          </p:cNvPr>
          <p:cNvCxnSpPr>
            <a:cxnSpLocks/>
            <a:stCxn id="13" idx="3"/>
            <a:endCxn id="14" idx="3"/>
          </p:cNvCxnSpPr>
          <p:nvPr/>
        </p:nvCxnSpPr>
        <p:spPr>
          <a:xfrm>
            <a:off x="832833" y="1965772"/>
            <a:ext cx="184451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3B13B1-0978-CE40-0A1D-A61FA8DAF2C4}"/>
              </a:ext>
            </a:extLst>
          </p:cNvPr>
          <p:cNvSpPr txBox="1"/>
          <p:nvPr/>
        </p:nvSpPr>
        <p:spPr>
          <a:xfrm>
            <a:off x="5660939" y="1232733"/>
            <a:ext cx="28317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, Classical Communication (LOCC)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77F2A3-0390-8997-43F5-8BDE549A5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3787" r="70943" b="30780"/>
          <a:stretch/>
        </p:blipFill>
        <p:spPr>
          <a:xfrm>
            <a:off x="1168633" y="2471089"/>
            <a:ext cx="234950" cy="543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AA4134-DB95-60B3-54DB-B9F791EC8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7" t="26635" r="9633" b="10217"/>
          <a:stretch/>
        </p:blipFill>
        <p:spPr>
          <a:xfrm>
            <a:off x="2205388" y="2471089"/>
            <a:ext cx="234950" cy="5532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A9DB96-F603-8953-43B4-A6C2C8C49992}"/>
              </a:ext>
            </a:extLst>
          </p:cNvPr>
          <p:cNvSpPr txBox="1"/>
          <p:nvPr/>
        </p:nvSpPr>
        <p:spPr>
          <a:xfrm>
            <a:off x="4311650" y="1236117"/>
            <a:ext cx="21907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Local Operations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19AB3-8EA1-EE6E-6C1F-E7A1A81EFCE4}"/>
              </a:ext>
            </a:extLst>
          </p:cNvPr>
          <p:cNvSpPr txBox="1"/>
          <p:nvPr/>
        </p:nvSpPr>
        <p:spPr>
          <a:xfrm>
            <a:off x="2060901" y="1206019"/>
            <a:ext cx="2365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Rockwell" panose="02060603020205020403" pitchFamily="18" charset="0"/>
              </a:rPr>
              <a:t>Allowed Operations :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C0B0A4-7E66-D8FE-4610-C64BA097902D}"/>
              </a:ext>
            </a:extLst>
          </p:cNvPr>
          <p:cNvSpPr txBox="1"/>
          <p:nvPr/>
        </p:nvSpPr>
        <p:spPr>
          <a:xfrm>
            <a:off x="3411995" y="2058636"/>
            <a:ext cx="5493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Given a separable state, LOCC cannot generate any entanglement.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 dirty="0">
                <a:latin typeface="Rockwell" panose="02060603020205020403" pitchFamily="18" charset="0"/>
              </a:rPr>
              <a:t>LOCC can only decrease entanglement.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 dirty="0">
              <a:latin typeface="Rockwell" panose="02060603020205020403" pitchFamily="18" charset="0"/>
            </a:endParaRPr>
          </a:p>
          <a:p>
            <a:r>
              <a:rPr lang="en-GB" sz="1800" dirty="0">
                <a:latin typeface="Rockwell" panose="02060603020205020403" pitchFamily="18" charset="0"/>
              </a:rPr>
              <a:t> </a:t>
            </a:r>
          </a:p>
          <a:p>
            <a:endParaRPr lang="en-GB" sz="1800" dirty="0">
              <a:latin typeface="Rockwell" panose="02060603020205020403" pitchFamily="18" charset="0"/>
            </a:endParaRPr>
          </a:p>
          <a:p>
            <a:endParaRPr lang="en-GB" sz="1600" dirty="0">
              <a:latin typeface="Rockwell" panose="02060603020205020403" pitchFamily="18" charset="0"/>
            </a:endParaRPr>
          </a:p>
          <a:p>
            <a:endParaRPr lang="en-GB" sz="1800" dirty="0">
              <a:latin typeface="Rockwell" panose="02060603020205020403" pitchFamily="18" charset="0"/>
            </a:endParaRPr>
          </a:p>
          <a:p>
            <a:endParaRPr lang="en-GB" sz="1800" dirty="0">
              <a:latin typeface="Rockwell" panose="02060603020205020403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B6C2EE6-4A59-2F0A-24C5-F4D24ECA4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05" y="2229413"/>
            <a:ext cx="1328948" cy="105460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386DD3-E84A-CF48-539D-D49F2D089D29}"/>
              </a:ext>
            </a:extLst>
          </p:cNvPr>
          <p:cNvSpPr txBox="1"/>
          <p:nvPr/>
        </p:nvSpPr>
        <p:spPr>
          <a:xfrm>
            <a:off x="3943796" y="3401242"/>
            <a:ext cx="35269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5166F-4A49-F73E-339D-8556BBA550D9}"/>
              </a:ext>
            </a:extLst>
          </p:cNvPr>
          <p:cNvSpPr txBox="1"/>
          <p:nvPr/>
        </p:nvSpPr>
        <p:spPr>
          <a:xfrm>
            <a:off x="0" y="3896090"/>
            <a:ext cx="931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ckwell" panose="02060603020205020403" pitchFamily="18" charset="0"/>
              </a:rPr>
              <a:t>Physical Constraints</a:t>
            </a:r>
            <a:r>
              <a:rPr lang="en-US" sz="1600" dirty="0">
                <a:latin typeface="Rockwell" panose="02060603020205020403" pitchFamily="18" charset="0"/>
              </a:rPr>
              <a:t>          </a:t>
            </a:r>
            <a:r>
              <a:rPr lang="en-US" sz="1600" b="1" dirty="0">
                <a:latin typeface="Rockwell" panose="02060603020205020403" pitchFamily="18" charset="0"/>
              </a:rPr>
              <a:t>Allowed operations</a:t>
            </a:r>
            <a:r>
              <a:rPr lang="en-US" sz="1600" dirty="0">
                <a:latin typeface="Rockwell" panose="02060603020205020403" pitchFamily="18" charset="0"/>
              </a:rPr>
              <a:t>: LOCC        </a:t>
            </a:r>
            <a:r>
              <a:rPr lang="en-US" sz="1600" b="1" dirty="0">
                <a:latin typeface="Rockwell" panose="02060603020205020403" pitchFamily="18" charset="0"/>
              </a:rPr>
              <a:t>Free Objects</a:t>
            </a:r>
            <a:r>
              <a:rPr lang="en-US" sz="1600" dirty="0">
                <a:latin typeface="Rockwell" panose="02060603020205020403" pitchFamily="18" charset="0"/>
              </a:rPr>
              <a:t>: Set of Separable States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5DEFCC-CA26-355F-ECD6-F1801FE67257}"/>
              </a:ext>
            </a:extLst>
          </p:cNvPr>
          <p:cNvCxnSpPr/>
          <p:nvPr/>
        </p:nvCxnSpPr>
        <p:spPr>
          <a:xfrm>
            <a:off x="2271876" y="4069213"/>
            <a:ext cx="2349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B2CA35-CB34-2114-5494-594D091FC092}"/>
              </a:ext>
            </a:extLst>
          </p:cNvPr>
          <p:cNvCxnSpPr/>
          <p:nvPr/>
        </p:nvCxnSpPr>
        <p:spPr>
          <a:xfrm>
            <a:off x="5319876" y="4069213"/>
            <a:ext cx="2349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DC0CAA7-BB99-91D4-EB87-B387DC9D9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7351" y="589190"/>
            <a:ext cx="2714515" cy="3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30247-ABAE-31A9-6F04-63413582A681}"/>
              </a:ext>
            </a:extLst>
          </p:cNvPr>
          <p:cNvSpPr txBox="1"/>
          <p:nvPr/>
        </p:nvSpPr>
        <p:spPr>
          <a:xfrm>
            <a:off x="3239296" y="1725104"/>
            <a:ext cx="338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Set of all quantum states  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F776B2-F1C5-29F2-FCA4-20BC83235F29}"/>
              </a:ext>
            </a:extLst>
          </p:cNvPr>
          <p:cNvSpPr/>
          <p:nvPr/>
        </p:nvSpPr>
        <p:spPr>
          <a:xfrm>
            <a:off x="2649563" y="2157009"/>
            <a:ext cx="3883453" cy="2609623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D46A4-A78D-5B26-BC82-50D9A435341D}"/>
              </a:ext>
            </a:extLst>
          </p:cNvPr>
          <p:cNvSpPr/>
          <p:nvPr/>
        </p:nvSpPr>
        <p:spPr>
          <a:xfrm rot="1767790">
            <a:off x="5089222" y="2669235"/>
            <a:ext cx="1308327" cy="1585173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67BE7-997C-95D0-3663-6E3D76F5F08B}"/>
              </a:ext>
            </a:extLst>
          </p:cNvPr>
          <p:cNvSpPr txBox="1"/>
          <p:nvPr/>
        </p:nvSpPr>
        <p:spPr>
          <a:xfrm>
            <a:off x="4624847" y="3042634"/>
            <a:ext cx="235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Separable </a:t>
            </a:r>
          </a:p>
          <a:p>
            <a:pPr algn="ctr"/>
            <a:r>
              <a:rPr lang="en-US" sz="1600" dirty="0">
                <a:latin typeface="Rockwell" panose="02060603020205020403" pitchFamily="18" charset="0"/>
              </a:rPr>
              <a:t>States</a:t>
            </a:r>
            <a:endParaRPr lang="en-GB" sz="1600" dirty="0">
              <a:latin typeface="Rockwell" panose="020606030202050204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8585B2-FC53-9EC8-CEC7-BAAAFCD5586E}"/>
              </a:ext>
            </a:extLst>
          </p:cNvPr>
          <p:cNvSpPr txBox="1"/>
          <p:nvPr/>
        </p:nvSpPr>
        <p:spPr>
          <a:xfrm>
            <a:off x="1180096" y="2785829"/>
            <a:ext cx="137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Entangled state 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E7C2DB-AA1C-BC30-506D-9891772B6B8A}"/>
              </a:ext>
            </a:extLst>
          </p:cNvPr>
          <p:cNvCxnSpPr>
            <a:cxnSpLocks/>
          </p:cNvCxnSpPr>
          <p:nvPr/>
        </p:nvCxnSpPr>
        <p:spPr>
          <a:xfrm>
            <a:off x="2438197" y="3108994"/>
            <a:ext cx="161540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00FBB8-D7A0-CB87-4CFE-23577F9A9CE5}"/>
              </a:ext>
            </a:extLst>
          </p:cNvPr>
          <p:cNvSpPr txBox="1"/>
          <p:nvPr/>
        </p:nvSpPr>
        <p:spPr>
          <a:xfrm>
            <a:off x="238972" y="99479"/>
            <a:ext cx="66996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Rockwell" panose="02060603020205020403" pitchFamily="18" charset="0"/>
              </a:rPr>
              <a:t>What task is entanglement a resource for?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95784A-79B5-0F1B-5794-B90CB8770B16}"/>
              </a:ext>
            </a:extLst>
          </p:cNvPr>
          <p:cNvSpPr txBox="1"/>
          <p:nvPr/>
        </p:nvSpPr>
        <p:spPr>
          <a:xfrm>
            <a:off x="67377" y="883096"/>
            <a:ext cx="8837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Under allowed operations (LOCC):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A81B8277-3767-5381-A0D4-5BB25BC30BBD}"/>
              </a:ext>
            </a:extLst>
          </p:cNvPr>
          <p:cNvSpPr/>
          <p:nvPr/>
        </p:nvSpPr>
        <p:spPr>
          <a:xfrm>
            <a:off x="5550338" y="3690565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1417E-63D3-AFEE-5501-FE0CFF25D348}"/>
              </a:ext>
            </a:extLst>
          </p:cNvPr>
          <p:cNvSpPr txBox="1"/>
          <p:nvPr/>
        </p:nvSpPr>
        <p:spPr>
          <a:xfrm>
            <a:off x="4319306" y="883096"/>
            <a:ext cx="565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Cannot perform quantum teleportation  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2A83976B-E4A1-1E1D-7EF8-63E0A728156D}"/>
              </a:ext>
            </a:extLst>
          </p:cNvPr>
          <p:cNvSpPr/>
          <p:nvPr/>
        </p:nvSpPr>
        <p:spPr>
          <a:xfrm>
            <a:off x="4053600" y="2966402"/>
            <a:ext cx="285750" cy="28575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77EE66-D08C-C88F-A1D5-5D479EA7BEAF}"/>
              </a:ext>
            </a:extLst>
          </p:cNvPr>
          <p:cNvSpPr txBox="1"/>
          <p:nvPr/>
        </p:nvSpPr>
        <p:spPr>
          <a:xfrm>
            <a:off x="4319306" y="886635"/>
            <a:ext cx="565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Can perform quantum teleportation  </a:t>
            </a:r>
            <a:endParaRPr lang="en-GB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  <p:bldP spid="26" grpId="1" animBg="1"/>
      <p:bldP spid="27" grpId="0"/>
      <p:bldP spid="27" grpId="1"/>
      <p:bldP spid="28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558266" y="238693"/>
            <a:ext cx="8200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Entanglement is a resource for the task of quantum teleportation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8A65C-80C9-CB20-CA66-3E885A675563}"/>
              </a:ext>
            </a:extLst>
          </p:cNvPr>
          <p:cNvSpPr txBox="1"/>
          <p:nvPr/>
        </p:nvSpPr>
        <p:spPr>
          <a:xfrm>
            <a:off x="24064" y="1990609"/>
            <a:ext cx="926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Note, this is true under this set of physical constraints (LOCC).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49A10-FB72-F136-CA89-FCE697BDB078}"/>
              </a:ext>
            </a:extLst>
          </p:cNvPr>
          <p:cNvSpPr txBox="1"/>
          <p:nvPr/>
        </p:nvSpPr>
        <p:spPr>
          <a:xfrm>
            <a:off x="-62564" y="2880751"/>
            <a:ext cx="9269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Under a different set of physical constraints, entanglement might not be considered a resource. </a:t>
            </a:r>
            <a:endParaRPr lang="en-GB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26FC4A-050D-8965-6884-BA4A5FE6CA0D}"/>
              </a:ext>
            </a:extLst>
          </p:cNvPr>
          <p:cNvSpPr txBox="1"/>
          <p:nvPr/>
        </p:nvSpPr>
        <p:spPr>
          <a:xfrm>
            <a:off x="178895" y="310225"/>
            <a:ext cx="8786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Rockwell" panose="02060603020205020403" pitchFamily="18" charset="0"/>
            </a:endParaRPr>
          </a:p>
          <a:p>
            <a:pPr algn="ctr"/>
            <a:r>
              <a:rPr lang="en-US" sz="2400" dirty="0">
                <a:latin typeface="Rockwell" panose="02060603020205020403" pitchFamily="18" charset="0"/>
              </a:rPr>
              <a:t>In the resource theories framework, what is a valuable (resourceful) is dependent on the physical constraints of the system.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28F3-88C2-0678-F410-5592E58D33F9}"/>
              </a:ext>
            </a:extLst>
          </p:cNvPr>
          <p:cNvSpPr txBox="1"/>
          <p:nvPr/>
        </p:nvSpPr>
        <p:spPr>
          <a:xfrm>
            <a:off x="422787" y="4113851"/>
            <a:ext cx="745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Physical constraints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8EE1A-3601-2F49-CD66-158C31639341}"/>
              </a:ext>
            </a:extLst>
          </p:cNvPr>
          <p:cNvSpPr txBox="1"/>
          <p:nvPr/>
        </p:nvSpPr>
        <p:spPr>
          <a:xfrm>
            <a:off x="422787" y="2310140"/>
            <a:ext cx="30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Rockwell" panose="02060603020205020403" pitchFamily="18" charset="0"/>
              </a:rPr>
              <a:t>Start:</a:t>
            </a:r>
            <a:endParaRPr lang="en-GB" sz="2800" u="sng" dirty="0">
              <a:latin typeface="Rockwell" panose="02060603020205020403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7DABD6-AA8B-9454-F9FE-3CC430AF1A12}"/>
              </a:ext>
            </a:extLst>
          </p:cNvPr>
          <p:cNvCxnSpPr/>
          <p:nvPr/>
        </p:nvCxnSpPr>
        <p:spPr>
          <a:xfrm>
            <a:off x="3628103" y="4354515"/>
            <a:ext cx="16813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06C9FD-3155-CA77-89DE-E64AC818C448}"/>
              </a:ext>
            </a:extLst>
          </p:cNvPr>
          <p:cNvSpPr txBox="1"/>
          <p:nvPr/>
        </p:nvSpPr>
        <p:spPr>
          <a:xfrm>
            <a:off x="5207138" y="4002278"/>
            <a:ext cx="362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What properties are valuable 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13D8F-6410-6A92-9E76-D8145D4F1827}"/>
              </a:ext>
            </a:extLst>
          </p:cNvPr>
          <p:cNvSpPr txBox="1"/>
          <p:nvPr/>
        </p:nvSpPr>
        <p:spPr>
          <a:xfrm>
            <a:off x="422787" y="3111177"/>
            <a:ext cx="745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Choose a property</a:t>
            </a:r>
            <a:endParaRPr lang="en-GB" sz="2400" dirty="0">
              <a:latin typeface="Rockwell" panose="02060603020205020403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108276-6CFF-AECC-55C5-801E5D772A3F}"/>
              </a:ext>
            </a:extLst>
          </p:cNvPr>
          <p:cNvCxnSpPr/>
          <p:nvPr/>
        </p:nvCxnSpPr>
        <p:spPr>
          <a:xfrm>
            <a:off x="3628103" y="3351841"/>
            <a:ext cx="16813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1C2275-F7CB-9921-5582-B9263E49597A}"/>
              </a:ext>
            </a:extLst>
          </p:cNvPr>
          <p:cNvSpPr txBox="1"/>
          <p:nvPr/>
        </p:nvSpPr>
        <p:spPr>
          <a:xfrm>
            <a:off x="5207138" y="2999604"/>
            <a:ext cx="362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Set the physical constraints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AC2F11-F92A-3C76-32D2-88D62C59F08E}"/>
              </a:ext>
            </a:extLst>
          </p:cNvPr>
          <p:cNvSpPr txBox="1"/>
          <p:nvPr/>
        </p:nvSpPr>
        <p:spPr>
          <a:xfrm>
            <a:off x="75656" y="2636524"/>
            <a:ext cx="878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Rockwell" panose="02060603020205020403" pitchFamily="18" charset="0"/>
            </a:endParaRPr>
          </a:p>
          <a:p>
            <a:pPr algn="ctr"/>
            <a:r>
              <a:rPr lang="en-US" sz="2400" dirty="0">
                <a:latin typeface="Rockwell" panose="02060603020205020403" pitchFamily="18" charset="0"/>
              </a:rPr>
              <a:t>In summary, resource theories are a mathematical framework for isolating what properties of quantum objects are necessary for performing certain quantum information processing tasks using a set of physical constraints.  </a:t>
            </a:r>
            <a:endParaRPr lang="en-GB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00F255-CAA6-814F-8181-A8A383F9E615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/>
              <a:t>Overview 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1222AB-2E60-D219-FE05-AA8CA69848FA}"/>
              </a:ext>
            </a:extLst>
          </p:cNvPr>
          <p:cNvSpPr txBox="1">
            <a:spLocks/>
          </p:cNvSpPr>
          <p:nvPr/>
        </p:nvSpPr>
        <p:spPr>
          <a:xfrm>
            <a:off x="370800" y="1127522"/>
            <a:ext cx="8402400" cy="28884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latin typeface="Rockwell" panose="02060603020205020403" pitchFamily="18" charset="0"/>
              </a:rPr>
              <a:t>What properties of quantum objects are “valuable”. </a:t>
            </a:r>
          </a:p>
          <a:p>
            <a:endParaRPr lang="en-GB" sz="2200" dirty="0">
              <a:latin typeface="Rockwell" panose="02060603020205020403" pitchFamily="18" charset="0"/>
            </a:endParaRPr>
          </a:p>
          <a:p>
            <a:r>
              <a:rPr lang="en-GB" sz="2200" dirty="0">
                <a:latin typeface="Rockwell" panose="02060603020205020403" pitchFamily="18" charset="0"/>
              </a:rPr>
              <a:t>The framework of quantum resource theories.</a:t>
            </a:r>
          </a:p>
          <a:p>
            <a:endParaRPr lang="en-GB" sz="2200" dirty="0">
              <a:latin typeface="Rockwell" panose="02060603020205020403" pitchFamily="18" charset="0"/>
            </a:endParaRPr>
          </a:p>
          <a:p>
            <a:r>
              <a:rPr lang="en-GB" sz="2200" dirty="0">
                <a:latin typeface="Rockwell" panose="02060603020205020403" pitchFamily="18" charset="0"/>
              </a:rPr>
              <a:t>What value my PhD has given me.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908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979838"/>
            <a:ext cx="7667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What about the personal value in a quantum PhDs?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5511983" y="2199199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385010" y="2956896"/>
            <a:ext cx="837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 short summary of what I’ve got out of my PhD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676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8D4B28-F0EC-4BF2-B9C5-687769D4AB13}"/>
              </a:ext>
            </a:extLst>
          </p:cNvPr>
          <p:cNvSpPr txBox="1"/>
          <p:nvPr/>
        </p:nvSpPr>
        <p:spPr>
          <a:xfrm>
            <a:off x="385200" y="279400"/>
            <a:ext cx="842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Travelled the world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California, Singapore, Canda, Australia and more!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Outreach with members of the public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Blue Dot, Swinden Science Festival  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Worked with a deep tech VC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Soft Skills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Communicating complicated information simply.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Public speaking. 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panose="02060603020205020403" pitchFamily="18" charset="0"/>
              </a:rPr>
              <a:t>Event </a:t>
            </a:r>
            <a:r>
              <a:rPr lang="en-US" sz="2400" dirty="0" err="1">
                <a:latin typeface="Rockwell" panose="02060603020205020403" pitchFamily="18" charset="0"/>
              </a:rPr>
              <a:t>Organisation</a:t>
            </a:r>
            <a:r>
              <a:rPr lang="en-US" sz="2400" dirty="0">
                <a:latin typeface="Rockwell" panose="02060603020205020403" pitchFamily="18" charset="0"/>
              </a:rPr>
              <a:t>. </a:t>
            </a:r>
            <a:endParaRPr lang="en-GB" sz="2400" dirty="0">
              <a:latin typeface="Rockwell" panose="02060603020205020403" pitchFamily="18" charset="0"/>
            </a:endParaRPr>
          </a:p>
        </p:txBody>
      </p:sp>
      <p:pic>
        <p:nvPicPr>
          <p:cNvPr id="5" name="Picture 4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05BBEB9B-4378-28B8-D7B4-ACAF7006C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47" y="1813756"/>
            <a:ext cx="2585322" cy="1938992"/>
          </a:xfrm>
          <a:prstGeom prst="rect">
            <a:avLst/>
          </a:prstGeom>
        </p:spPr>
      </p:pic>
      <p:pic>
        <p:nvPicPr>
          <p:cNvPr id="7" name="Picture 6" descr="A landscape with trees and mountains&#10;&#10;Description automatically generated">
            <a:extLst>
              <a:ext uri="{FF2B5EF4-FFF2-40B4-BE49-F238E27FC236}">
                <a16:creationId xmlns:a16="http://schemas.microsoft.com/office/drawing/2014/main" id="{95DB960A-4A6D-823F-9956-A34DA64E1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92" y="1198471"/>
            <a:ext cx="2591154" cy="1943366"/>
          </a:xfrm>
          <a:prstGeom prst="rect">
            <a:avLst/>
          </a:prstGeom>
        </p:spPr>
      </p:pic>
      <p:pic>
        <p:nvPicPr>
          <p:cNvPr id="9" name="Picture 8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7C7BAA0-7AA1-81B1-8248-16A07011F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8" y="2153381"/>
            <a:ext cx="2559685" cy="1696915"/>
          </a:xfrm>
          <a:prstGeom prst="rect">
            <a:avLst/>
          </a:prstGeom>
        </p:spPr>
      </p:pic>
      <p:pic>
        <p:nvPicPr>
          <p:cNvPr id="11" name="Picture 10" descr="A group of people sitting on a rock&#10;&#10;Description automatically generated">
            <a:extLst>
              <a:ext uri="{FF2B5EF4-FFF2-40B4-BE49-F238E27FC236}">
                <a16:creationId xmlns:a16="http://schemas.microsoft.com/office/drawing/2014/main" id="{9562262D-FE93-9674-FC04-D5A8C15E1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03" y="3119250"/>
            <a:ext cx="2591155" cy="1943366"/>
          </a:xfrm>
          <a:prstGeom prst="rect">
            <a:avLst/>
          </a:prstGeom>
        </p:spPr>
      </p:pic>
      <p:pic>
        <p:nvPicPr>
          <p:cNvPr id="13" name="Picture 12" descr="A group of people walking in a park at night&#10;&#10;Description automatically generated">
            <a:extLst>
              <a:ext uri="{FF2B5EF4-FFF2-40B4-BE49-F238E27FC236}">
                <a16:creationId xmlns:a16="http://schemas.microsoft.com/office/drawing/2014/main" id="{DA4A6403-5468-A220-9647-C5B6721B2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9" y="2361096"/>
            <a:ext cx="3429000" cy="2571750"/>
          </a:xfrm>
          <a:prstGeom prst="rect">
            <a:avLst/>
          </a:prstGeom>
        </p:spPr>
      </p:pic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879E53AF-D6FF-08D3-C0FB-F5130D965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50" y="2231965"/>
            <a:ext cx="2571750" cy="2571750"/>
          </a:xfrm>
          <a:prstGeom prst="rect">
            <a:avLst/>
          </a:prstGeom>
        </p:spPr>
      </p:pic>
      <p:pic>
        <p:nvPicPr>
          <p:cNvPr id="8" name="Picture 7" descr="A graph showing a number of talks&#10;&#10;Description automatically generated">
            <a:extLst>
              <a:ext uri="{FF2B5EF4-FFF2-40B4-BE49-F238E27FC236}">
                <a16:creationId xmlns:a16="http://schemas.microsoft.com/office/drawing/2014/main" id="{D6A436D7-FCA6-0131-0B52-E814DA5541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99" y="232731"/>
            <a:ext cx="4618401" cy="2915657"/>
          </a:xfrm>
          <a:prstGeom prst="rect">
            <a:avLst/>
          </a:prstGeom>
        </p:spPr>
      </p:pic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650123E-DB9F-1F70-6202-C1EFFEAED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8" y="339785"/>
            <a:ext cx="5254133" cy="27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18C992-17BA-06E8-BEF2-E6F16D3E6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59EB8-AD2F-B219-0C78-F84184BB294F}"/>
              </a:ext>
            </a:extLst>
          </p:cNvPr>
          <p:cNvSpPr txBox="1"/>
          <p:nvPr/>
        </p:nvSpPr>
        <p:spPr>
          <a:xfrm>
            <a:off x="540774" y="285135"/>
            <a:ext cx="77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Typical Research Journey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F0EF5-BBC3-5A0A-AB19-792476C9E558}"/>
              </a:ext>
            </a:extLst>
          </p:cNvPr>
          <p:cNvSpPr txBox="1"/>
          <p:nvPr/>
        </p:nvSpPr>
        <p:spPr>
          <a:xfrm>
            <a:off x="624767" y="954329"/>
            <a:ext cx="30056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Read a paper, find it interesting 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D6221E-4C14-5C20-4791-43177DAC2A5F}"/>
              </a:ext>
            </a:extLst>
          </p:cNvPr>
          <p:cNvCxnSpPr>
            <a:cxnSpLocks/>
          </p:cNvCxnSpPr>
          <p:nvPr/>
        </p:nvCxnSpPr>
        <p:spPr>
          <a:xfrm>
            <a:off x="2880360" y="1246717"/>
            <a:ext cx="426720" cy="207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EC4CAF-93C1-7A83-1A2C-FCE738CDEB5E}"/>
              </a:ext>
            </a:extLst>
          </p:cNvPr>
          <p:cNvSpPr txBox="1"/>
          <p:nvPr/>
        </p:nvSpPr>
        <p:spPr>
          <a:xfrm>
            <a:off x="1229360" y="1894507"/>
            <a:ext cx="2235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Discuss with supervisors at the chalk board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AD5B0-85F6-3374-2814-4A948DDEDE5B}"/>
              </a:ext>
            </a:extLst>
          </p:cNvPr>
          <p:cNvSpPr txBox="1"/>
          <p:nvPr/>
        </p:nvSpPr>
        <p:spPr>
          <a:xfrm>
            <a:off x="3307080" y="1420681"/>
            <a:ext cx="26974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Think of new idea/extension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66CD06-B80C-49FA-A6E5-EA9A35C79707}"/>
              </a:ext>
            </a:extLst>
          </p:cNvPr>
          <p:cNvCxnSpPr/>
          <p:nvPr/>
        </p:nvCxnSpPr>
        <p:spPr>
          <a:xfrm flipH="1">
            <a:off x="3144520" y="1713069"/>
            <a:ext cx="320040" cy="173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695CD235-9ECE-7CD6-4D19-02636129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40" y="462230"/>
            <a:ext cx="2571549" cy="1928662"/>
          </a:xfrm>
          <a:prstGeom prst="rect">
            <a:avLst/>
          </a:prstGeom>
        </p:spPr>
      </p:pic>
      <p:pic>
        <p:nvPicPr>
          <p:cNvPr id="18" name="Picture 17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871F202E-842F-2CDA-C70A-49E2C49B4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7" y="2653198"/>
            <a:ext cx="2284091" cy="1713068"/>
          </a:xfrm>
          <a:prstGeom prst="rect">
            <a:avLst/>
          </a:prstGeom>
        </p:spPr>
      </p:pic>
      <p:pic>
        <p:nvPicPr>
          <p:cNvPr id="20" name="Picture 19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1A7C8AD3-8D71-6E89-D198-E257ACA7E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78" y="2864348"/>
            <a:ext cx="2571549" cy="1928662"/>
          </a:xfrm>
          <a:prstGeom prst="rect">
            <a:avLst/>
          </a:prstGeom>
        </p:spPr>
      </p:pic>
      <p:pic>
        <p:nvPicPr>
          <p:cNvPr id="22" name="Picture 21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30176BCC-DE9C-57CE-53B4-98ED20933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04" y="2587543"/>
            <a:ext cx="2719957" cy="2039968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36E8574-31FD-1741-2368-2FC46DC7917F}"/>
              </a:ext>
            </a:extLst>
          </p:cNvPr>
          <p:cNvCxnSpPr>
            <a:stCxn id="11" idx="3"/>
          </p:cNvCxnSpPr>
          <p:nvPr/>
        </p:nvCxnSpPr>
        <p:spPr>
          <a:xfrm>
            <a:off x="3464560" y="2140729"/>
            <a:ext cx="405440" cy="24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9D0EAF5-CD60-96A6-306C-3EACB09D3B0C}"/>
              </a:ext>
            </a:extLst>
          </p:cNvPr>
          <p:cNvSpPr txBox="1"/>
          <p:nvPr/>
        </p:nvSpPr>
        <p:spPr>
          <a:xfrm>
            <a:off x="3930650" y="2405350"/>
            <a:ext cx="29146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Go read, think and do some math's </a:t>
            </a:r>
            <a:endParaRPr lang="en-GB" dirty="0">
              <a:latin typeface="Rockwell" panose="02060603020205020403" pitchFamily="18" charset="0"/>
            </a:endParaRPr>
          </a:p>
        </p:txBody>
      </p:sp>
      <p:pic>
        <p:nvPicPr>
          <p:cNvPr id="27" name="Picture 26" descr="A math equations on a grid paper&#10;&#10;Description automatically generated">
            <a:extLst>
              <a:ext uri="{FF2B5EF4-FFF2-40B4-BE49-F238E27FC236}">
                <a16:creationId xmlns:a16="http://schemas.microsoft.com/office/drawing/2014/main" id="{D6CFF39D-F165-81B7-5A93-926E73EEF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3" y="2607118"/>
            <a:ext cx="1927324" cy="2343270"/>
          </a:xfrm>
          <a:prstGeom prst="rect">
            <a:avLst/>
          </a:prstGeom>
        </p:spPr>
      </p:pic>
      <p:pic>
        <p:nvPicPr>
          <p:cNvPr id="29" name="Picture 28" descr="A math equations on a graph paper&#10;&#10;Description automatically generated">
            <a:extLst>
              <a:ext uri="{FF2B5EF4-FFF2-40B4-BE49-F238E27FC236}">
                <a16:creationId xmlns:a16="http://schemas.microsoft.com/office/drawing/2014/main" id="{1B1917DC-14DF-BFAF-AFF2-498F68BBA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10" y="350490"/>
            <a:ext cx="1617621" cy="2026394"/>
          </a:xfrm>
          <a:prstGeom prst="rect">
            <a:avLst/>
          </a:prstGeom>
        </p:spPr>
      </p:pic>
      <p:pic>
        <p:nvPicPr>
          <p:cNvPr id="31" name="Picture 30" descr="A math equations on a graph paper&#10;&#10;Description automatically generated">
            <a:extLst>
              <a:ext uri="{FF2B5EF4-FFF2-40B4-BE49-F238E27FC236}">
                <a16:creationId xmlns:a16="http://schemas.microsoft.com/office/drawing/2014/main" id="{42D275A3-57FB-4B65-13C7-8C0C6F54E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35" y="2974973"/>
            <a:ext cx="1715085" cy="2039969"/>
          </a:xfrm>
          <a:prstGeom prst="rect">
            <a:avLst/>
          </a:prstGeom>
        </p:spPr>
      </p:pic>
      <p:pic>
        <p:nvPicPr>
          <p:cNvPr id="33" name="Picture 32" descr="A screenshot of a math book&#10;&#10;Description automatically generated">
            <a:extLst>
              <a:ext uri="{FF2B5EF4-FFF2-40B4-BE49-F238E27FC236}">
                <a16:creationId xmlns:a16="http://schemas.microsoft.com/office/drawing/2014/main" id="{3030DB53-7211-5BFD-BA36-2E2561BE4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46" y="2607118"/>
            <a:ext cx="1710540" cy="2111733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224FC6A-D998-3861-F129-A194703A2633}"/>
              </a:ext>
            </a:extLst>
          </p:cNvPr>
          <p:cNvCxnSpPr>
            <a:stCxn id="25" idx="1"/>
          </p:cNvCxnSpPr>
          <p:nvPr/>
        </p:nvCxnSpPr>
        <p:spPr>
          <a:xfrm flipH="1">
            <a:off x="3575050" y="2551544"/>
            <a:ext cx="355600" cy="318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D563310-6FE4-C54B-95EB-B9D4A1E6F72E}"/>
              </a:ext>
            </a:extLst>
          </p:cNvPr>
          <p:cNvSpPr txBox="1"/>
          <p:nvPr/>
        </p:nvSpPr>
        <p:spPr>
          <a:xfrm>
            <a:off x="1136650" y="2906967"/>
            <a:ext cx="26606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Discuss with supervisors at the chalk board </a:t>
            </a:r>
            <a:endParaRPr lang="en-GB" dirty="0">
              <a:latin typeface="Rockwell" panose="02060603020205020403" pitchFamily="18" charset="0"/>
            </a:endParaRPr>
          </a:p>
          <a:p>
            <a:endParaRPr lang="en-GB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DDB232-9C9B-3BBE-5238-5F52DE977E69}"/>
              </a:ext>
            </a:extLst>
          </p:cNvPr>
          <p:cNvCxnSpPr/>
          <p:nvPr/>
        </p:nvCxnSpPr>
        <p:spPr>
          <a:xfrm>
            <a:off x="3575050" y="3225425"/>
            <a:ext cx="355600" cy="33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6B0541F-F4D2-BCAD-CBCA-A9F7AB7F6866}"/>
              </a:ext>
            </a:extLst>
          </p:cNvPr>
          <p:cNvSpPr txBox="1"/>
          <p:nvPr/>
        </p:nvSpPr>
        <p:spPr>
          <a:xfrm>
            <a:off x="3917952" y="3509389"/>
            <a:ext cx="2857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Go read, think and do some math's </a:t>
            </a:r>
            <a:endParaRPr lang="en-GB" dirty="0">
              <a:latin typeface="Rockwell" panose="02060603020205020403" pitchFamily="18" charset="0"/>
            </a:endParaRPr>
          </a:p>
          <a:p>
            <a:endParaRPr lang="en-GB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B75621A-208C-8F89-3A44-4E6C55942435}"/>
              </a:ext>
            </a:extLst>
          </p:cNvPr>
          <p:cNvCxnSpPr>
            <a:stCxn id="40" idx="1"/>
          </p:cNvCxnSpPr>
          <p:nvPr/>
        </p:nvCxnSpPr>
        <p:spPr>
          <a:xfrm flipH="1">
            <a:off x="3630433" y="3755611"/>
            <a:ext cx="287519" cy="24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ECC9DFA-4F44-D060-DBA2-BF1C8EBF1DBF}"/>
              </a:ext>
            </a:extLst>
          </p:cNvPr>
          <p:cNvSpPr txBox="1"/>
          <p:nvPr/>
        </p:nvSpPr>
        <p:spPr>
          <a:xfrm>
            <a:off x="1197300" y="4014679"/>
            <a:ext cx="2733350" cy="5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Discuss with supervisors at the chalk board 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56C4F4B-452D-34EB-9AF3-A4442DBE5AE2}"/>
              </a:ext>
            </a:extLst>
          </p:cNvPr>
          <p:cNvCxnSpPr/>
          <p:nvPr/>
        </p:nvCxnSpPr>
        <p:spPr>
          <a:xfrm>
            <a:off x="3575050" y="4356288"/>
            <a:ext cx="342902" cy="28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46A56D6-6180-5C8E-C6C4-0C7E08507186}"/>
              </a:ext>
            </a:extLst>
          </p:cNvPr>
          <p:cNvSpPr txBox="1"/>
          <p:nvPr/>
        </p:nvSpPr>
        <p:spPr>
          <a:xfrm>
            <a:off x="3889377" y="4597447"/>
            <a:ext cx="2914650" cy="5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Go read, think and do some math's </a:t>
            </a:r>
            <a:endParaRPr lang="en-GB" dirty="0">
              <a:latin typeface="Rockwell" panose="02060603020205020403" pitchFamily="18" charset="0"/>
            </a:endParaRPr>
          </a:p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62F392-3292-03F0-B553-F729A94E91E1}"/>
              </a:ext>
            </a:extLst>
          </p:cNvPr>
          <p:cNvSpPr txBox="1"/>
          <p:nvPr/>
        </p:nvSpPr>
        <p:spPr>
          <a:xfrm>
            <a:off x="6853800" y="4606981"/>
            <a:ext cx="1905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And so on….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F428E8-52EA-8099-77AE-FA676070C20C}"/>
              </a:ext>
            </a:extLst>
          </p:cNvPr>
          <p:cNvCxnSpPr/>
          <p:nvPr/>
        </p:nvCxnSpPr>
        <p:spPr>
          <a:xfrm flipV="1">
            <a:off x="7374467" y="2263839"/>
            <a:ext cx="0" cy="2155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A918B76-FBF1-19EA-886C-46F293044B48}"/>
              </a:ext>
            </a:extLst>
          </p:cNvPr>
          <p:cNvSpPr txBox="1"/>
          <p:nvPr/>
        </p:nvSpPr>
        <p:spPr>
          <a:xfrm>
            <a:off x="6084002" y="1229305"/>
            <a:ext cx="299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Until… 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Either </a:t>
            </a:r>
            <a:r>
              <a:rPr lang="en-US" dirty="0" err="1">
                <a:latin typeface="Rockwell" panose="02060603020205020403" pitchFamily="18" charset="0"/>
              </a:rPr>
              <a:t>realise</a:t>
            </a:r>
            <a:r>
              <a:rPr lang="en-US" dirty="0">
                <a:latin typeface="Rockwell" panose="02060603020205020403" pitchFamily="18" charset="0"/>
              </a:rPr>
              <a:t> it will not work or lose interest</a:t>
            </a:r>
            <a:endParaRPr lang="en-GB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/>
      <p:bldP spid="37" grpId="0"/>
      <p:bldP spid="40" grpId="0"/>
      <p:bldP spid="43" grpId="0"/>
      <p:bldP spid="46" grpId="0"/>
      <p:bldP spid="47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FE5A5D-9F3A-D6DD-D247-D4F6D1383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CA3D-B93E-76E6-7FD1-FE13F96F0701}"/>
              </a:ext>
            </a:extLst>
          </p:cNvPr>
          <p:cNvSpPr txBox="1"/>
          <p:nvPr/>
        </p:nvSpPr>
        <p:spPr>
          <a:xfrm>
            <a:off x="540774" y="285135"/>
            <a:ext cx="77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Typical Research Journey </a:t>
            </a:r>
            <a:endParaRPr lang="en-GB" sz="2400" dirty="0">
              <a:latin typeface="Rockwell" panose="02060603020205020403" pitchFamily="18" charset="0"/>
            </a:endParaRPr>
          </a:p>
        </p:txBody>
      </p:sp>
      <p:pic>
        <p:nvPicPr>
          <p:cNvPr id="5" name="Picture 4" descr="A text on a page&#10;&#10;Description automatically generated">
            <a:extLst>
              <a:ext uri="{FF2B5EF4-FFF2-40B4-BE49-F238E27FC236}">
                <a16:creationId xmlns:a16="http://schemas.microsoft.com/office/drawing/2014/main" id="{7C80113B-0155-A7BB-C955-034B10040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62" y="746800"/>
            <a:ext cx="4835675" cy="192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A89651-8E1A-BB36-5980-8EA048CC88BE}"/>
              </a:ext>
            </a:extLst>
          </p:cNvPr>
          <p:cNvSpPr txBox="1"/>
          <p:nvPr/>
        </p:nvSpPr>
        <p:spPr>
          <a:xfrm>
            <a:off x="540774" y="916077"/>
            <a:ext cx="36406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Or write a paper: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AECBB-0CEF-017C-0C0B-513C08B1FE80}"/>
              </a:ext>
            </a:extLst>
          </p:cNvPr>
          <p:cNvSpPr txBox="1"/>
          <p:nvPr/>
        </p:nvSpPr>
        <p:spPr>
          <a:xfrm>
            <a:off x="621753" y="2946399"/>
            <a:ext cx="7546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Have lots of projects going on at once 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Rockwell" panose="02060603020205020403" pitchFamily="18" charset="0"/>
              </a:rPr>
              <a:t>Keeps it interesting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ckwell" panose="02060603020205020403" pitchFamily="18" charset="0"/>
              </a:rPr>
              <a:t>Have projects going with multiple different groups around the world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Rockwell" panose="02060603020205020403" pitchFamily="18" charset="0"/>
              </a:rPr>
              <a:t>Currently have research projects with groups in Vienna and Singapore.</a:t>
            </a:r>
            <a:endParaRPr lang="en-GB" sz="1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24A0D4C-2885-B5DF-1AD5-84F0EA20EA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8481" y="1332374"/>
            <a:ext cx="5346394" cy="1101725"/>
          </a:xfrm>
        </p:spPr>
        <p:txBody>
          <a:bodyPr/>
          <a:lstStyle/>
          <a:p>
            <a:pPr algn="ctr"/>
            <a:r>
              <a:rPr lang="en-GB" altLang="en-US" sz="3600" dirty="0">
                <a:latin typeface="Rockwell" panose="02060603020205020403" pitchFamily="18" charset="0"/>
              </a:rPr>
              <a:t>Where is the value in quantum (PhDs)</a:t>
            </a:r>
            <a:endParaRPr lang="en-US" altLang="en-US" sz="3600" dirty="0">
              <a:latin typeface="Rockwell" panose="02060603020205020403" pitchFamily="18" charset="0"/>
            </a:endParaRPr>
          </a:p>
        </p:txBody>
      </p:sp>
      <p:sp>
        <p:nvSpPr>
          <p:cNvPr id="23555" name="Subtitle 2">
            <a:extLst>
              <a:ext uri="{FF2B5EF4-FFF2-40B4-BE49-F238E27FC236}">
                <a16:creationId xmlns:a16="http://schemas.microsoft.com/office/drawing/2014/main" id="{D5ED50B5-5A05-28D2-36BF-95983973110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8481" y="2353863"/>
            <a:ext cx="5259388" cy="1312863"/>
          </a:xfrm>
        </p:spPr>
        <p:txBody>
          <a:bodyPr/>
          <a:lstStyle/>
          <a:p>
            <a:pPr algn="ctr"/>
            <a:endParaRPr lang="en-US" altLang="en-US" sz="1600" dirty="0">
              <a:latin typeface="Rockwell" panose="02060603020205020403" pitchFamily="18" charset="0"/>
            </a:endParaRPr>
          </a:p>
          <a:p>
            <a:pPr algn="ctr"/>
            <a:r>
              <a:rPr lang="en-US" altLang="en-US" dirty="0">
                <a:latin typeface="Rockwell" panose="02060603020205020403" pitchFamily="18" charset="0"/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229332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E2ECAF-64E8-2DB3-2822-386A2EC2B637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Resource Theories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64583-F3D9-A606-FC34-5375278A92CC}"/>
              </a:ext>
            </a:extLst>
          </p:cNvPr>
          <p:cNvSpPr txBox="1"/>
          <p:nvPr/>
        </p:nvSpPr>
        <p:spPr>
          <a:xfrm>
            <a:off x="503170" y="1039490"/>
            <a:ext cx="262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Rockwell" panose="02060603020205020403" pitchFamily="18" charset="0"/>
              </a:rPr>
              <a:t>Allowed operations: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B1B3B-277C-A3DA-1BEB-33E68E47CA50}"/>
              </a:ext>
            </a:extLst>
          </p:cNvPr>
          <p:cNvSpPr txBox="1"/>
          <p:nvPr/>
        </p:nvSpPr>
        <p:spPr>
          <a:xfrm>
            <a:off x="503170" y="2064246"/>
            <a:ext cx="206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Rockwell" panose="02060603020205020403" pitchFamily="18" charset="0"/>
              </a:rPr>
              <a:t>Free Objects: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AB0AF-6043-20B1-E434-135621E4DC95}"/>
              </a:ext>
            </a:extLst>
          </p:cNvPr>
          <p:cNvSpPr txBox="1"/>
          <p:nvPr/>
        </p:nvSpPr>
        <p:spPr>
          <a:xfrm>
            <a:off x="503170" y="1512143"/>
            <a:ext cx="53021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Resource non-increasing maps of objects to objects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A8B74-BD30-3FBC-7BAD-03B4A70C0E6A}"/>
              </a:ext>
            </a:extLst>
          </p:cNvPr>
          <p:cNvSpPr txBox="1"/>
          <p:nvPr/>
        </p:nvSpPr>
        <p:spPr>
          <a:xfrm>
            <a:off x="503170" y="2615830"/>
            <a:ext cx="5302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Objects that contain no resource.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2DB8D3C-E850-E303-93F3-042075A04490}"/>
              </a:ext>
            </a:extLst>
          </p:cNvPr>
          <p:cNvSpPr/>
          <p:nvPr/>
        </p:nvSpPr>
        <p:spPr>
          <a:xfrm>
            <a:off x="5033977" y="1039490"/>
            <a:ext cx="370542" cy="1905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E928E7-BC5E-A210-B0F3-74C4D268E414}"/>
              </a:ext>
            </a:extLst>
          </p:cNvPr>
          <p:cNvSpPr txBox="1"/>
          <p:nvPr/>
        </p:nvSpPr>
        <p:spPr>
          <a:xfrm>
            <a:off x="1008708" y="3520268"/>
            <a:ext cx="232965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Rockwell" panose="02060603020205020403" pitchFamily="18" charset="0"/>
              </a:rPr>
              <a:t>Entanglement Example:</a:t>
            </a: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  <a:p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8BCAEF-4BD4-8549-4ECD-919003F04315}"/>
              </a:ext>
            </a:extLst>
          </p:cNvPr>
          <p:cNvSpPr txBox="1"/>
          <p:nvPr/>
        </p:nvSpPr>
        <p:spPr>
          <a:xfrm>
            <a:off x="1609540" y="3984270"/>
            <a:ext cx="23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=  LOCC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EE0DCB-2249-230B-7B1A-8B813089B458}"/>
              </a:ext>
            </a:extLst>
          </p:cNvPr>
          <p:cNvSpPr txBox="1"/>
          <p:nvPr/>
        </p:nvSpPr>
        <p:spPr>
          <a:xfrm>
            <a:off x="1609539" y="4445499"/>
            <a:ext cx="2329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=  Separable States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21ABDF-867C-F2EE-6125-EA076C9B7C01}"/>
              </a:ext>
            </a:extLst>
          </p:cNvPr>
          <p:cNvSpPr/>
          <p:nvPr/>
        </p:nvSpPr>
        <p:spPr>
          <a:xfrm>
            <a:off x="646107" y="3416535"/>
            <a:ext cx="2809488" cy="1540475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A picture containing sketch&#10;&#10;Description automatically generated">
            <a:extLst>
              <a:ext uri="{FF2B5EF4-FFF2-40B4-BE49-F238E27FC236}">
                <a16:creationId xmlns:a16="http://schemas.microsoft.com/office/drawing/2014/main" id="{E56345E9-3BF9-5A60-A943-72CDF628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68" y="1046129"/>
            <a:ext cx="435403" cy="381933"/>
          </a:xfrm>
          <a:prstGeom prst="rect">
            <a:avLst/>
          </a:prstGeom>
        </p:spPr>
      </p:pic>
      <p:pic>
        <p:nvPicPr>
          <p:cNvPr id="37" name="Picture 36" descr="A picture containing sketch&#10;&#10;Description automatically generated">
            <a:extLst>
              <a:ext uri="{FF2B5EF4-FFF2-40B4-BE49-F238E27FC236}">
                <a16:creationId xmlns:a16="http://schemas.microsoft.com/office/drawing/2014/main" id="{C6DD4E46-FF83-AC36-B70C-F697F9795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19" y="3933241"/>
            <a:ext cx="435403" cy="381933"/>
          </a:xfrm>
          <a:prstGeom prst="rect">
            <a:avLst/>
          </a:prstGeom>
        </p:spPr>
      </p:pic>
      <p:pic>
        <p:nvPicPr>
          <p:cNvPr id="39" name="Picture 38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7922C97-CDB6-6A32-A86E-BE55DF50C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71" y="2058868"/>
            <a:ext cx="499726" cy="450108"/>
          </a:xfrm>
          <a:prstGeom prst="rect">
            <a:avLst/>
          </a:prstGeom>
        </p:spPr>
      </p:pic>
      <p:pic>
        <p:nvPicPr>
          <p:cNvPr id="40" name="Picture 39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ADCE646-D3A8-CB29-C29A-0196A5048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57" y="4366203"/>
            <a:ext cx="499726" cy="450108"/>
          </a:xfrm>
          <a:prstGeom prst="rect">
            <a:avLst/>
          </a:prstGeom>
        </p:spPr>
      </p:pic>
      <p:pic>
        <p:nvPicPr>
          <p:cNvPr id="42" name="Picture 41" descr="A picture containing font, white, symbol, graphics&#10;&#10;Description automatically generated">
            <a:extLst>
              <a:ext uri="{FF2B5EF4-FFF2-40B4-BE49-F238E27FC236}">
                <a16:creationId xmlns:a16="http://schemas.microsoft.com/office/drawing/2014/main" id="{D83E6966-FC33-E3FC-DD66-38AFD9200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72" y="1666031"/>
            <a:ext cx="2996281" cy="70437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B20461-093F-B23E-D396-0BABD329FEF3}"/>
              </a:ext>
            </a:extLst>
          </p:cNvPr>
          <p:cNvSpPr txBox="1"/>
          <p:nvPr/>
        </p:nvSpPr>
        <p:spPr>
          <a:xfrm>
            <a:off x="4601513" y="3543062"/>
            <a:ext cx="3857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Rockwell" panose="02060603020205020403" pitchFamily="18" charset="0"/>
              </a:rPr>
              <a:t>Can use this framework to compare the resource content of objects </a:t>
            </a:r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4FFA54-9BF4-C963-33DA-87CFB0E76639}"/>
              </a:ext>
            </a:extLst>
          </p:cNvPr>
          <p:cNvSpPr/>
          <p:nvPr/>
        </p:nvSpPr>
        <p:spPr>
          <a:xfrm>
            <a:off x="4484281" y="3300000"/>
            <a:ext cx="4144946" cy="1719040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9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/>
      <p:bldP spid="22" grpId="0"/>
      <p:bldP spid="24" grpId="0" animBg="1"/>
      <p:bldP spid="43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25D900-A628-D5F2-C250-0F8C038C7E3D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Ordering of Objects</a:t>
            </a:r>
          </a:p>
        </p:txBody>
      </p:sp>
      <p:pic>
        <p:nvPicPr>
          <p:cNvPr id="18" name="Picture 17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11D0A8BF-0CCE-723E-1F7A-B463052E4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75" y="2858129"/>
            <a:ext cx="295564" cy="284480"/>
          </a:xfrm>
          <a:prstGeom prst="rect">
            <a:avLst/>
          </a:prstGeom>
        </p:spPr>
      </p:pic>
      <p:pic>
        <p:nvPicPr>
          <p:cNvPr id="20" name="Picture 19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AF57CCF-9D22-5A19-B6E7-D8F051D02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62" y="4220088"/>
            <a:ext cx="251229" cy="413789"/>
          </a:xfrm>
          <a:prstGeom prst="rect">
            <a:avLst/>
          </a:prstGeom>
        </p:spPr>
      </p:pic>
      <p:pic>
        <p:nvPicPr>
          <p:cNvPr id="25" name="Picture 24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C65A2A3A-B564-C5AA-6302-208FAEC3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87" y="2546899"/>
            <a:ext cx="251229" cy="288175"/>
          </a:xfrm>
          <a:prstGeom prst="rect">
            <a:avLst/>
          </a:prstGeom>
        </p:spPr>
      </p:pic>
      <p:pic>
        <p:nvPicPr>
          <p:cNvPr id="26" name="Picture 25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34D21F69-4B58-1900-7C56-181E0E46D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05" y="1098067"/>
            <a:ext cx="247534" cy="339898"/>
          </a:xfrm>
          <a:prstGeom prst="rect">
            <a:avLst/>
          </a:prstGeom>
        </p:spPr>
      </p:pic>
      <p:pic>
        <p:nvPicPr>
          <p:cNvPr id="28" name="Picture 27" descr="A picture containing font, handwriting, calligraphy, typography&#10;&#10;Description automatically generated">
            <a:extLst>
              <a:ext uri="{FF2B5EF4-FFF2-40B4-BE49-F238E27FC236}">
                <a16:creationId xmlns:a16="http://schemas.microsoft.com/office/drawing/2014/main" id="{F58C6841-2307-2533-EFD4-91B3C7FE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5" y="1193576"/>
            <a:ext cx="2510015" cy="494510"/>
          </a:xfrm>
          <a:prstGeom prst="rect">
            <a:avLst/>
          </a:prstGeom>
        </p:spPr>
      </p:pic>
      <p:pic>
        <p:nvPicPr>
          <p:cNvPr id="30" name="Picture 29" descr="A picture containing typography, font, calligraphy, handwritten&#10;&#10;Description automatically generated">
            <a:extLst>
              <a:ext uri="{FF2B5EF4-FFF2-40B4-BE49-F238E27FC236}">
                <a16:creationId xmlns:a16="http://schemas.microsoft.com/office/drawing/2014/main" id="{75A56074-0E4A-C16B-1CE1-1650E8F86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" y="1747856"/>
            <a:ext cx="2617345" cy="36827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A815E69-F101-9E0D-DD54-C8B9F1DA1F2D}"/>
              </a:ext>
            </a:extLst>
          </p:cNvPr>
          <p:cNvSpPr/>
          <p:nvPr/>
        </p:nvSpPr>
        <p:spPr>
          <a:xfrm>
            <a:off x="6376214" y="103426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A5337B-5A75-6E7D-4E7B-6766B7AB3B7A}"/>
              </a:ext>
            </a:extLst>
          </p:cNvPr>
          <p:cNvSpPr/>
          <p:nvPr/>
        </p:nvSpPr>
        <p:spPr>
          <a:xfrm>
            <a:off x="4515443" y="2457230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440ADD-8C91-967E-170E-2CC53A2A085E}"/>
              </a:ext>
            </a:extLst>
          </p:cNvPr>
          <p:cNvSpPr/>
          <p:nvPr/>
        </p:nvSpPr>
        <p:spPr>
          <a:xfrm>
            <a:off x="7856699" y="2766613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F3D06D-9AC0-4D2B-01B8-BC7B4ACC7681}"/>
              </a:ext>
            </a:extLst>
          </p:cNvPr>
          <p:cNvSpPr/>
          <p:nvPr/>
        </p:nvSpPr>
        <p:spPr>
          <a:xfrm>
            <a:off x="6132118" y="4193226"/>
            <a:ext cx="540515" cy="467512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A932B6-B356-CB5B-0DFE-1454745518C1}"/>
              </a:ext>
            </a:extLst>
          </p:cNvPr>
          <p:cNvCxnSpPr>
            <a:cxnSpLocks/>
          </p:cNvCxnSpPr>
          <p:nvPr/>
        </p:nvCxnSpPr>
        <p:spPr>
          <a:xfrm flipH="1">
            <a:off x="5055958" y="1528634"/>
            <a:ext cx="1320256" cy="928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4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10062A23-EEE9-F74F-EF1F-AE9CF471F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00" y="1607914"/>
            <a:ext cx="1033373" cy="284290"/>
          </a:xfrm>
          <a:prstGeom prst="rect">
            <a:avLst/>
          </a:prstGeom>
        </p:spPr>
      </p:pic>
      <p:pic>
        <p:nvPicPr>
          <p:cNvPr id="43" name="Picture 42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F7094C4F-89D0-33A7-58E7-34493C312E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802" y="1892204"/>
            <a:ext cx="1137104" cy="32523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A984E6-FFD8-0004-2DB9-01A11AD9CE56}"/>
              </a:ext>
            </a:extLst>
          </p:cNvPr>
          <p:cNvCxnSpPr/>
          <p:nvPr/>
        </p:nvCxnSpPr>
        <p:spPr>
          <a:xfrm>
            <a:off x="6916729" y="1501772"/>
            <a:ext cx="939970" cy="126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8C4262B-3201-0A86-8DBB-18796A39D622}"/>
              </a:ext>
            </a:extLst>
          </p:cNvPr>
          <p:cNvCxnSpPr/>
          <p:nvPr/>
        </p:nvCxnSpPr>
        <p:spPr>
          <a:xfrm>
            <a:off x="5055958" y="2924742"/>
            <a:ext cx="1076160" cy="12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8B152F-F84D-0D60-378D-134F5D73E91A}"/>
              </a:ext>
            </a:extLst>
          </p:cNvPr>
          <p:cNvCxnSpPr/>
          <p:nvPr/>
        </p:nvCxnSpPr>
        <p:spPr>
          <a:xfrm flipH="1">
            <a:off x="6672633" y="3234125"/>
            <a:ext cx="1184066" cy="95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 descr="A picture containing font, symbol, white, graphics&#10;&#10;Description automatically generated">
            <a:extLst>
              <a:ext uri="{FF2B5EF4-FFF2-40B4-BE49-F238E27FC236}">
                <a16:creationId xmlns:a16="http://schemas.microsoft.com/office/drawing/2014/main" id="{482BAFC8-48CC-537D-BE7F-38A530D113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43" y="3478070"/>
            <a:ext cx="1107145" cy="336747"/>
          </a:xfrm>
          <a:prstGeom prst="rect">
            <a:avLst/>
          </a:prstGeom>
        </p:spPr>
      </p:pic>
      <p:pic>
        <p:nvPicPr>
          <p:cNvPr id="53" name="Picture 52" descr="A picture containing font, symbol, white, typography&#10;&#10;Description automatically generated">
            <a:extLst>
              <a:ext uri="{FF2B5EF4-FFF2-40B4-BE49-F238E27FC236}">
                <a16:creationId xmlns:a16="http://schemas.microsoft.com/office/drawing/2014/main" id="{EF15468F-1918-DB9D-95A0-A5A806BE8A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14" y="3713675"/>
            <a:ext cx="1076161" cy="361080"/>
          </a:xfrm>
          <a:prstGeom prst="rect">
            <a:avLst/>
          </a:prstGeom>
        </p:spPr>
      </p:pic>
      <p:pic>
        <p:nvPicPr>
          <p:cNvPr id="60" name="Picture 59" descr="A picture containing font, white, graphics, calligraphy&#10;&#10;Description automatically generated">
            <a:extLst>
              <a:ext uri="{FF2B5EF4-FFF2-40B4-BE49-F238E27FC236}">
                <a16:creationId xmlns:a16="http://schemas.microsoft.com/office/drawing/2014/main" id="{8CF1CF5D-C9E6-C1E5-47F1-F4621054D4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479243"/>
            <a:ext cx="924930" cy="361047"/>
          </a:xfrm>
          <a:prstGeom prst="rect">
            <a:avLst/>
          </a:prstGeom>
        </p:spPr>
      </p:pic>
      <p:pic>
        <p:nvPicPr>
          <p:cNvPr id="62" name="Picture 61" descr="A picture containing font, graphics, symbol, white&#10;&#10;Description automatically generated">
            <a:extLst>
              <a:ext uri="{FF2B5EF4-FFF2-40B4-BE49-F238E27FC236}">
                <a16:creationId xmlns:a16="http://schemas.microsoft.com/office/drawing/2014/main" id="{9D662E75-BADC-97FE-7674-9E6B1BA48D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7" y="2915576"/>
            <a:ext cx="924930" cy="276164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FE4F421-61F0-829A-5978-D447E2AD0B43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5055958" y="2690986"/>
            <a:ext cx="2800741" cy="30938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A picture containing font, calligraphy, typography&#10;&#10;Description automatically generated">
            <a:extLst>
              <a:ext uri="{FF2B5EF4-FFF2-40B4-BE49-F238E27FC236}">
                <a16:creationId xmlns:a16="http://schemas.microsoft.com/office/drawing/2014/main" id="{8EA1B8D6-6E09-B0C1-4115-5CBA9C9DA8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7" y="2554419"/>
            <a:ext cx="1320256" cy="41133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1FA4980-75B1-7BE1-1576-82C97583420D}"/>
              </a:ext>
            </a:extLst>
          </p:cNvPr>
          <p:cNvSpPr/>
          <p:nvPr/>
        </p:nvSpPr>
        <p:spPr>
          <a:xfrm>
            <a:off x="540589" y="1037125"/>
            <a:ext cx="2873300" cy="1228125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C861778-E251-38F3-D827-E6049D8D9775}"/>
              </a:ext>
            </a:extLst>
          </p:cNvPr>
          <p:cNvSpPr/>
          <p:nvPr/>
        </p:nvSpPr>
        <p:spPr>
          <a:xfrm>
            <a:off x="540589" y="2485958"/>
            <a:ext cx="1836113" cy="51351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3FFCE42-EA6F-78B6-4659-1BDBB1A82074}"/>
              </a:ext>
            </a:extLst>
          </p:cNvPr>
          <p:cNvCxnSpPr>
            <a:cxnSpLocks/>
          </p:cNvCxnSpPr>
          <p:nvPr/>
        </p:nvCxnSpPr>
        <p:spPr>
          <a:xfrm>
            <a:off x="620222" y="1791844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8114F20-BB18-876E-171D-664F4B1EF79D}"/>
              </a:ext>
            </a:extLst>
          </p:cNvPr>
          <p:cNvSpPr txBox="1"/>
          <p:nvPr/>
        </p:nvSpPr>
        <p:spPr>
          <a:xfrm>
            <a:off x="1043060" y="1459980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549E2B-0F59-FA46-AC7D-300D2A4870DB}"/>
              </a:ext>
            </a:extLst>
          </p:cNvPr>
          <p:cNvSpPr txBox="1"/>
          <p:nvPr/>
        </p:nvSpPr>
        <p:spPr>
          <a:xfrm>
            <a:off x="445538" y="1084758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conclude?</a:t>
            </a:r>
          </a:p>
        </p:txBody>
      </p:sp>
      <p:pic>
        <p:nvPicPr>
          <p:cNvPr id="74" name="Picture 73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3FF9638D-EAF9-685E-F0CF-633089D53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0" y="1971777"/>
            <a:ext cx="247534" cy="339898"/>
          </a:xfrm>
          <a:prstGeom prst="rect">
            <a:avLst/>
          </a:prstGeom>
        </p:spPr>
      </p:pic>
      <p:pic>
        <p:nvPicPr>
          <p:cNvPr id="76" name="Picture 75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4208CC3-4DA3-ACB5-C9B4-0710BB162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09" y="1936185"/>
            <a:ext cx="251229" cy="413789"/>
          </a:xfrm>
          <a:prstGeom prst="rect">
            <a:avLst/>
          </a:prstGeom>
        </p:spPr>
      </p:pic>
      <p:pic>
        <p:nvPicPr>
          <p:cNvPr id="79" name="Picture 78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C830F728-040B-2D88-67B6-B9EB35942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19" y="3291254"/>
            <a:ext cx="295564" cy="284480"/>
          </a:xfrm>
          <a:prstGeom prst="rect">
            <a:avLst/>
          </a:prstGeom>
        </p:spPr>
      </p:pic>
      <p:pic>
        <p:nvPicPr>
          <p:cNvPr id="86" name="Picture 85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7C292482-AAA5-C7B6-DB14-E9E3F0E04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58" y="1979211"/>
            <a:ext cx="251229" cy="288175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2F65F5C-D801-5150-54AE-FE19C5CE08A7}"/>
              </a:ext>
            </a:extLst>
          </p:cNvPr>
          <p:cNvCxnSpPr/>
          <p:nvPr/>
        </p:nvCxnSpPr>
        <p:spPr>
          <a:xfrm>
            <a:off x="6868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3C423A9-B980-AB02-2630-3D8B8EBD9399}"/>
              </a:ext>
            </a:extLst>
          </p:cNvPr>
          <p:cNvCxnSpPr/>
          <p:nvPr/>
        </p:nvCxnSpPr>
        <p:spPr>
          <a:xfrm>
            <a:off x="3010997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D41343B-B17F-EF9E-26D7-3CCD560F8B6A}"/>
              </a:ext>
            </a:extLst>
          </p:cNvPr>
          <p:cNvCxnSpPr/>
          <p:nvPr/>
        </p:nvCxnSpPr>
        <p:spPr>
          <a:xfrm>
            <a:off x="1788073" y="1791844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760FF45-CDCF-4C77-B440-4EB893B2A6AA}"/>
              </a:ext>
            </a:extLst>
          </p:cNvPr>
          <p:cNvCxnSpPr>
            <a:cxnSpLocks/>
          </p:cNvCxnSpPr>
          <p:nvPr/>
        </p:nvCxnSpPr>
        <p:spPr>
          <a:xfrm>
            <a:off x="614850" y="3055903"/>
            <a:ext cx="2645492" cy="2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7F7755F-714A-6AB2-3A90-6104B56CC4DB}"/>
              </a:ext>
            </a:extLst>
          </p:cNvPr>
          <p:cNvSpPr txBox="1"/>
          <p:nvPr/>
        </p:nvSpPr>
        <p:spPr>
          <a:xfrm>
            <a:off x="1037688" y="2724039"/>
            <a:ext cx="29575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Decreasing Resource </a:t>
            </a:r>
          </a:p>
        </p:txBody>
      </p:sp>
      <p:pic>
        <p:nvPicPr>
          <p:cNvPr id="108" name="Picture 107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8EECAF22-2A98-DD29-D181-FEB06B338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8" y="3235836"/>
            <a:ext cx="247534" cy="339898"/>
          </a:xfrm>
          <a:prstGeom prst="rect">
            <a:avLst/>
          </a:prstGeom>
        </p:spPr>
      </p:pic>
      <p:pic>
        <p:nvPicPr>
          <p:cNvPr id="109" name="Picture 108" descr="A black lett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8D17801-3C8B-DA63-24FC-2BE2E291F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37" y="3200244"/>
            <a:ext cx="251229" cy="413789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FD5396F-BFA5-0C9D-C9AE-FC7310BD501C}"/>
              </a:ext>
            </a:extLst>
          </p:cNvPr>
          <p:cNvCxnSpPr/>
          <p:nvPr/>
        </p:nvCxnSpPr>
        <p:spPr>
          <a:xfrm>
            <a:off x="6815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E573B45-2D1F-5C24-1050-140EA184DAF2}"/>
              </a:ext>
            </a:extLst>
          </p:cNvPr>
          <p:cNvCxnSpPr/>
          <p:nvPr/>
        </p:nvCxnSpPr>
        <p:spPr>
          <a:xfrm>
            <a:off x="3005625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40F87FF-1515-F414-A94E-B999F1FFA807}"/>
              </a:ext>
            </a:extLst>
          </p:cNvPr>
          <p:cNvCxnSpPr/>
          <p:nvPr/>
        </p:nvCxnSpPr>
        <p:spPr>
          <a:xfrm>
            <a:off x="1782701" y="3055903"/>
            <a:ext cx="0" cy="141442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0F9507F-62F1-F9C1-788E-5194EFDA6EEB}"/>
              </a:ext>
            </a:extLst>
          </p:cNvPr>
          <p:cNvSpPr txBox="1"/>
          <p:nvPr/>
        </p:nvSpPr>
        <p:spPr>
          <a:xfrm>
            <a:off x="445538" y="3912311"/>
            <a:ext cx="3474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ckwell" panose="02060603020205020403" pitchFamily="18" charset="0"/>
              </a:rPr>
              <a:t>What can we not conclude?</a:t>
            </a:r>
          </a:p>
        </p:txBody>
      </p:sp>
      <p:pic>
        <p:nvPicPr>
          <p:cNvPr id="119" name="Picture 118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A97DFFC0-9467-8E43-A2E3-DEC7A26DF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8" y="4471618"/>
            <a:ext cx="251229" cy="288175"/>
          </a:xfrm>
          <a:prstGeom prst="rect">
            <a:avLst/>
          </a:prstGeom>
        </p:spPr>
      </p:pic>
      <p:pic>
        <p:nvPicPr>
          <p:cNvPr id="120" name="Picture 119" descr="A black letter w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CC3754CA-FDF4-9AC7-C23E-89C9613A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76" y="4471618"/>
            <a:ext cx="295564" cy="284480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A442637-F8FA-BC74-5606-476870C8F63D}"/>
              </a:ext>
            </a:extLst>
          </p:cNvPr>
          <p:cNvCxnSpPr>
            <a:cxnSpLocks/>
            <a:stCxn id="119" idx="3"/>
            <a:endCxn id="120" idx="1"/>
          </p:cNvCxnSpPr>
          <p:nvPr/>
        </p:nvCxnSpPr>
        <p:spPr>
          <a:xfrm flipV="1">
            <a:off x="1357777" y="4613858"/>
            <a:ext cx="753799" cy="184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Multiplication Sign 124">
            <a:extLst>
              <a:ext uri="{FF2B5EF4-FFF2-40B4-BE49-F238E27FC236}">
                <a16:creationId xmlns:a16="http://schemas.microsoft.com/office/drawing/2014/main" id="{10311CF3-2A71-B3D7-7570-FF01BDFDB90C}"/>
              </a:ext>
            </a:extLst>
          </p:cNvPr>
          <p:cNvSpPr/>
          <p:nvPr/>
        </p:nvSpPr>
        <p:spPr>
          <a:xfrm>
            <a:off x="1240274" y="4220088"/>
            <a:ext cx="1045029" cy="82820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1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67" grpId="0" animBg="1"/>
      <p:bldP spid="67" grpId="1" animBg="1"/>
      <p:bldP spid="68" grpId="0" animBg="1"/>
      <p:bldP spid="68" grpId="1" animBg="1"/>
      <p:bldP spid="72" grpId="0"/>
      <p:bldP spid="73" grpId="0"/>
      <p:bldP spid="107" grpId="0"/>
      <p:bldP spid="118" grpId="0"/>
      <p:bldP spid="1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7B1159-157B-0A87-9C79-2C5252C2E39A}"/>
              </a:ext>
            </a:extLst>
          </p:cNvPr>
          <p:cNvSpPr txBox="1">
            <a:spLocks/>
          </p:cNvSpPr>
          <p:nvPr/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en-GB" dirty="0"/>
              <a:t>Resource Theory Characterisation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EF8BB-8F17-6E2A-08BE-FEDB8F424676}"/>
              </a:ext>
            </a:extLst>
          </p:cNvPr>
          <p:cNvSpPr txBox="1"/>
          <p:nvPr/>
        </p:nvSpPr>
        <p:spPr>
          <a:xfrm>
            <a:off x="541020" y="1188720"/>
            <a:ext cx="745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Given two objects        and      ,  does there exist an              such that  </a:t>
            </a:r>
          </a:p>
        </p:txBody>
      </p:sp>
      <p:pic>
        <p:nvPicPr>
          <p:cNvPr id="6" name="Picture 5" descr="A black letter p&#10;&#10;Description automatically generated with low confidence">
            <a:extLst>
              <a:ext uri="{FF2B5EF4-FFF2-40B4-BE49-F238E27FC236}">
                <a16:creationId xmlns:a16="http://schemas.microsoft.com/office/drawing/2014/main" id="{6EB3A692-3F33-2AC6-6AEF-1104E28D3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97" y="1269369"/>
            <a:ext cx="164328" cy="225645"/>
          </a:xfrm>
          <a:prstGeom prst="rect">
            <a:avLst/>
          </a:prstGeom>
        </p:spPr>
      </p:pic>
      <p:pic>
        <p:nvPicPr>
          <p:cNvPr id="8" name="Picture 7" descr="A picture containing ring&#10;&#10;Description automatically generated with low confidence">
            <a:extLst>
              <a:ext uri="{FF2B5EF4-FFF2-40B4-BE49-F238E27FC236}">
                <a16:creationId xmlns:a16="http://schemas.microsoft.com/office/drawing/2014/main" id="{718F9328-B25C-7183-F7EE-C62B94DD3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0" y="1268016"/>
            <a:ext cx="182218" cy="209016"/>
          </a:xfrm>
          <a:prstGeom prst="rect">
            <a:avLst/>
          </a:prstGeom>
        </p:spPr>
      </p:pic>
      <p:pic>
        <p:nvPicPr>
          <p:cNvPr id="12" name="Picture 11" descr="A picture containing font, symbol, white, design&#10;&#10;Description automatically generated">
            <a:extLst>
              <a:ext uri="{FF2B5EF4-FFF2-40B4-BE49-F238E27FC236}">
                <a16:creationId xmlns:a16="http://schemas.microsoft.com/office/drawing/2014/main" id="{601F1DE1-0A2F-8AE6-2597-2C2C0980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00" y="1697112"/>
            <a:ext cx="1305200" cy="4287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E5295C-D83F-B135-0D37-7A59C60FBE5F}"/>
              </a:ext>
            </a:extLst>
          </p:cNvPr>
          <p:cNvSpPr txBox="1"/>
          <p:nvPr/>
        </p:nvSpPr>
        <p:spPr>
          <a:xfrm>
            <a:off x="541020" y="2455425"/>
            <a:ext cx="745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 comparison of the objects resource content can then be made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DA9EB-BB1B-0EDE-8865-D4AE6E13F01D}"/>
              </a:ext>
            </a:extLst>
          </p:cNvPr>
          <p:cNvSpPr txBox="1"/>
          <p:nvPr/>
        </p:nvSpPr>
        <p:spPr>
          <a:xfrm>
            <a:off x="666893" y="3203838"/>
            <a:ext cx="79202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ckwell" panose="02060603020205020403" pitchFamily="18" charset="0"/>
              </a:rPr>
              <a:t>Also consider: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Resource monotones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Simulation of useful channels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Operation interpretations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Catalysis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Rockwell" panose="02060603020205020403" pitchFamily="18" charset="0"/>
              </a:rPr>
              <a:t>Resource distillation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E8BD6-1A2B-C706-8A36-655BCC6CF3C4}"/>
              </a:ext>
            </a:extLst>
          </p:cNvPr>
          <p:cNvSpPr txBox="1"/>
          <p:nvPr/>
        </p:nvSpPr>
        <p:spPr>
          <a:xfrm>
            <a:off x="3620598" y="3025083"/>
            <a:ext cx="5255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latin typeface="Rockwell" panose="02060603020205020403" pitchFamily="18" charset="0"/>
              </a:rPr>
              <a:t>Overall:</a:t>
            </a:r>
            <a:r>
              <a:rPr lang="en-GB" sz="2800" b="1" dirty="0">
                <a:latin typeface="Rockwell" panose="02060603020205020403" pitchFamily="18" charset="0"/>
              </a:rPr>
              <a:t> </a:t>
            </a:r>
            <a:r>
              <a:rPr lang="en-GB" sz="2800" dirty="0">
                <a:latin typeface="Rockwell" panose="02060603020205020403" pitchFamily="18" charset="0"/>
              </a:rPr>
              <a:t>A resource theory is the study of limitations imposed by some set of physical constraints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A5EDD-D8F8-99F6-C76B-EAE23B1306EB}"/>
              </a:ext>
            </a:extLst>
          </p:cNvPr>
          <p:cNvSpPr/>
          <p:nvPr/>
        </p:nvSpPr>
        <p:spPr>
          <a:xfrm>
            <a:off x="3703100" y="3002191"/>
            <a:ext cx="5255270" cy="1934194"/>
          </a:xfrm>
          <a:prstGeom prst="rect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letter e&#10;&#10;Description automatically generated with low confidence">
            <a:extLst>
              <a:ext uri="{FF2B5EF4-FFF2-40B4-BE49-F238E27FC236}">
                <a16:creationId xmlns:a16="http://schemas.microsoft.com/office/drawing/2014/main" id="{E5898643-189C-574B-1013-CBD296DB1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49" y="1277226"/>
            <a:ext cx="595688" cy="2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9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BCEA-AB0D-D3F1-15FF-026143EA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Resource?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4BC60D-2357-8604-8BF0-473F0577DA93}"/>
              </a:ext>
            </a:extLst>
          </p:cNvPr>
          <p:cNvSpPr txBox="1"/>
          <p:nvPr/>
        </p:nvSpPr>
        <p:spPr>
          <a:xfrm>
            <a:off x="1189190" y="1506909"/>
            <a:ext cx="6145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Rockwell" panose="02060603020205020403" pitchFamily="18" charset="0"/>
              </a:rPr>
              <a:t>A resource is anything that allows our agent to overcome the physical constraints of the system </a:t>
            </a:r>
          </a:p>
        </p:txBody>
      </p:sp>
      <p:pic>
        <p:nvPicPr>
          <p:cNvPr id="4" name="Picture 3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7899F3ED-12D5-B989-6E53-4B14421F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3950570" y="3327400"/>
            <a:ext cx="622300" cy="958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28720-5BDF-E481-6E93-2B4AFB35025F}"/>
              </a:ext>
            </a:extLst>
          </p:cNvPr>
          <p:cNvSpPr txBox="1"/>
          <p:nvPr/>
        </p:nvSpPr>
        <p:spPr>
          <a:xfrm>
            <a:off x="181535" y="4511488"/>
            <a:ext cx="2272553" cy="564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6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-59734" y="1403231"/>
            <a:ext cx="9110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Rockwell" panose="02060603020205020403" pitchFamily="18" charset="0"/>
              </a:rPr>
              <a:t>Under a given set of physical constraints, what properties of quantum objects become valuable?</a:t>
            </a:r>
            <a:endParaRPr lang="en-GB" sz="3600" dirty="0">
              <a:latin typeface="Rockwell" panose="02060603020205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500528" y="4118557"/>
            <a:ext cx="837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Answering these question is the goal of </a:t>
            </a:r>
            <a:r>
              <a:rPr lang="en-US" sz="2400" b="1" dirty="0">
                <a:latin typeface="Rockwell" panose="02060603020205020403" pitchFamily="18" charset="0"/>
              </a:rPr>
              <a:t>quantum resource theories</a:t>
            </a:r>
            <a:r>
              <a:rPr lang="en-US" sz="2400" dirty="0">
                <a:latin typeface="Rockwell" panose="02060603020205020403" pitchFamily="18" charset="0"/>
              </a:rPr>
              <a:t>.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38FF0-6451-6806-80EB-9185EDCE5726}"/>
              </a:ext>
            </a:extLst>
          </p:cNvPr>
          <p:cNvSpPr txBox="1"/>
          <p:nvPr/>
        </p:nvSpPr>
        <p:spPr>
          <a:xfrm>
            <a:off x="3157100" y="1024943"/>
            <a:ext cx="571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Focus the question: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C3BBA-F52F-64D9-2DCB-6D7B3CD108F3}"/>
              </a:ext>
            </a:extLst>
          </p:cNvPr>
          <p:cNvSpPr txBox="1"/>
          <p:nvPr/>
        </p:nvSpPr>
        <p:spPr>
          <a:xfrm>
            <a:off x="93424" y="3517455"/>
            <a:ext cx="386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Useful property          </a:t>
            </a:r>
            <a:r>
              <a:rPr lang="en-US" sz="2000" dirty="0">
                <a:solidFill>
                  <a:srgbClr val="C00000"/>
                </a:solidFill>
                <a:latin typeface="Rockwell" panose="02060603020205020403" pitchFamily="18" charset="0"/>
              </a:rPr>
              <a:t>Resource </a:t>
            </a:r>
            <a:endParaRPr lang="en-GB" sz="2000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1EAA5B-A9C5-D1B3-241B-6D4ACF84A7FE}"/>
              </a:ext>
            </a:extLst>
          </p:cNvPr>
          <p:cNvCxnSpPr>
            <a:cxnSpLocks/>
          </p:cNvCxnSpPr>
          <p:nvPr/>
        </p:nvCxnSpPr>
        <p:spPr>
          <a:xfrm>
            <a:off x="2149921" y="3749260"/>
            <a:ext cx="397934" cy="0"/>
          </a:xfrm>
          <a:prstGeom prst="straightConnector1">
            <a:avLst/>
          </a:prstGeom>
          <a:ln w="50800">
            <a:solidFill>
              <a:schemeClr val="dk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BBAD21-AB7F-4EA6-C406-7AE4442B52A2}"/>
              </a:ext>
            </a:extLst>
          </p:cNvPr>
          <p:cNvCxnSpPr>
            <a:cxnSpLocks/>
          </p:cNvCxnSpPr>
          <p:nvPr/>
        </p:nvCxnSpPr>
        <p:spPr>
          <a:xfrm flipV="1">
            <a:off x="2231379" y="2571750"/>
            <a:ext cx="0" cy="9640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2AAE0C1-3CE8-5825-E1E3-05E105A0CA41}"/>
              </a:ext>
            </a:extLst>
          </p:cNvPr>
          <p:cNvCxnSpPr>
            <a:cxnSpLocks/>
          </p:cNvCxnSpPr>
          <p:nvPr/>
        </p:nvCxnSpPr>
        <p:spPr>
          <a:xfrm>
            <a:off x="4489428" y="2022218"/>
            <a:ext cx="4241617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4EC214A-6FE5-69BB-D658-5429B5B94F3D}"/>
              </a:ext>
            </a:extLst>
          </p:cNvPr>
          <p:cNvSpPr txBox="1"/>
          <p:nvPr/>
        </p:nvSpPr>
        <p:spPr>
          <a:xfrm>
            <a:off x="5840361" y="442231"/>
            <a:ext cx="522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Allow us to define value</a:t>
            </a:r>
            <a:endParaRPr lang="en-GB" sz="1800" dirty="0">
              <a:latin typeface="Rockwell" panose="02060603020205020403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6F12076-A3A1-591C-6C57-30E4025B8E46}"/>
              </a:ext>
            </a:extLst>
          </p:cNvPr>
          <p:cNvCxnSpPr>
            <a:cxnSpLocks/>
          </p:cNvCxnSpPr>
          <p:nvPr/>
        </p:nvCxnSpPr>
        <p:spPr>
          <a:xfrm>
            <a:off x="7273404" y="811563"/>
            <a:ext cx="0" cy="693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6" grpId="0"/>
      <p:bldP spid="3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F757CB-B207-8E16-A088-2D5FDD856942}"/>
              </a:ext>
            </a:extLst>
          </p:cNvPr>
          <p:cNvSpPr txBox="1">
            <a:spLocks/>
          </p:cNvSpPr>
          <p:nvPr/>
        </p:nvSpPr>
        <p:spPr>
          <a:xfrm>
            <a:off x="33052" y="4144372"/>
            <a:ext cx="9094839" cy="39583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States can be teleported over channels in which quantum information cannot be sent” </a:t>
            </a:r>
            <a:endParaRPr lang="en-GB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362600-FF72-9344-5181-DD4A997C72D2}"/>
              </a:ext>
            </a:extLst>
          </p:cNvPr>
          <p:cNvSpPr txBox="1">
            <a:spLocks/>
          </p:cNvSpPr>
          <p:nvPr/>
        </p:nvSpPr>
        <p:spPr>
          <a:xfrm>
            <a:off x="-355360" y="3193937"/>
            <a:ext cx="9854719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cryptography protocols offer a higher level of security then classical cryptography”</a:t>
            </a:r>
            <a:endParaRPr lang="en-GB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28CBD8-5913-8D2A-E097-9847B0415610}"/>
              </a:ext>
            </a:extLst>
          </p:cNvPr>
          <p:cNvSpPr txBox="1">
            <a:spLocks/>
          </p:cNvSpPr>
          <p:nvPr/>
        </p:nvSpPr>
        <p:spPr>
          <a:xfrm>
            <a:off x="0" y="327969"/>
            <a:ext cx="8401050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computers can solve problems intractable on classical computers” </a:t>
            </a:r>
            <a:endParaRPr lang="en-GB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358890-A4DB-CDAF-3D6A-0212AD19E8FA}"/>
              </a:ext>
            </a:extLst>
          </p:cNvPr>
          <p:cNvSpPr txBox="1">
            <a:spLocks/>
          </p:cNvSpPr>
          <p:nvPr/>
        </p:nvSpPr>
        <p:spPr>
          <a:xfrm>
            <a:off x="82827" y="1790378"/>
            <a:ext cx="3604018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2400" dirty="0"/>
              <a:t>“</a:t>
            </a:r>
            <a:r>
              <a:rPr lang="en-US" sz="1800" dirty="0"/>
              <a:t>Quantum states can exhibit non-local correlations, classical states cannot</a:t>
            </a:r>
            <a:r>
              <a:rPr lang="en-US" sz="2400" dirty="0"/>
              <a:t>”</a:t>
            </a:r>
            <a:endParaRPr lang="en-GB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749E01-A5AF-5B5E-CB56-CCABF331369B}"/>
              </a:ext>
            </a:extLst>
          </p:cNvPr>
          <p:cNvSpPr txBox="1">
            <a:spLocks/>
          </p:cNvSpPr>
          <p:nvPr/>
        </p:nvSpPr>
        <p:spPr>
          <a:xfrm>
            <a:off x="742950" y="900522"/>
            <a:ext cx="8401050" cy="99377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ctr"/>
            <a:r>
              <a:rPr lang="en-US" sz="1800" dirty="0"/>
              <a:t>“Quantum sensors can offer a higher level of precision over the best classical sensors”</a:t>
            </a:r>
            <a:endParaRPr lang="en-GB" sz="1800" dirty="0"/>
          </a:p>
        </p:txBody>
      </p:sp>
      <p:pic>
        <p:nvPicPr>
          <p:cNvPr id="13" name="Picture 12" descr="A picture containing black and white&#10;&#10;Description automatically generated with low confidence">
            <a:extLst>
              <a:ext uri="{FF2B5EF4-FFF2-40B4-BE49-F238E27FC236}">
                <a16:creationId xmlns:a16="http://schemas.microsoft.com/office/drawing/2014/main" id="{0BCADC5A-2F3D-F056-F68B-DF0C9DAE7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8299" r="22545" b="8159"/>
          <a:stretch/>
        </p:blipFill>
        <p:spPr>
          <a:xfrm>
            <a:off x="4260850" y="1894297"/>
            <a:ext cx="622300" cy="9588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C3ED45-11AD-8992-7948-C93324AD6DB2}"/>
              </a:ext>
            </a:extLst>
          </p:cNvPr>
          <p:cNvCxnSpPr/>
          <p:nvPr/>
        </p:nvCxnSpPr>
        <p:spPr>
          <a:xfrm flipH="1">
            <a:off x="4943475" y="2167347"/>
            <a:ext cx="51368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E893AC-8FB5-CD57-468A-E7D6CBA0EBD9}"/>
              </a:ext>
            </a:extLst>
          </p:cNvPr>
          <p:cNvSpPr txBox="1"/>
          <p:nvPr/>
        </p:nvSpPr>
        <p:spPr>
          <a:xfrm>
            <a:off x="5457155" y="2011693"/>
            <a:ext cx="17424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Quantum Enthusiast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792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1009650" y="981075"/>
            <a:ext cx="766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ckwell" panose="02060603020205020403" pitchFamily="18" charset="0"/>
              </a:rPr>
              <a:t>Quantum objects have value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6466840" y="1622921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DA3B96-3801-4799-F3EA-CDC9CDE88C96}"/>
              </a:ext>
            </a:extLst>
          </p:cNvPr>
          <p:cNvSpPr txBox="1"/>
          <p:nvPr/>
        </p:nvSpPr>
        <p:spPr>
          <a:xfrm>
            <a:off x="461010" y="2977486"/>
            <a:ext cx="3562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Task with quantum object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19561-FBDC-69D4-34EF-48E7092AFB16}"/>
              </a:ext>
            </a:extLst>
          </p:cNvPr>
          <p:cNvSpPr txBox="1"/>
          <p:nvPr/>
        </p:nvSpPr>
        <p:spPr>
          <a:xfrm>
            <a:off x="4139842" y="3131373"/>
            <a:ext cx="196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Rockwell" panose="02060603020205020403" pitchFamily="18" charset="0"/>
              </a:rPr>
              <a:t>&gt;</a:t>
            </a:r>
            <a:endParaRPr lang="en-GB" sz="3600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63E0B-39A7-B175-A148-E3A10D3C8ACC}"/>
              </a:ext>
            </a:extLst>
          </p:cNvPr>
          <p:cNvSpPr txBox="1"/>
          <p:nvPr/>
        </p:nvSpPr>
        <p:spPr>
          <a:xfrm>
            <a:off x="4843462" y="2977486"/>
            <a:ext cx="3925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Task without quantum object </a:t>
            </a:r>
            <a:endParaRPr lang="en-GB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979838"/>
            <a:ext cx="7667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What property gives quantum objects their value?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5511983" y="2199199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68A65C-80C9-CB20-CA66-3E885A675563}"/>
              </a:ext>
            </a:extLst>
          </p:cNvPr>
          <p:cNvSpPr txBox="1"/>
          <p:nvPr/>
        </p:nvSpPr>
        <p:spPr>
          <a:xfrm>
            <a:off x="853690" y="3107139"/>
            <a:ext cx="748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What is the property that without, quantum tasks can perform no better then classical tasks.</a:t>
            </a:r>
            <a:endParaRPr lang="en-GB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32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E2E131-273D-FA46-CEEA-167F7FCDA2BB}"/>
              </a:ext>
            </a:extLst>
          </p:cNvPr>
          <p:cNvSpPr txBox="1"/>
          <p:nvPr/>
        </p:nvSpPr>
        <p:spPr>
          <a:xfrm>
            <a:off x="675641" y="73753"/>
            <a:ext cx="796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ckwell" panose="02060603020205020403" pitchFamily="18" charset="0"/>
              </a:rPr>
              <a:t>What property gives quantum objects their value?  </a:t>
            </a:r>
            <a:endParaRPr lang="en-GB" sz="2800" dirty="0">
              <a:latin typeface="Rockwell" panose="02060603020205020403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D816E6-D56F-5767-62AC-DA82AD2D7AD6}"/>
              </a:ext>
            </a:extLst>
          </p:cNvPr>
          <p:cNvSpPr/>
          <p:nvPr/>
        </p:nvSpPr>
        <p:spPr>
          <a:xfrm rot="5400000">
            <a:off x="4009273" y="3322741"/>
            <a:ext cx="1298422" cy="138322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D5959-C821-0AEC-26F8-7CD56D95196E}"/>
              </a:ext>
            </a:extLst>
          </p:cNvPr>
          <p:cNvSpPr txBox="1"/>
          <p:nvPr/>
        </p:nvSpPr>
        <p:spPr>
          <a:xfrm>
            <a:off x="1439034" y="2053074"/>
            <a:ext cx="32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States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5D7B3-A5A2-8E36-9BF8-249CA1A01552}"/>
              </a:ext>
            </a:extLst>
          </p:cNvPr>
          <p:cNvSpPr txBox="1"/>
          <p:nvPr/>
        </p:nvSpPr>
        <p:spPr>
          <a:xfrm>
            <a:off x="7183456" y="1776488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ckwell" panose="02060603020205020403" pitchFamily="18" charset="0"/>
              </a:rPr>
              <a:t>Dynamics</a:t>
            </a:r>
            <a:endParaRPr lang="en-GB" sz="1800" dirty="0"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368EE-818F-6A7E-6394-6C1E306ED538}"/>
              </a:ext>
            </a:extLst>
          </p:cNvPr>
          <p:cNvSpPr txBox="1"/>
          <p:nvPr/>
        </p:nvSpPr>
        <p:spPr>
          <a:xfrm>
            <a:off x="3966871" y="3860465"/>
            <a:ext cx="220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ckwell" panose="02060603020205020403" pitchFamily="18" charset="0"/>
              </a:rPr>
              <a:t>Measurements</a:t>
            </a:r>
            <a:endParaRPr lang="en-GB" sz="1400" dirty="0">
              <a:latin typeface="Rockwell" panose="02060603020205020403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514B75-D180-52AF-DC06-D40FA826C57B}"/>
              </a:ext>
            </a:extLst>
          </p:cNvPr>
          <p:cNvSpPr/>
          <p:nvPr/>
        </p:nvSpPr>
        <p:spPr>
          <a:xfrm rot="5400000">
            <a:off x="1202573" y="1546128"/>
            <a:ext cx="1298422" cy="1383226"/>
          </a:xfrm>
          <a:prstGeom prst="ellipse">
            <a:avLst/>
          </a:prstGeom>
          <a:noFill/>
          <a:ln w="412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9572B8-4508-EDB3-1D78-7C616BAD6788}"/>
              </a:ext>
            </a:extLst>
          </p:cNvPr>
          <p:cNvSpPr/>
          <p:nvPr/>
        </p:nvSpPr>
        <p:spPr>
          <a:xfrm rot="5400000">
            <a:off x="7127535" y="1269541"/>
            <a:ext cx="1298422" cy="1383226"/>
          </a:xfrm>
          <a:prstGeom prst="ellipse">
            <a:avLst/>
          </a:prstGeom>
          <a:noFill/>
          <a:ln w="412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B605D-4B2E-65EE-DE0B-7362E59ADD04}"/>
              </a:ext>
            </a:extLst>
          </p:cNvPr>
          <p:cNvSpPr txBox="1"/>
          <p:nvPr/>
        </p:nvSpPr>
        <p:spPr>
          <a:xfrm>
            <a:off x="2447781" y="1162171"/>
            <a:ext cx="167090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Purity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74F90-2450-F41B-7D9E-C8E363E8025B}"/>
              </a:ext>
            </a:extLst>
          </p:cNvPr>
          <p:cNvSpPr txBox="1"/>
          <p:nvPr/>
        </p:nvSpPr>
        <p:spPr>
          <a:xfrm>
            <a:off x="3230880" y="2053074"/>
            <a:ext cx="22034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Entanglement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401A1-2C6F-922C-5191-3242445CAC05}"/>
              </a:ext>
            </a:extLst>
          </p:cNvPr>
          <p:cNvSpPr txBox="1"/>
          <p:nvPr/>
        </p:nvSpPr>
        <p:spPr>
          <a:xfrm>
            <a:off x="2144702" y="2852327"/>
            <a:ext cx="23266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Non-local Correlations 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8FDDD9-916D-759A-BC95-36AC418DE9C7}"/>
              </a:ext>
            </a:extLst>
          </p:cNvPr>
          <p:cNvSpPr txBox="1"/>
          <p:nvPr/>
        </p:nvSpPr>
        <p:spPr>
          <a:xfrm>
            <a:off x="466850" y="3023667"/>
            <a:ext cx="20255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Low Entropy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50E95DA-2B19-AB24-D94A-4CA53AD26A9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23607" y="1136068"/>
            <a:ext cx="269996" cy="58583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0B5AAC-E430-9FEB-235E-5AA54422BE05}"/>
              </a:ext>
            </a:extLst>
          </p:cNvPr>
          <p:cNvCxnSpPr>
            <a:endCxn id="14" idx="1"/>
          </p:cNvCxnSpPr>
          <p:nvPr/>
        </p:nvCxnSpPr>
        <p:spPr>
          <a:xfrm>
            <a:off x="2543397" y="2114510"/>
            <a:ext cx="687483" cy="84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B690CBEF-3BB8-9C67-C123-0E691E99F49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29818" y="2568043"/>
            <a:ext cx="346412" cy="199066"/>
          </a:xfrm>
          <a:prstGeom prst="curvedConnector3">
            <a:avLst>
              <a:gd name="adj1" fmla="val -224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BDC6D124-3DD5-5494-7A43-3A51369C1F0E}"/>
              </a:ext>
            </a:extLst>
          </p:cNvPr>
          <p:cNvCxnSpPr>
            <a:stCxn id="11" idx="4"/>
          </p:cNvCxnSpPr>
          <p:nvPr/>
        </p:nvCxnSpPr>
        <p:spPr>
          <a:xfrm rot="10800000" flipV="1">
            <a:off x="675641" y="2237741"/>
            <a:ext cx="484531" cy="78592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7EE4C5C-E082-E344-81FB-BD37DD67FCCF}"/>
              </a:ext>
            </a:extLst>
          </p:cNvPr>
          <p:cNvSpPr txBox="1"/>
          <p:nvPr/>
        </p:nvSpPr>
        <p:spPr>
          <a:xfrm>
            <a:off x="675641" y="1068242"/>
            <a:ext cx="19666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/>
            </a:lvl1pPr>
          </a:lstStyle>
          <a:p>
            <a:r>
              <a:rPr lang="en-US" dirty="0">
                <a:latin typeface="Rockwell" panose="02060603020205020403" pitchFamily="18" charset="0"/>
              </a:rPr>
              <a:t>Rank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B2E8FA71-4E45-53DA-3CCF-07DF4E696BC4}"/>
              </a:ext>
            </a:extLst>
          </p:cNvPr>
          <p:cNvCxnSpPr>
            <a:stCxn id="11" idx="3"/>
          </p:cNvCxnSpPr>
          <p:nvPr/>
        </p:nvCxnSpPr>
        <p:spPr>
          <a:xfrm rot="10800000">
            <a:off x="917908" y="1360631"/>
            <a:ext cx="444833" cy="418049"/>
          </a:xfrm>
          <a:prstGeom prst="curvedConnector3">
            <a:avLst>
              <a:gd name="adj1" fmla="val 9924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2846923-A51B-5FB5-D5FF-18F1DA7EE6DF}"/>
              </a:ext>
            </a:extLst>
          </p:cNvPr>
          <p:cNvSpPr txBox="1"/>
          <p:nvPr/>
        </p:nvSpPr>
        <p:spPr>
          <a:xfrm>
            <a:off x="5802266" y="1389115"/>
            <a:ext cx="13562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Unitary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08628D-B2BC-7357-1EA8-90A197A73743}"/>
              </a:ext>
            </a:extLst>
          </p:cNvPr>
          <p:cNvSpPr txBox="1"/>
          <p:nvPr/>
        </p:nvSpPr>
        <p:spPr>
          <a:xfrm>
            <a:off x="6895465" y="3046886"/>
            <a:ext cx="23036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Entanglement Generating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9D30AC-A3DA-E6A3-54E7-FE42611EC14C}"/>
              </a:ext>
            </a:extLst>
          </p:cNvPr>
          <p:cNvSpPr txBox="1"/>
          <p:nvPr/>
        </p:nvSpPr>
        <p:spPr>
          <a:xfrm>
            <a:off x="5232962" y="2375187"/>
            <a:ext cx="25704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Purity Preserving</a:t>
            </a:r>
            <a:endParaRPr lang="en-GB" dirty="0">
              <a:latin typeface="Rockwell" panose="02060603020205020403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423DDBC-6AD8-D390-51D8-59F7D308204C}"/>
              </a:ext>
            </a:extLst>
          </p:cNvPr>
          <p:cNvCxnSpPr/>
          <p:nvPr/>
        </p:nvCxnSpPr>
        <p:spPr>
          <a:xfrm flipH="1" flipV="1">
            <a:off x="6480408" y="1535309"/>
            <a:ext cx="641117" cy="146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D384D67-CFAA-310C-5B4D-69CBD994E696}"/>
              </a:ext>
            </a:extLst>
          </p:cNvPr>
          <p:cNvCxnSpPr>
            <a:stCxn id="12" idx="6"/>
            <a:endCxn id="53" idx="0"/>
          </p:cNvCxnSpPr>
          <p:nvPr/>
        </p:nvCxnSpPr>
        <p:spPr>
          <a:xfrm>
            <a:off x="7776746" y="2610365"/>
            <a:ext cx="270536" cy="436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4903680-C32F-A9D0-E865-FE5A04EF56D5}"/>
              </a:ext>
            </a:extLst>
          </p:cNvPr>
          <p:cNvCxnSpPr/>
          <p:nvPr/>
        </p:nvCxnSpPr>
        <p:spPr>
          <a:xfrm flipH="1">
            <a:off x="6696075" y="2237740"/>
            <a:ext cx="425450" cy="22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9AFCC72-769A-A690-CA87-4B1A9E09412C}"/>
              </a:ext>
            </a:extLst>
          </p:cNvPr>
          <p:cNvSpPr txBox="1"/>
          <p:nvPr/>
        </p:nvSpPr>
        <p:spPr>
          <a:xfrm>
            <a:off x="7201171" y="807076"/>
            <a:ext cx="1771534" cy="298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Unital</a:t>
            </a:r>
            <a:r>
              <a:rPr lang="en-US" dirty="0"/>
              <a:t> </a:t>
            </a:r>
            <a:endParaRPr lang="en-GB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737657F-A1EB-C33D-3335-C4FC30BB9FB1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7666567" y="1061766"/>
            <a:ext cx="110179" cy="250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9EE91DB-B279-789E-CFA6-BDB80AC43D3F}"/>
              </a:ext>
            </a:extLst>
          </p:cNvPr>
          <p:cNvSpPr txBox="1"/>
          <p:nvPr/>
        </p:nvSpPr>
        <p:spPr>
          <a:xfrm>
            <a:off x="2613025" y="3828906"/>
            <a:ext cx="19589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Projective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350A6C-88BE-0588-B751-133BE72765E8}"/>
              </a:ext>
            </a:extLst>
          </p:cNvPr>
          <p:cNvSpPr txBox="1"/>
          <p:nvPr/>
        </p:nvSpPr>
        <p:spPr>
          <a:xfrm>
            <a:off x="5641902" y="3439982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ckwell" panose="02060603020205020403" pitchFamily="18" charset="0"/>
              </a:rPr>
              <a:t>Incompatible</a:t>
            </a:r>
            <a:r>
              <a:rPr lang="en-GB" b="1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</a:p>
          <a:p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D7841C-CC54-E641-D195-DEBE7603E5E0}"/>
              </a:ext>
            </a:extLst>
          </p:cNvPr>
          <p:cNvSpPr txBox="1"/>
          <p:nvPr/>
        </p:nvSpPr>
        <p:spPr>
          <a:xfrm>
            <a:off x="5802266" y="4267200"/>
            <a:ext cx="17965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Degenerate</a:t>
            </a:r>
            <a:r>
              <a:rPr lang="en-US" dirty="0"/>
              <a:t> </a:t>
            </a:r>
            <a:endParaRPr lang="en-GB" dirty="0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256D797-D06A-48FD-6075-A6D90F54118F}"/>
              </a:ext>
            </a:extLst>
          </p:cNvPr>
          <p:cNvCxnSpPr/>
          <p:nvPr/>
        </p:nvCxnSpPr>
        <p:spPr>
          <a:xfrm flipH="1">
            <a:off x="3514702" y="3932425"/>
            <a:ext cx="422298" cy="39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1E1EE09-FA80-DE86-D1B9-4E079BC3AD46}"/>
              </a:ext>
            </a:extLst>
          </p:cNvPr>
          <p:cNvCxnSpPr>
            <a:endCxn id="66" idx="1"/>
          </p:cNvCxnSpPr>
          <p:nvPr/>
        </p:nvCxnSpPr>
        <p:spPr>
          <a:xfrm flipV="1">
            <a:off x="5350097" y="3686204"/>
            <a:ext cx="291805" cy="142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69B7F6E-8BA6-DAF8-3C05-405DE874D3EA}"/>
              </a:ext>
            </a:extLst>
          </p:cNvPr>
          <p:cNvCxnSpPr>
            <a:endCxn id="68" idx="1"/>
          </p:cNvCxnSpPr>
          <p:nvPr/>
        </p:nvCxnSpPr>
        <p:spPr>
          <a:xfrm>
            <a:off x="5350097" y="4214799"/>
            <a:ext cx="452169" cy="198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1" animBg="1"/>
      <p:bldP spid="12" grpId="1" animBg="1"/>
      <p:bldP spid="13" grpId="0"/>
      <p:bldP spid="14" grpId="0"/>
      <p:bldP spid="15" grpId="0"/>
      <p:bldP spid="16" grpId="0"/>
      <p:bldP spid="36" grpId="0"/>
      <p:bldP spid="52" grpId="0"/>
      <p:bldP spid="53" grpId="0"/>
      <p:bldP spid="55" grpId="0"/>
      <p:bldP spid="62" grpId="0"/>
      <p:bldP spid="65" grpId="0"/>
      <p:bldP spid="66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979838"/>
            <a:ext cx="7667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What property gives quantum objects their value?  </a:t>
            </a:r>
            <a:endParaRPr lang="en-GB" sz="4000" dirty="0">
              <a:latin typeface="Rockwell" panose="02060603020205020403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E77E16-2893-A5C2-D938-65A04262C7D8}"/>
              </a:ext>
            </a:extLst>
          </p:cNvPr>
          <p:cNvCxnSpPr/>
          <p:nvPr/>
        </p:nvCxnSpPr>
        <p:spPr>
          <a:xfrm>
            <a:off x="5511983" y="2199199"/>
            <a:ext cx="120015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500512" y="2449065"/>
            <a:ext cx="8373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As far as we know, no one property provides the value in all quantum information processing task. </a:t>
            </a:r>
            <a:r>
              <a:rPr lang="en-US" dirty="0"/>
              <a:t>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latin typeface="Rockwell" panose="02060603020205020403" pitchFamily="18" charset="0"/>
              </a:rPr>
              <a:t>Specific tasks require quantum objects with specific properties.</a:t>
            </a:r>
          </a:p>
          <a:p>
            <a:pPr algn="ctr"/>
            <a:endParaRPr 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0D98-B259-506F-F4B5-17602B8BEE04}"/>
              </a:ext>
            </a:extLst>
          </p:cNvPr>
          <p:cNvSpPr txBox="1"/>
          <p:nvPr/>
        </p:nvSpPr>
        <p:spPr>
          <a:xfrm>
            <a:off x="853690" y="979838"/>
            <a:ext cx="7667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Rockwell" panose="02060603020205020403" pitchFamily="18" charset="0"/>
              </a:rPr>
              <a:t>Given a property of a quantum object, when is it “valuable”?  </a:t>
            </a:r>
          </a:p>
          <a:p>
            <a:pPr algn="ctr"/>
            <a:endParaRPr lang="en-GB" sz="4000" dirty="0">
              <a:latin typeface="Rockwell" panose="02060603020205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B3650-A1FE-B51F-7D61-26DFF5A61576}"/>
              </a:ext>
            </a:extLst>
          </p:cNvPr>
          <p:cNvSpPr txBox="1"/>
          <p:nvPr/>
        </p:nvSpPr>
        <p:spPr>
          <a:xfrm>
            <a:off x="622685" y="2373511"/>
            <a:ext cx="83739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For what tasks is the property useful?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We want to rigorously defined the notion of “value”.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Would like to be able to quantify how much value is added.</a:t>
            </a:r>
          </a:p>
          <a:p>
            <a:pPr algn="ctr"/>
            <a:endParaRPr lang="en-US" sz="2400" dirty="0">
              <a:latin typeface="Rockwell" panose="02060603020205020403" pitchFamily="18" charset="0"/>
            </a:endParaRPr>
          </a:p>
          <a:p>
            <a:pPr algn="ctr"/>
            <a:r>
              <a:rPr lang="en-US" sz="2400" dirty="0">
                <a:latin typeface="Rockwell" panose="02060603020205020403" pitchFamily="18" charset="0"/>
              </a:rPr>
              <a:t>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5ADA6-472D-AF95-DD83-482519BAB0D2}"/>
              </a:ext>
            </a:extLst>
          </p:cNvPr>
          <p:cNvSpPr txBox="1"/>
          <p:nvPr/>
        </p:nvSpPr>
        <p:spPr>
          <a:xfrm>
            <a:off x="3207900" y="518173"/>
            <a:ext cx="571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Focus the question: </a:t>
            </a:r>
            <a:endParaRPr lang="en-GB" sz="2400" dirty="0">
              <a:latin typeface="Rockwell" panose="02060603020205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E4630-2248-217B-9BD1-AF1D2817B887}"/>
              </a:ext>
            </a:extLst>
          </p:cNvPr>
          <p:cNvSpPr txBox="1"/>
          <p:nvPr/>
        </p:nvSpPr>
        <p:spPr>
          <a:xfrm>
            <a:off x="385010" y="4312503"/>
            <a:ext cx="837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ckwell" panose="02060603020205020403" pitchFamily="18" charset="0"/>
              </a:rPr>
              <a:t>Answering these question is the goal of </a:t>
            </a:r>
            <a:r>
              <a:rPr lang="en-US" sz="2400" b="1" dirty="0">
                <a:latin typeface="Rockwell" panose="02060603020205020403" pitchFamily="18" charset="0"/>
              </a:rPr>
              <a:t>quantum resource theories</a:t>
            </a:r>
            <a:r>
              <a:rPr lang="en-US" sz="2400" dirty="0">
                <a:latin typeface="Rockwell" panose="02060603020205020403" pitchFamily="18" charset="0"/>
              </a:rPr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6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9856BA-E72F-793C-02C2-AF3BDCA669AD}"/>
              </a:ext>
            </a:extLst>
          </p:cNvPr>
          <p:cNvSpPr txBox="1"/>
          <p:nvPr/>
        </p:nvSpPr>
        <p:spPr>
          <a:xfrm>
            <a:off x="2451100" y="5906994"/>
            <a:ext cx="3143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" panose="02060603020205020403" pitchFamily="18" charset="0"/>
              </a:rPr>
              <a:t>Free objects – these are the objects the agent can reach under the allowed operations </a:t>
            </a:r>
            <a:endParaRPr lang="en-GB" sz="1600" dirty="0">
              <a:latin typeface="Rockwell" panose="02060603020205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6BE90D-1D3F-6264-8F69-DC20EC33DB86}"/>
              </a:ext>
            </a:extLst>
          </p:cNvPr>
          <p:cNvCxnSpPr>
            <a:stCxn id="8" idx="0"/>
          </p:cNvCxnSpPr>
          <p:nvPr/>
        </p:nvCxnSpPr>
        <p:spPr>
          <a:xfrm flipV="1">
            <a:off x="4022632" y="5327005"/>
            <a:ext cx="358333" cy="5799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C94C65-68E6-06E7-B685-D354C03DC5B7}"/>
              </a:ext>
            </a:extLst>
          </p:cNvPr>
          <p:cNvSpPr txBox="1"/>
          <p:nvPr/>
        </p:nvSpPr>
        <p:spPr>
          <a:xfrm>
            <a:off x="375386" y="850017"/>
            <a:ext cx="831622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Place an agent under a set of physical constraints</a:t>
            </a:r>
            <a:endParaRPr lang="en-GB" sz="2000" dirty="0">
              <a:latin typeface="Rockwell" panose="02060603020205020403" pitchFamily="18" charset="0"/>
            </a:endParaRPr>
          </a:p>
          <a:p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These constraints limit the agent’s ability to generate objects with the property of interest. </a:t>
            </a:r>
          </a:p>
          <a:p>
            <a:pPr marL="6858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Rockwell" panose="02060603020205020403" pitchFamily="18" charset="0"/>
              </a:rPr>
              <a:t>I say a property that cannot be generate is a </a:t>
            </a:r>
            <a:r>
              <a:rPr lang="en-US" sz="2000" dirty="0">
                <a:solidFill>
                  <a:srgbClr val="C00000"/>
                </a:solidFill>
                <a:latin typeface="Rockwell" panose="02060603020205020403" pitchFamily="18" charset="0"/>
              </a:rPr>
              <a:t>resource</a:t>
            </a:r>
            <a:r>
              <a:rPr lang="en-US" sz="2000" dirty="0">
                <a:latin typeface="Rockwell" panose="02060603020205020403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Now ask: what can our agent </a:t>
            </a:r>
            <a:r>
              <a:rPr lang="en-US" sz="2000" u="sng" dirty="0">
                <a:latin typeface="Rockwell" panose="02060603020205020403" pitchFamily="18" charset="0"/>
              </a:rPr>
              <a:t>not</a:t>
            </a:r>
            <a:r>
              <a:rPr lang="en-US" sz="2000" dirty="0">
                <a:latin typeface="Rockwell" panose="02060603020205020403" pitchFamily="18" charset="0"/>
              </a:rPr>
              <a:t> achieve under these constraints (</a:t>
            </a:r>
            <a:r>
              <a:rPr lang="en-US" sz="2000" dirty="0" err="1">
                <a:latin typeface="Rockwell" panose="02060603020205020403" pitchFamily="18" charset="0"/>
              </a:rPr>
              <a:t>i.e</a:t>
            </a:r>
            <a:r>
              <a:rPr lang="en-US" sz="2000" dirty="0">
                <a:latin typeface="Rockwell" panose="02060603020205020403" pitchFamily="18" charset="0"/>
              </a:rPr>
              <a:t> without access to objects possessing this property)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ckwell" panose="02060603020205020403" pitchFamily="18" charset="0"/>
              </a:rPr>
              <a:t>If a given task cannot be achieved without objects possessing this property, that property is </a:t>
            </a:r>
            <a:r>
              <a:rPr lang="en-US" sz="2000" dirty="0">
                <a:solidFill>
                  <a:srgbClr val="C00000"/>
                </a:solidFill>
                <a:latin typeface="Rockwell" panose="02060603020205020403" pitchFamily="18" charset="0"/>
              </a:rPr>
              <a:t>resource</a:t>
            </a:r>
            <a:r>
              <a:rPr lang="en-US" sz="2000" dirty="0">
                <a:latin typeface="Rockwell" panose="02060603020205020403" pitchFamily="18" charset="0"/>
              </a:rPr>
              <a:t> for that task (under this set of constraints).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9FE70-2170-A235-3FC9-BE60A3E05A55}"/>
              </a:ext>
            </a:extLst>
          </p:cNvPr>
          <p:cNvSpPr txBox="1"/>
          <p:nvPr/>
        </p:nvSpPr>
        <p:spPr>
          <a:xfrm>
            <a:off x="452387" y="271120"/>
            <a:ext cx="823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Basic premise behind a resource theory</a:t>
            </a:r>
            <a:endParaRPr lang="en-GB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iversity of Bristol (Main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RED wide screen" id="{A9E127F2-D036-4B24-928F-408BEB48E9EE}" vid="{481E737D-32D0-410B-B988-CD751A70F32B}"/>
    </a:ext>
  </a:extLst>
</a:theme>
</file>

<file path=ppt/theme/theme2.xml><?xml version="1.0" encoding="utf-8"?>
<a:theme xmlns:a="http://schemas.openxmlformats.org/drawingml/2006/main" name="University of Bristol (Custom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RED wide screen" id="{A9E127F2-D036-4B24-928F-408BEB48E9EE}" vid="{1F9DA122-9E5D-491F-8891-F8721B4DBD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E8F033A155E54FAA6A753A2B21FB87" ma:contentTypeVersion="15" ma:contentTypeDescription="Create a new document." ma:contentTypeScope="" ma:versionID="15acdc0934a26651f1b757a5755eec6d">
  <xsd:schema xmlns:xsd="http://www.w3.org/2001/XMLSchema" xmlns:xs="http://www.w3.org/2001/XMLSchema" xmlns:p="http://schemas.microsoft.com/office/2006/metadata/properties" xmlns:ns2="44716eee-51e5-4283-ac89-4c40ca56fafe" xmlns:ns3="ed58a49d-4761-4f68-b510-50f34ca66aa7" xmlns:ns4="edb9d0e4-5370-4cfb-9e4e-bdf6de379f60" targetNamespace="http://schemas.microsoft.com/office/2006/metadata/properties" ma:root="true" ma:fieldsID="b6482cd3b8b08e2938b77d571722a7fd" ns2:_="" ns3:_="" ns4:_="">
    <xsd:import namespace="44716eee-51e5-4283-ac89-4c40ca56fafe"/>
    <xsd:import namespace="ed58a49d-4761-4f68-b510-50f34ca66aa7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16eee-51e5-4283-ac89-4c40ca56fa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8a49d-4761-4f68-b510-50f34ca66aa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f94792-3ce7-4f56-a639-8d07673bb8e9}" ma:internalName="TaxCatchAll" ma:showField="CatchAllData" ma:web="ed58a49d-4761-4f68-b510-50f34ca66a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ECC736-502A-4065-B5CF-50025DC2EC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716eee-51e5-4283-ac89-4c40ca56fafe"/>
    <ds:schemaRef ds:uri="ed58a49d-4761-4f68-b510-50f34ca66aa7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0BCD74-1E4F-44D9-B754-6BB8C2F4F662}">
  <ds:schemaRefs>
    <ds:schemaRef ds:uri="http://schemas.microsoft.com/office/infopath/2007/PartnerControls"/>
    <ds:schemaRef ds:uri="44716eee-51e5-4283-ac89-4c40ca56fafe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ed58a49d-4761-4f68-b510-50f34ca66aa7"/>
    <ds:schemaRef ds:uri="http://schemas.openxmlformats.org/package/2006/metadata/core-properties"/>
    <ds:schemaRef ds:uri="edb9d0e4-5370-4cfb-9e4e-bdf6de379f6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8B3681E-0517-474E-91E4-A6CFD4E87F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DRToPP</Template>
  <TotalTime>0</TotalTime>
  <Words>1268</Words>
  <Application>Microsoft Office PowerPoint</Application>
  <PresentationFormat>On-screen Show (16:9)</PresentationFormat>
  <Paragraphs>227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Courier New</vt:lpstr>
      <vt:lpstr>Lucida Grande</vt:lpstr>
      <vt:lpstr>Rockwell</vt:lpstr>
      <vt:lpstr>Wingdings</vt:lpstr>
      <vt:lpstr>University of Bristol (Main URL)</vt:lpstr>
      <vt:lpstr>University of Bristol (Custom URL)</vt:lpstr>
      <vt:lpstr>Where is the value in quantum (PhDs)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Entanglement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the value in quantum (PhDs)</vt:lpstr>
      <vt:lpstr>PowerPoint Presentation</vt:lpstr>
      <vt:lpstr>PowerPoint Presentation</vt:lpstr>
      <vt:lpstr>PowerPoint Presentation</vt:lpstr>
      <vt:lpstr>What is a Resource?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Dynamical Resource Theory of Purity Preservability - Paper</dc:title>
  <dc:creator>Benjamin Stratton</dc:creator>
  <cp:lastModifiedBy>Benjamin Stratton</cp:lastModifiedBy>
  <cp:revision>51</cp:revision>
  <dcterms:created xsi:type="dcterms:W3CDTF">2023-05-25T14:40:29Z</dcterms:created>
  <dcterms:modified xsi:type="dcterms:W3CDTF">2024-11-20T11:51:53Z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0x0101001F18CF241A90FF499F246F937C358300</vt:lpwstr>
  </property>
</Properties>
</file>