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09" r:id="rId5"/>
    <p:sldMasterId id="2147483865" r:id="rId6"/>
  </p:sldMasterIdLst>
  <p:notesMasterIdLst>
    <p:notesMasterId r:id="rId56"/>
  </p:notesMasterIdLst>
  <p:sldIdLst>
    <p:sldId id="259" r:id="rId7"/>
    <p:sldId id="285" r:id="rId8"/>
    <p:sldId id="286" r:id="rId9"/>
    <p:sldId id="287" r:id="rId10"/>
    <p:sldId id="288" r:id="rId11"/>
    <p:sldId id="289" r:id="rId12"/>
    <p:sldId id="336" r:id="rId13"/>
    <p:sldId id="313" r:id="rId14"/>
    <p:sldId id="314" r:id="rId15"/>
    <p:sldId id="290" r:id="rId16"/>
    <p:sldId id="291" r:id="rId17"/>
    <p:sldId id="296" r:id="rId18"/>
    <p:sldId id="333" r:id="rId19"/>
    <p:sldId id="293" r:id="rId20"/>
    <p:sldId id="294" r:id="rId21"/>
    <p:sldId id="292" r:id="rId22"/>
    <p:sldId id="297" r:id="rId23"/>
    <p:sldId id="331" r:id="rId24"/>
    <p:sldId id="332" r:id="rId25"/>
    <p:sldId id="303" r:id="rId26"/>
    <p:sldId id="305" r:id="rId27"/>
    <p:sldId id="325" r:id="rId28"/>
    <p:sldId id="306" r:id="rId29"/>
    <p:sldId id="308" r:id="rId30"/>
    <p:sldId id="307" r:id="rId31"/>
    <p:sldId id="326" r:id="rId32"/>
    <p:sldId id="309" r:id="rId33"/>
    <p:sldId id="310" r:id="rId34"/>
    <p:sldId id="311" r:id="rId35"/>
    <p:sldId id="315" r:id="rId36"/>
    <p:sldId id="328" r:id="rId37"/>
    <p:sldId id="312" r:id="rId38"/>
    <p:sldId id="334" r:id="rId39"/>
    <p:sldId id="316" r:id="rId40"/>
    <p:sldId id="335" r:id="rId41"/>
    <p:sldId id="317" r:id="rId42"/>
    <p:sldId id="318" r:id="rId43"/>
    <p:sldId id="319" r:id="rId44"/>
    <p:sldId id="320" r:id="rId45"/>
    <p:sldId id="322" r:id="rId46"/>
    <p:sldId id="330" r:id="rId47"/>
    <p:sldId id="329" r:id="rId48"/>
    <p:sldId id="304" r:id="rId49"/>
    <p:sldId id="327" r:id="rId50"/>
    <p:sldId id="321" r:id="rId51"/>
    <p:sldId id="323" r:id="rId52"/>
    <p:sldId id="324" r:id="rId53"/>
    <p:sldId id="295" r:id="rId54"/>
    <p:sldId id="298" r:id="rId55"/>
  </p:sldIdLst>
  <p:sldSz cx="9144000" cy="5143500" type="screen16x9"/>
  <p:notesSz cx="6858000" cy="9144000"/>
  <p:defaultTextStyle>
    <a:defPPr>
      <a:defRPr lang="en-GB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9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995AF-9238-4098-A553-91C74F955F76}" v="705" dt="2025-03-14T17:14:50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Stratton" userId="b9a80553-efe1-4cd5-a38c-6e1f266300b8" providerId="ADAL" clId="{2E8995AF-9238-4098-A553-91C74F955F76}"/>
    <pc:docChg chg="undo redo custSel addSld delSld modSld sldOrd">
      <pc:chgData name="Benjamin Stratton" userId="b9a80553-efe1-4cd5-a38c-6e1f266300b8" providerId="ADAL" clId="{2E8995AF-9238-4098-A553-91C74F955F76}" dt="2025-03-14T17:43:26.176" v="1564" actId="478"/>
      <pc:docMkLst>
        <pc:docMk/>
      </pc:docMkLst>
      <pc:sldChg chg="addSp modSp mod">
        <pc:chgData name="Benjamin Stratton" userId="b9a80553-efe1-4cd5-a38c-6e1f266300b8" providerId="ADAL" clId="{2E8995AF-9238-4098-A553-91C74F955F76}" dt="2025-03-04T13:43:13.516" v="1037" actId="20577"/>
        <pc:sldMkLst>
          <pc:docMk/>
          <pc:sldMk cId="0" sldId="259"/>
        </pc:sldMkLst>
        <pc:spChg chg="mod">
          <ac:chgData name="Benjamin Stratton" userId="b9a80553-efe1-4cd5-a38c-6e1f266300b8" providerId="ADAL" clId="{2E8995AF-9238-4098-A553-91C74F955F76}" dt="2025-03-04T13:42:50.797" v="1031" actId="57"/>
          <ac:spMkLst>
            <pc:docMk/>
            <pc:sldMk cId="0" sldId="259"/>
            <ac:spMk id="2" creationId="{CDB85C0C-0F91-BC21-9156-67BFFFAF7487}"/>
          </ac:spMkLst>
        </pc:spChg>
        <pc:spChg chg="add mod">
          <ac:chgData name="Benjamin Stratton" userId="b9a80553-efe1-4cd5-a38c-6e1f266300b8" providerId="ADAL" clId="{2E8995AF-9238-4098-A553-91C74F955F76}" dt="2025-03-04T13:43:13.516" v="1037" actId="20577"/>
          <ac:spMkLst>
            <pc:docMk/>
            <pc:sldMk cId="0" sldId="259"/>
            <ac:spMk id="3" creationId="{96A49B61-2D58-A898-D3BA-549B1A1AF22D}"/>
          </ac:spMkLst>
        </pc:spChg>
        <pc:spChg chg="mod">
          <ac:chgData name="Benjamin Stratton" userId="b9a80553-efe1-4cd5-a38c-6e1f266300b8" providerId="ADAL" clId="{2E8995AF-9238-4098-A553-91C74F955F76}" dt="2025-02-19T13:49:24.075" v="965" actId="1076"/>
          <ac:spMkLst>
            <pc:docMk/>
            <pc:sldMk cId="0" sldId="259"/>
            <ac:spMk id="23554" creationId="{75E2EA14-DC38-3883-2158-7E88AD0C4E85}"/>
          </ac:spMkLst>
        </pc:spChg>
      </pc:sldChg>
      <pc:sldChg chg="mod modShow">
        <pc:chgData name="Benjamin Stratton" userId="b9a80553-efe1-4cd5-a38c-6e1f266300b8" providerId="ADAL" clId="{2E8995AF-9238-4098-A553-91C74F955F76}" dt="2025-02-18T23:22:20.948" v="769" actId="729"/>
        <pc:sldMkLst>
          <pc:docMk/>
          <pc:sldMk cId="1120328681" sldId="285"/>
        </pc:sldMkLst>
      </pc:sldChg>
      <pc:sldChg chg="mod modShow">
        <pc:chgData name="Benjamin Stratton" userId="b9a80553-efe1-4cd5-a38c-6e1f266300b8" providerId="ADAL" clId="{2E8995AF-9238-4098-A553-91C74F955F76}" dt="2025-02-20T10:51:30.262" v="969" actId="729"/>
        <pc:sldMkLst>
          <pc:docMk/>
          <pc:sldMk cId="3174893636" sldId="286"/>
        </pc:sldMkLst>
      </pc:sldChg>
      <pc:sldChg chg="mod modShow">
        <pc:chgData name="Benjamin Stratton" userId="b9a80553-efe1-4cd5-a38c-6e1f266300b8" providerId="ADAL" clId="{2E8995AF-9238-4098-A553-91C74F955F76}" dt="2025-03-14T17:03:00.942" v="1426" actId="729"/>
        <pc:sldMkLst>
          <pc:docMk/>
          <pc:sldMk cId="3975647820" sldId="287"/>
        </pc:sldMkLst>
      </pc:sldChg>
      <pc:sldChg chg="mod modShow">
        <pc:chgData name="Benjamin Stratton" userId="b9a80553-efe1-4cd5-a38c-6e1f266300b8" providerId="ADAL" clId="{2E8995AF-9238-4098-A553-91C74F955F76}" dt="2025-03-14T17:03:08.034" v="1427" actId="729"/>
        <pc:sldMkLst>
          <pc:docMk/>
          <pc:sldMk cId="1748514752" sldId="288"/>
        </pc:sldMkLst>
      </pc:sldChg>
      <pc:sldChg chg="modSp mod modAnim modShow">
        <pc:chgData name="Benjamin Stratton" userId="b9a80553-efe1-4cd5-a38c-6e1f266300b8" providerId="ADAL" clId="{2E8995AF-9238-4098-A553-91C74F955F76}" dt="2025-03-14T17:05:15.424" v="1428" actId="729"/>
        <pc:sldMkLst>
          <pc:docMk/>
          <pc:sldMk cId="447403546" sldId="289"/>
        </pc:sldMkLst>
        <pc:spChg chg="mod">
          <ac:chgData name="Benjamin Stratton" userId="b9a80553-efe1-4cd5-a38c-6e1f266300b8" providerId="ADAL" clId="{2E8995AF-9238-4098-A553-91C74F955F76}" dt="2025-02-19T10:43:26.060" v="884" actId="6549"/>
          <ac:spMkLst>
            <pc:docMk/>
            <pc:sldMk cId="447403546" sldId="289"/>
            <ac:spMk id="3" creationId="{80AA748B-D366-1470-3D99-48DC71892A97}"/>
          </ac:spMkLst>
        </pc:spChg>
      </pc:sldChg>
      <pc:sldChg chg="addSp delSp modSp mod delAnim modAnim">
        <pc:chgData name="Benjamin Stratton" userId="b9a80553-efe1-4cd5-a38c-6e1f266300b8" providerId="ADAL" clId="{2E8995AF-9238-4098-A553-91C74F955F76}" dt="2025-03-14T17:14:50.452" v="1560"/>
        <pc:sldMkLst>
          <pc:docMk/>
          <pc:sldMk cId="3169919687" sldId="290"/>
        </pc:sldMkLst>
        <pc:spChg chg="add mod">
          <ac:chgData name="Benjamin Stratton" userId="b9a80553-efe1-4cd5-a38c-6e1f266300b8" providerId="ADAL" clId="{2E8995AF-9238-4098-A553-91C74F955F76}" dt="2025-03-14T17:13:59.876" v="1541" actId="20577"/>
          <ac:spMkLst>
            <pc:docMk/>
            <pc:sldMk cId="3169919687" sldId="290"/>
            <ac:spMk id="11" creationId="{B69CBA64-1833-9A33-4FCF-08E67D6CA4AE}"/>
          </ac:spMkLst>
        </pc:spChg>
        <pc:picChg chg="add mod">
          <ac:chgData name="Benjamin Stratton" userId="b9a80553-efe1-4cd5-a38c-6e1f266300b8" providerId="ADAL" clId="{2E8995AF-9238-4098-A553-91C74F955F76}" dt="2025-02-19T11:36:45.277" v="912" actId="1076"/>
          <ac:picMkLst>
            <pc:docMk/>
            <pc:sldMk cId="3169919687" sldId="290"/>
            <ac:picMk id="3" creationId="{5604F48F-30E9-1619-A4EE-2343D5EB414B}"/>
          </ac:picMkLst>
        </pc:picChg>
        <pc:picChg chg="del">
          <ac:chgData name="Benjamin Stratton" userId="b9a80553-efe1-4cd5-a38c-6e1f266300b8" providerId="ADAL" clId="{2E8995AF-9238-4098-A553-91C74F955F76}" dt="2025-03-14T17:06:32.009" v="1432" actId="478"/>
          <ac:picMkLst>
            <pc:docMk/>
            <pc:sldMk cId="3169919687" sldId="290"/>
            <ac:picMk id="5" creationId="{D96B16D7-6F23-5D7A-A39B-75D4C4BDC592}"/>
          </ac:picMkLst>
        </pc:picChg>
        <pc:picChg chg="add mod">
          <ac:chgData name="Benjamin Stratton" userId="b9a80553-efe1-4cd5-a38c-6e1f266300b8" providerId="ADAL" clId="{2E8995AF-9238-4098-A553-91C74F955F76}" dt="2025-03-14T17:12:19.388" v="1514" actId="1076"/>
          <ac:picMkLst>
            <pc:docMk/>
            <pc:sldMk cId="3169919687" sldId="290"/>
            <ac:picMk id="9" creationId="{9F16098B-4F23-74CE-DAF5-F4FF97BE26CA}"/>
          </ac:picMkLst>
        </pc:picChg>
        <pc:picChg chg="mod">
          <ac:chgData name="Benjamin Stratton" userId="b9a80553-efe1-4cd5-a38c-6e1f266300b8" providerId="ADAL" clId="{2E8995AF-9238-4098-A553-91C74F955F76}" dt="2025-02-19T11:36:19.011" v="910" actId="1076"/>
          <ac:picMkLst>
            <pc:docMk/>
            <pc:sldMk cId="3169919687" sldId="290"/>
            <ac:picMk id="12" creationId="{195DAFF3-3B35-E7EB-A144-94DB666AE5C7}"/>
          </ac:picMkLst>
        </pc:picChg>
        <pc:picChg chg="add mod">
          <ac:chgData name="Benjamin Stratton" userId="b9a80553-efe1-4cd5-a38c-6e1f266300b8" providerId="ADAL" clId="{2E8995AF-9238-4098-A553-91C74F955F76}" dt="2025-03-14T17:14:10.010" v="1543" actId="1076"/>
          <ac:picMkLst>
            <pc:docMk/>
            <pc:sldMk cId="3169919687" sldId="290"/>
            <ac:picMk id="13" creationId="{147DA707-FF88-D580-31AB-F6327C1A36B4}"/>
          </ac:picMkLst>
        </pc:picChg>
        <pc:picChg chg="del">
          <ac:chgData name="Benjamin Stratton" userId="b9a80553-efe1-4cd5-a38c-6e1f266300b8" providerId="ADAL" clId="{2E8995AF-9238-4098-A553-91C74F955F76}" dt="2025-03-14T17:06:35.801" v="1434" actId="478"/>
          <ac:picMkLst>
            <pc:docMk/>
            <pc:sldMk cId="3169919687" sldId="290"/>
            <ac:picMk id="41" creationId="{6875872A-35D2-D1FC-F37A-A1A64D6405A0}"/>
          </ac:picMkLst>
        </pc:picChg>
        <pc:cxnChg chg="add mod">
          <ac:chgData name="Benjamin Stratton" userId="b9a80553-efe1-4cd5-a38c-6e1f266300b8" providerId="ADAL" clId="{2E8995AF-9238-4098-A553-91C74F955F76}" dt="2025-03-14T17:13:37.270" v="1531" actId="14100"/>
          <ac:cxnSpMkLst>
            <pc:docMk/>
            <pc:sldMk cId="3169919687" sldId="290"/>
            <ac:cxnSpMk id="10" creationId="{83DB6F05-3D63-381A-839E-D02C8C74E94A}"/>
          </ac:cxnSpMkLst>
        </pc:cxnChg>
        <pc:cxnChg chg="del">
          <ac:chgData name="Benjamin Stratton" userId="b9a80553-efe1-4cd5-a38c-6e1f266300b8" providerId="ADAL" clId="{2E8995AF-9238-4098-A553-91C74F955F76}" dt="2025-03-14T17:06:33.550" v="1433" actId="478"/>
          <ac:cxnSpMkLst>
            <pc:docMk/>
            <pc:sldMk cId="3169919687" sldId="290"/>
            <ac:cxnSpMk id="45" creationId="{54CC8F28-8700-C1F6-C52F-86DA02D0A32A}"/>
          </ac:cxnSpMkLst>
        </pc:cxnChg>
      </pc:sldChg>
      <pc:sldChg chg="ord">
        <pc:chgData name="Benjamin Stratton" userId="b9a80553-efe1-4cd5-a38c-6e1f266300b8" providerId="ADAL" clId="{2E8995AF-9238-4098-A553-91C74F955F76}" dt="2025-02-19T12:52:54.536" v="956"/>
        <pc:sldMkLst>
          <pc:docMk/>
          <pc:sldMk cId="5834115" sldId="291"/>
        </pc:sldMkLst>
      </pc:sldChg>
      <pc:sldChg chg="modSp modAnim">
        <pc:chgData name="Benjamin Stratton" userId="b9a80553-efe1-4cd5-a38c-6e1f266300b8" providerId="ADAL" clId="{2E8995AF-9238-4098-A553-91C74F955F76}" dt="2025-02-18T23:26:35.512" v="789"/>
        <pc:sldMkLst>
          <pc:docMk/>
          <pc:sldMk cId="904350904" sldId="292"/>
        </pc:sldMkLst>
        <pc:spChg chg="mod">
          <ac:chgData name="Benjamin Stratton" userId="b9a80553-efe1-4cd5-a38c-6e1f266300b8" providerId="ADAL" clId="{2E8995AF-9238-4098-A553-91C74F955F76}" dt="2025-02-18T20:16:57.286" v="768" actId="20577"/>
          <ac:spMkLst>
            <pc:docMk/>
            <pc:sldMk cId="904350904" sldId="292"/>
            <ac:spMk id="3" creationId="{FE8F5F95-A394-6862-13C7-5D141BBCD783}"/>
          </ac:spMkLst>
        </pc:spChg>
      </pc:sldChg>
      <pc:sldChg chg="addSp delSp modSp mod ord delAnim modAnim">
        <pc:chgData name="Benjamin Stratton" userId="b9a80553-efe1-4cd5-a38c-6e1f266300b8" providerId="ADAL" clId="{2E8995AF-9238-4098-A553-91C74F955F76}" dt="2025-03-14T17:12:27.522" v="1515" actId="478"/>
        <pc:sldMkLst>
          <pc:docMk/>
          <pc:sldMk cId="2405933414" sldId="296"/>
        </pc:sldMkLst>
        <pc:spChg chg="add del mod">
          <ac:chgData name="Benjamin Stratton" userId="b9a80553-efe1-4cd5-a38c-6e1f266300b8" providerId="ADAL" clId="{2E8995AF-9238-4098-A553-91C74F955F76}" dt="2025-03-14T17:12:27.522" v="1515" actId="478"/>
          <ac:spMkLst>
            <pc:docMk/>
            <pc:sldMk cId="2405933414" sldId="296"/>
            <ac:spMk id="8" creationId="{DD914084-63B7-ADA3-0B32-3B7543BDAC5D}"/>
          </ac:spMkLst>
        </pc:spChg>
        <pc:spChg chg="mod">
          <ac:chgData name="Benjamin Stratton" userId="b9a80553-efe1-4cd5-a38c-6e1f266300b8" providerId="ADAL" clId="{2E8995AF-9238-4098-A553-91C74F955F76}" dt="2025-03-14T17:08:57.918" v="1496" actId="1076"/>
          <ac:spMkLst>
            <pc:docMk/>
            <pc:sldMk cId="2405933414" sldId="296"/>
            <ac:spMk id="27" creationId="{A60B9EF4-7638-8084-58D0-9CDED3318244}"/>
          </ac:spMkLst>
        </pc:spChg>
        <pc:spChg chg="mod">
          <ac:chgData name="Benjamin Stratton" userId="b9a80553-efe1-4cd5-a38c-6e1f266300b8" providerId="ADAL" clId="{2E8995AF-9238-4098-A553-91C74F955F76}" dt="2025-02-19T11:35:09.191" v="904" actId="1076"/>
          <ac:spMkLst>
            <pc:docMk/>
            <pc:sldMk cId="2405933414" sldId="296"/>
            <ac:spMk id="31" creationId="{EF9905D7-34F0-5F33-5A52-659419F7F5DC}"/>
          </ac:spMkLst>
        </pc:spChg>
        <pc:picChg chg="add mod">
          <ac:chgData name="Benjamin Stratton" userId="b9a80553-efe1-4cd5-a38c-6e1f266300b8" providerId="ADAL" clId="{2E8995AF-9238-4098-A553-91C74F955F76}" dt="2025-02-19T11:35:52.276" v="906" actId="1076"/>
          <ac:picMkLst>
            <pc:docMk/>
            <pc:sldMk cId="2405933414" sldId="296"/>
            <ac:picMk id="5" creationId="{98287E05-1994-C5FC-7115-1C3CB65E8DF1}"/>
          </ac:picMkLst>
        </pc:picChg>
        <pc:picChg chg="add del mod">
          <ac:chgData name="Benjamin Stratton" userId="b9a80553-efe1-4cd5-a38c-6e1f266300b8" providerId="ADAL" clId="{2E8995AF-9238-4098-A553-91C74F955F76}" dt="2025-03-14T17:12:27.522" v="1515" actId="478"/>
          <ac:picMkLst>
            <pc:docMk/>
            <pc:sldMk cId="2405933414" sldId="296"/>
            <ac:picMk id="10" creationId="{B6021C7C-C991-8840-5CB7-AD68A6D73667}"/>
          </ac:picMkLst>
        </pc:picChg>
        <pc:cxnChg chg="add del mod">
          <ac:chgData name="Benjamin Stratton" userId="b9a80553-efe1-4cd5-a38c-6e1f266300b8" providerId="ADAL" clId="{2E8995AF-9238-4098-A553-91C74F955F76}" dt="2025-03-14T17:12:27.522" v="1515" actId="478"/>
          <ac:cxnSpMkLst>
            <pc:docMk/>
            <pc:sldMk cId="2405933414" sldId="296"/>
            <ac:cxnSpMk id="3" creationId="{0BF6B075-90C7-DAC3-78DA-B8499EFC07C9}"/>
          </ac:cxnSpMkLst>
        </pc:cxnChg>
      </pc:sldChg>
      <pc:sldChg chg="delSp mod delAnim">
        <pc:chgData name="Benjamin Stratton" userId="b9a80553-efe1-4cd5-a38c-6e1f266300b8" providerId="ADAL" clId="{2E8995AF-9238-4098-A553-91C74F955F76}" dt="2025-02-19T11:57:48.037" v="919" actId="21"/>
        <pc:sldMkLst>
          <pc:docMk/>
          <pc:sldMk cId="3104807362" sldId="298"/>
        </pc:sldMkLst>
      </pc:sldChg>
      <pc:sldChg chg="addSp modSp del mod">
        <pc:chgData name="Benjamin Stratton" userId="b9a80553-efe1-4cd5-a38c-6e1f266300b8" providerId="ADAL" clId="{2E8995AF-9238-4098-A553-91C74F955F76}" dt="2025-02-18T19:13:06.692" v="99" actId="2696"/>
        <pc:sldMkLst>
          <pc:docMk/>
          <pc:sldMk cId="3205119377" sldId="300"/>
        </pc:sldMkLst>
      </pc:sldChg>
      <pc:sldChg chg="delSp modSp mod">
        <pc:chgData name="Benjamin Stratton" userId="b9a80553-efe1-4cd5-a38c-6e1f266300b8" providerId="ADAL" clId="{2E8995AF-9238-4098-A553-91C74F955F76}" dt="2025-02-18T19:56:34.815" v="497" actId="1076"/>
        <pc:sldMkLst>
          <pc:docMk/>
          <pc:sldMk cId="1821275253" sldId="303"/>
        </pc:sldMkLst>
        <pc:spChg chg="mod">
          <ac:chgData name="Benjamin Stratton" userId="b9a80553-efe1-4cd5-a38c-6e1f266300b8" providerId="ADAL" clId="{2E8995AF-9238-4098-A553-91C74F955F76}" dt="2025-02-18T19:56:34.815" v="497" actId="1076"/>
          <ac:spMkLst>
            <pc:docMk/>
            <pc:sldMk cId="1821275253" sldId="303"/>
            <ac:spMk id="5" creationId="{27209839-4AF1-6D14-DD7D-8F0A6B62DBC4}"/>
          </ac:spMkLst>
        </pc:spChg>
        <pc:picChg chg="mod">
          <ac:chgData name="Benjamin Stratton" userId="b9a80553-efe1-4cd5-a38c-6e1f266300b8" providerId="ADAL" clId="{2E8995AF-9238-4098-A553-91C74F955F76}" dt="2025-02-18T19:56:34.815" v="497" actId="1076"/>
          <ac:picMkLst>
            <pc:docMk/>
            <pc:sldMk cId="1821275253" sldId="303"/>
            <ac:picMk id="3" creationId="{5167C3FA-1DD0-1819-F224-D48C6F2E9A64}"/>
          </ac:picMkLst>
        </pc:picChg>
        <pc:picChg chg="mod">
          <ac:chgData name="Benjamin Stratton" userId="b9a80553-efe1-4cd5-a38c-6e1f266300b8" providerId="ADAL" clId="{2E8995AF-9238-4098-A553-91C74F955F76}" dt="2025-02-18T19:56:34.815" v="497" actId="1076"/>
          <ac:picMkLst>
            <pc:docMk/>
            <pc:sldMk cId="1821275253" sldId="303"/>
            <ac:picMk id="4" creationId="{771F63FC-0717-D339-1A71-B9E4B31E363B}"/>
          </ac:picMkLst>
        </pc:picChg>
        <pc:picChg chg="mod">
          <ac:chgData name="Benjamin Stratton" userId="b9a80553-efe1-4cd5-a38c-6e1f266300b8" providerId="ADAL" clId="{2E8995AF-9238-4098-A553-91C74F955F76}" dt="2025-02-18T19:56:34.815" v="497" actId="1076"/>
          <ac:picMkLst>
            <pc:docMk/>
            <pc:sldMk cId="1821275253" sldId="303"/>
            <ac:picMk id="7" creationId="{E4B5004A-B149-5469-10BE-4A810A55D618}"/>
          </ac:picMkLst>
        </pc:picChg>
        <pc:picChg chg="mod">
          <ac:chgData name="Benjamin Stratton" userId="b9a80553-efe1-4cd5-a38c-6e1f266300b8" providerId="ADAL" clId="{2E8995AF-9238-4098-A553-91C74F955F76}" dt="2025-02-18T19:56:25.462" v="494" actId="1076"/>
          <ac:picMkLst>
            <pc:docMk/>
            <pc:sldMk cId="1821275253" sldId="303"/>
            <ac:picMk id="10" creationId="{395433A9-05DB-AEE0-55E1-F40ACAAF6B33}"/>
          </ac:picMkLst>
        </pc:picChg>
      </pc:sldChg>
      <pc:sldChg chg="addSp modSp mod">
        <pc:chgData name="Benjamin Stratton" userId="b9a80553-efe1-4cd5-a38c-6e1f266300b8" providerId="ADAL" clId="{2E8995AF-9238-4098-A553-91C74F955F76}" dt="2025-03-04T13:46:51.718" v="1060" actId="1076"/>
        <pc:sldMkLst>
          <pc:docMk/>
          <pc:sldMk cId="394109358" sldId="304"/>
        </pc:sldMkLst>
        <pc:spChg chg="mod">
          <ac:chgData name="Benjamin Stratton" userId="b9a80553-efe1-4cd5-a38c-6e1f266300b8" providerId="ADAL" clId="{2E8995AF-9238-4098-A553-91C74F955F76}" dt="2025-03-04T13:45:50.138" v="1049" actId="1076"/>
          <ac:spMkLst>
            <pc:docMk/>
            <pc:sldMk cId="394109358" sldId="304"/>
            <ac:spMk id="2" creationId="{27849226-A9E9-4821-5959-10D395C1ADDA}"/>
          </ac:spMkLst>
        </pc:spChg>
        <pc:spChg chg="mod">
          <ac:chgData name="Benjamin Stratton" userId="b9a80553-efe1-4cd5-a38c-6e1f266300b8" providerId="ADAL" clId="{2E8995AF-9238-4098-A553-91C74F955F76}" dt="2025-03-04T13:46:42.116" v="1058"/>
          <ac:spMkLst>
            <pc:docMk/>
            <pc:sldMk cId="394109358" sldId="304"/>
            <ac:spMk id="3" creationId="{9341E844-3572-12AE-58DF-DCE21AF8342F}"/>
          </ac:spMkLst>
        </pc:spChg>
        <pc:spChg chg="add mod">
          <ac:chgData name="Benjamin Stratton" userId="b9a80553-efe1-4cd5-a38c-6e1f266300b8" providerId="ADAL" clId="{2E8995AF-9238-4098-A553-91C74F955F76}" dt="2025-03-04T13:46:51.718" v="1060" actId="1076"/>
          <ac:spMkLst>
            <pc:docMk/>
            <pc:sldMk cId="394109358" sldId="304"/>
            <ac:spMk id="4" creationId="{799E11B9-5890-8D6A-C1EE-F9223C98A549}"/>
          </ac:spMkLst>
        </pc:spChg>
        <pc:picChg chg="mod">
          <ac:chgData name="Benjamin Stratton" userId="b9a80553-efe1-4cd5-a38c-6e1f266300b8" providerId="ADAL" clId="{2E8995AF-9238-4098-A553-91C74F955F76}" dt="2025-03-04T13:46:47.684" v="1059" actId="1076"/>
          <ac:picMkLst>
            <pc:docMk/>
            <pc:sldMk cId="394109358" sldId="304"/>
            <ac:picMk id="5" creationId="{35A55820-04AD-7819-8604-4429FF282058}"/>
          </ac:picMkLst>
        </pc:picChg>
      </pc:sldChg>
      <pc:sldChg chg="addSp delSp modSp mod delAnim modAnim">
        <pc:chgData name="Benjamin Stratton" userId="b9a80553-efe1-4cd5-a38c-6e1f266300b8" providerId="ADAL" clId="{2E8995AF-9238-4098-A553-91C74F955F76}" dt="2025-02-18T20:01:07.083" v="527" actId="1076"/>
        <pc:sldMkLst>
          <pc:docMk/>
          <pc:sldMk cId="3545991942" sldId="305"/>
        </pc:sldMkLst>
        <pc:spChg chg="mod">
          <ac:chgData name="Benjamin Stratton" userId="b9a80553-efe1-4cd5-a38c-6e1f266300b8" providerId="ADAL" clId="{2E8995AF-9238-4098-A553-91C74F955F76}" dt="2025-02-18T20:00:27.321" v="520" actId="1076"/>
          <ac:spMkLst>
            <pc:docMk/>
            <pc:sldMk cId="3545991942" sldId="305"/>
            <ac:spMk id="4" creationId="{6245B37C-ED8B-5B80-1124-66062945033A}"/>
          </ac:spMkLst>
        </pc:spChg>
        <pc:picChg chg="add mod">
          <ac:chgData name="Benjamin Stratton" userId="b9a80553-efe1-4cd5-a38c-6e1f266300b8" providerId="ADAL" clId="{2E8995AF-9238-4098-A553-91C74F955F76}" dt="2025-02-18T20:01:07.083" v="527" actId="1076"/>
          <ac:picMkLst>
            <pc:docMk/>
            <pc:sldMk cId="3545991942" sldId="305"/>
            <ac:picMk id="8" creationId="{10DAAD8C-241A-DDDB-EBFB-3FE71B4C942F}"/>
          </ac:picMkLst>
        </pc:picChg>
      </pc:sldChg>
      <pc:sldChg chg="delSp mod delAnim">
        <pc:chgData name="Benjamin Stratton" userId="b9a80553-efe1-4cd5-a38c-6e1f266300b8" providerId="ADAL" clId="{2E8995AF-9238-4098-A553-91C74F955F76}" dt="2025-02-19T11:42:27.492" v="918" actId="478"/>
        <pc:sldMkLst>
          <pc:docMk/>
          <pc:sldMk cId="2372007538" sldId="306"/>
        </pc:sldMkLst>
      </pc:sldChg>
      <pc:sldChg chg="addSp modSp mod modAnim">
        <pc:chgData name="Benjamin Stratton" userId="b9a80553-efe1-4cd5-a38c-6e1f266300b8" providerId="ADAL" clId="{2E8995AF-9238-4098-A553-91C74F955F76}" dt="2025-03-04T14:28:31.922" v="1387"/>
        <pc:sldMkLst>
          <pc:docMk/>
          <pc:sldMk cId="3742880820" sldId="307"/>
        </pc:sldMkLst>
        <pc:spChg chg="mod">
          <ac:chgData name="Benjamin Stratton" userId="b9a80553-efe1-4cd5-a38c-6e1f266300b8" providerId="ADAL" clId="{2E8995AF-9238-4098-A553-91C74F955F76}" dt="2025-02-18T20:02:22.088" v="529" actId="20577"/>
          <ac:spMkLst>
            <pc:docMk/>
            <pc:sldMk cId="3742880820" sldId="307"/>
            <ac:spMk id="3" creationId="{FCB0865E-8766-12B6-A8C0-0C52A53E1C29}"/>
          </ac:spMkLst>
        </pc:spChg>
        <pc:spChg chg="add mod">
          <ac:chgData name="Benjamin Stratton" userId="b9a80553-efe1-4cd5-a38c-6e1f266300b8" providerId="ADAL" clId="{2E8995AF-9238-4098-A553-91C74F955F76}" dt="2025-03-04T14:26:13.681" v="1362" actId="1076"/>
          <ac:spMkLst>
            <pc:docMk/>
            <pc:sldMk cId="3742880820" sldId="307"/>
            <ac:spMk id="13" creationId="{B9E4F68E-2A16-3138-D787-32F0F6B45191}"/>
          </ac:spMkLst>
        </pc:spChg>
        <pc:cxnChg chg="add mod">
          <ac:chgData name="Benjamin Stratton" userId="b9a80553-efe1-4cd5-a38c-6e1f266300b8" providerId="ADAL" clId="{2E8995AF-9238-4098-A553-91C74F955F76}" dt="2025-03-04T14:26:24.378" v="1366" actId="14100"/>
          <ac:cxnSpMkLst>
            <pc:docMk/>
            <pc:sldMk cId="3742880820" sldId="307"/>
            <ac:cxnSpMk id="4" creationId="{8D1C0061-C38B-BF4C-53EB-5D7D31F7BB54}"/>
          </ac:cxnSpMkLst>
        </pc:cxnChg>
      </pc:sldChg>
      <pc:sldChg chg="mod modShow">
        <pc:chgData name="Benjamin Stratton" userId="b9a80553-efe1-4cd5-a38c-6e1f266300b8" providerId="ADAL" clId="{2E8995AF-9238-4098-A553-91C74F955F76}" dt="2025-02-18T23:28:14.559" v="790" actId="729"/>
        <pc:sldMkLst>
          <pc:docMk/>
          <pc:sldMk cId="3226122587" sldId="308"/>
        </pc:sldMkLst>
      </pc:sldChg>
      <pc:sldChg chg="addSp delSp modSp mod">
        <pc:chgData name="Benjamin Stratton" userId="b9a80553-efe1-4cd5-a38c-6e1f266300b8" providerId="ADAL" clId="{2E8995AF-9238-4098-A553-91C74F955F76}" dt="2025-02-19T10:59:49.590" v="898" actId="20577"/>
        <pc:sldMkLst>
          <pc:docMk/>
          <pc:sldMk cId="2767641923" sldId="309"/>
        </pc:sldMkLst>
        <pc:spChg chg="mod">
          <ac:chgData name="Benjamin Stratton" userId="b9a80553-efe1-4cd5-a38c-6e1f266300b8" providerId="ADAL" clId="{2E8995AF-9238-4098-A553-91C74F955F76}" dt="2025-02-19T10:59:49.590" v="898" actId="20577"/>
          <ac:spMkLst>
            <pc:docMk/>
            <pc:sldMk cId="2767641923" sldId="309"/>
            <ac:spMk id="5" creationId="{D75A849A-8996-C503-A45F-5B528554589A}"/>
          </ac:spMkLst>
        </pc:spChg>
        <pc:picChg chg="add mod">
          <ac:chgData name="Benjamin Stratton" userId="b9a80553-efe1-4cd5-a38c-6e1f266300b8" providerId="ADAL" clId="{2E8995AF-9238-4098-A553-91C74F955F76}" dt="2025-02-19T10:59:48.169" v="897" actId="1076"/>
          <ac:picMkLst>
            <pc:docMk/>
            <pc:sldMk cId="2767641923" sldId="309"/>
            <ac:picMk id="4" creationId="{00EC414A-20D5-BA4E-17EA-7684E7004C22}"/>
          </ac:picMkLst>
        </pc:picChg>
        <pc:picChg chg="add mod">
          <ac:chgData name="Benjamin Stratton" userId="b9a80553-efe1-4cd5-a38c-6e1f266300b8" providerId="ADAL" clId="{2E8995AF-9238-4098-A553-91C74F955F76}" dt="2025-02-19T10:59:36.567" v="895" actId="1076"/>
          <ac:picMkLst>
            <pc:docMk/>
            <pc:sldMk cId="2767641923" sldId="309"/>
            <ac:picMk id="8" creationId="{546A254E-DE53-6B23-190F-E2FD38FB9E1D}"/>
          </ac:picMkLst>
        </pc:picChg>
      </pc:sldChg>
      <pc:sldChg chg="addSp delSp modSp mod delAnim modAnim">
        <pc:chgData name="Benjamin Stratton" userId="b9a80553-efe1-4cd5-a38c-6e1f266300b8" providerId="ADAL" clId="{2E8995AF-9238-4098-A553-91C74F955F76}" dt="2025-03-04T14:22:38.720" v="1291" actId="6549"/>
        <pc:sldMkLst>
          <pc:docMk/>
          <pc:sldMk cId="217796091" sldId="312"/>
        </pc:sldMkLst>
        <pc:spChg chg="mod">
          <ac:chgData name="Benjamin Stratton" userId="b9a80553-efe1-4cd5-a38c-6e1f266300b8" providerId="ADAL" clId="{2E8995AF-9238-4098-A553-91C74F955F76}" dt="2025-03-04T14:22:38.720" v="1291" actId="6549"/>
          <ac:spMkLst>
            <pc:docMk/>
            <pc:sldMk cId="217796091" sldId="312"/>
            <ac:spMk id="6" creationId="{D2F7D6B6-AEE0-8E97-DBBB-3D26BE47FB76}"/>
          </ac:spMkLst>
        </pc:spChg>
        <pc:spChg chg="mod">
          <ac:chgData name="Benjamin Stratton" userId="b9a80553-efe1-4cd5-a38c-6e1f266300b8" providerId="ADAL" clId="{2E8995AF-9238-4098-A553-91C74F955F76}" dt="2025-03-04T14:17:14.049" v="1268" actId="1076"/>
          <ac:spMkLst>
            <pc:docMk/>
            <pc:sldMk cId="217796091" sldId="312"/>
            <ac:spMk id="15" creationId="{4F3EC3B6-142E-043D-5732-EB5E24000D7F}"/>
          </ac:spMkLst>
        </pc:spChg>
        <pc:picChg chg="mod">
          <ac:chgData name="Benjamin Stratton" userId="b9a80553-efe1-4cd5-a38c-6e1f266300b8" providerId="ADAL" clId="{2E8995AF-9238-4098-A553-91C74F955F76}" dt="2025-03-04T14:21:48.979" v="1283" actId="1076"/>
          <ac:picMkLst>
            <pc:docMk/>
            <pc:sldMk cId="217796091" sldId="312"/>
            <ac:picMk id="3" creationId="{E1681604-F489-455C-B2D8-963C3893B409}"/>
          </ac:picMkLst>
        </pc:picChg>
        <pc:picChg chg="mod">
          <ac:chgData name="Benjamin Stratton" userId="b9a80553-efe1-4cd5-a38c-6e1f266300b8" providerId="ADAL" clId="{2E8995AF-9238-4098-A553-91C74F955F76}" dt="2025-03-04T14:16:51.506" v="1265" actId="1076"/>
          <ac:picMkLst>
            <pc:docMk/>
            <pc:sldMk cId="217796091" sldId="312"/>
            <ac:picMk id="7" creationId="{3274FCB9-88A8-4784-8B8A-ADC8383CD483}"/>
          </ac:picMkLst>
        </pc:picChg>
        <pc:picChg chg="mod">
          <ac:chgData name="Benjamin Stratton" userId="b9a80553-efe1-4cd5-a38c-6e1f266300b8" providerId="ADAL" clId="{2E8995AF-9238-4098-A553-91C74F955F76}" dt="2025-03-04T14:08:51.298" v="1239" actId="1076"/>
          <ac:picMkLst>
            <pc:docMk/>
            <pc:sldMk cId="217796091" sldId="312"/>
            <ac:picMk id="9" creationId="{7765E672-D148-EC2D-46C0-CEB708FC2DB7}"/>
          </ac:picMkLst>
        </pc:picChg>
        <pc:picChg chg="mod">
          <ac:chgData name="Benjamin Stratton" userId="b9a80553-efe1-4cd5-a38c-6e1f266300b8" providerId="ADAL" clId="{2E8995AF-9238-4098-A553-91C74F955F76}" dt="2025-03-04T14:19:04.670" v="1273" actId="1076"/>
          <ac:picMkLst>
            <pc:docMk/>
            <pc:sldMk cId="217796091" sldId="312"/>
            <ac:picMk id="11" creationId="{CBA3B1FA-AB6A-A8CF-E177-C12E4A3D9904}"/>
          </ac:picMkLst>
        </pc:picChg>
        <pc:picChg chg="mod">
          <ac:chgData name="Benjamin Stratton" userId="b9a80553-efe1-4cd5-a38c-6e1f266300b8" providerId="ADAL" clId="{2E8995AF-9238-4098-A553-91C74F955F76}" dt="2025-03-04T14:19:00.271" v="1272" actId="1076"/>
          <ac:picMkLst>
            <pc:docMk/>
            <pc:sldMk cId="217796091" sldId="312"/>
            <ac:picMk id="13" creationId="{3AA24C71-16D8-31E9-4339-180677439A3B}"/>
          </ac:picMkLst>
        </pc:picChg>
        <pc:picChg chg="mod">
          <ac:chgData name="Benjamin Stratton" userId="b9a80553-efe1-4cd5-a38c-6e1f266300b8" providerId="ADAL" clId="{2E8995AF-9238-4098-A553-91C74F955F76}" dt="2025-03-04T14:19:08.560" v="1274" actId="1076"/>
          <ac:picMkLst>
            <pc:docMk/>
            <pc:sldMk cId="217796091" sldId="312"/>
            <ac:picMk id="14" creationId="{D9792306-8EE1-E26C-9EB1-347696EDC740}"/>
          </ac:picMkLst>
        </pc:picChg>
        <pc:picChg chg="mod">
          <ac:chgData name="Benjamin Stratton" userId="b9a80553-efe1-4cd5-a38c-6e1f266300b8" providerId="ADAL" clId="{2E8995AF-9238-4098-A553-91C74F955F76}" dt="2025-03-04T14:20:30.091" v="1277" actId="1076"/>
          <ac:picMkLst>
            <pc:docMk/>
            <pc:sldMk cId="217796091" sldId="312"/>
            <ac:picMk id="17" creationId="{92BF48D8-61F8-D656-BEF2-860EF093F30D}"/>
          </ac:picMkLst>
        </pc:picChg>
        <pc:picChg chg="mod">
          <ac:chgData name="Benjamin Stratton" userId="b9a80553-efe1-4cd5-a38c-6e1f266300b8" providerId="ADAL" clId="{2E8995AF-9238-4098-A553-91C74F955F76}" dt="2025-03-04T14:16:03.558" v="1245" actId="1076"/>
          <ac:picMkLst>
            <pc:docMk/>
            <pc:sldMk cId="217796091" sldId="312"/>
            <ac:picMk id="18" creationId="{6CCF0CEC-2732-5A4E-548A-04961E60C9B6}"/>
          </ac:picMkLst>
        </pc:picChg>
        <pc:picChg chg="add mod">
          <ac:chgData name="Benjamin Stratton" userId="b9a80553-efe1-4cd5-a38c-6e1f266300b8" providerId="ADAL" clId="{2E8995AF-9238-4098-A553-91C74F955F76}" dt="2025-03-04T14:17:03.495" v="1267" actId="1076"/>
          <ac:picMkLst>
            <pc:docMk/>
            <pc:sldMk cId="217796091" sldId="312"/>
            <ac:picMk id="19" creationId="{52EAEA7E-95D3-5B0D-935D-92C9743555A2}"/>
          </ac:picMkLst>
        </pc:picChg>
        <pc:picChg chg="add mod">
          <ac:chgData name="Benjamin Stratton" userId="b9a80553-efe1-4cd5-a38c-6e1f266300b8" providerId="ADAL" clId="{2E8995AF-9238-4098-A553-91C74F955F76}" dt="2025-03-04T14:20:14.975" v="1276" actId="1076"/>
          <ac:picMkLst>
            <pc:docMk/>
            <pc:sldMk cId="217796091" sldId="312"/>
            <ac:picMk id="20" creationId="{8B4DBC25-F42E-1313-406C-768EA8974E51}"/>
          </ac:picMkLst>
        </pc:picChg>
        <pc:cxnChg chg="mod">
          <ac:chgData name="Benjamin Stratton" userId="b9a80553-efe1-4cd5-a38c-6e1f266300b8" providerId="ADAL" clId="{2E8995AF-9238-4098-A553-91C74F955F76}" dt="2025-03-04T14:21:07.297" v="1281" actId="1076"/>
          <ac:cxnSpMkLst>
            <pc:docMk/>
            <pc:sldMk cId="217796091" sldId="312"/>
            <ac:cxnSpMk id="4" creationId="{2EE2021C-1B07-A14A-73C2-DAF33FB66AEE}"/>
          </ac:cxnSpMkLst>
        </pc:cxnChg>
      </pc:sldChg>
      <pc:sldChg chg="addSp delSp modSp mod delAnim modAnim">
        <pc:chgData name="Benjamin Stratton" userId="b9a80553-efe1-4cd5-a38c-6e1f266300b8" providerId="ADAL" clId="{2E8995AF-9238-4098-A553-91C74F955F76}" dt="2025-03-14T17:43:26.176" v="1564" actId="478"/>
        <pc:sldMkLst>
          <pc:docMk/>
          <pc:sldMk cId="3124024734" sldId="313"/>
        </pc:sldMkLst>
        <pc:spChg chg="mod">
          <ac:chgData name="Benjamin Stratton" userId="b9a80553-efe1-4cd5-a38c-6e1f266300b8" providerId="ADAL" clId="{2E8995AF-9238-4098-A553-91C74F955F76}" dt="2025-02-19T09:55:47.864" v="849" actId="1076"/>
          <ac:spMkLst>
            <pc:docMk/>
            <pc:sldMk cId="3124024734" sldId="313"/>
            <ac:spMk id="10" creationId="{C7276E46-F3A9-8368-A89B-986E3604BC9F}"/>
          </ac:spMkLst>
        </pc:spChg>
        <pc:spChg chg="mod">
          <ac:chgData name="Benjamin Stratton" userId="b9a80553-efe1-4cd5-a38c-6e1f266300b8" providerId="ADAL" clId="{2E8995AF-9238-4098-A553-91C74F955F76}" dt="2025-03-04T14:06:32.488" v="1234" actId="1076"/>
          <ac:spMkLst>
            <pc:docMk/>
            <pc:sldMk cId="3124024734" sldId="313"/>
            <ac:spMk id="28" creationId="{88E54C79-CC26-2186-4605-93256CFB3390}"/>
          </ac:spMkLst>
        </pc:spChg>
        <pc:spChg chg="mod">
          <ac:chgData name="Benjamin Stratton" userId="b9a80553-efe1-4cd5-a38c-6e1f266300b8" providerId="ADAL" clId="{2E8995AF-9238-4098-A553-91C74F955F76}" dt="2025-03-04T14:06:32.488" v="1234" actId="1076"/>
          <ac:spMkLst>
            <pc:docMk/>
            <pc:sldMk cId="3124024734" sldId="313"/>
            <ac:spMk id="40" creationId="{6A2A360A-6C63-1431-EFA1-F725431FF112}"/>
          </ac:spMkLst>
        </pc:spChg>
        <pc:picChg chg="add mod">
          <ac:chgData name="Benjamin Stratton" userId="b9a80553-efe1-4cd5-a38c-6e1f266300b8" providerId="ADAL" clId="{2E8995AF-9238-4098-A553-91C74F955F76}" dt="2025-03-04T14:05:51.299" v="1231" actId="1076"/>
          <ac:picMkLst>
            <pc:docMk/>
            <pc:sldMk cId="3124024734" sldId="313"/>
            <ac:picMk id="4" creationId="{88C86D79-1F67-4289-5880-276A32B0FD0C}"/>
          </ac:picMkLst>
        </pc:picChg>
        <pc:picChg chg="mod">
          <ac:chgData name="Benjamin Stratton" userId="b9a80553-efe1-4cd5-a38c-6e1f266300b8" providerId="ADAL" clId="{2E8995AF-9238-4098-A553-91C74F955F76}" dt="2025-03-04T14:06:32.488" v="1234" actId="1076"/>
          <ac:picMkLst>
            <pc:docMk/>
            <pc:sldMk cId="3124024734" sldId="313"/>
            <ac:picMk id="16" creationId="{1549E698-80C2-C03A-CC95-C48B5919C594}"/>
          </ac:picMkLst>
        </pc:picChg>
        <pc:picChg chg="mod">
          <ac:chgData name="Benjamin Stratton" userId="b9a80553-efe1-4cd5-a38c-6e1f266300b8" providerId="ADAL" clId="{2E8995AF-9238-4098-A553-91C74F955F76}" dt="2025-03-04T14:06:32.488" v="1234" actId="1076"/>
          <ac:picMkLst>
            <pc:docMk/>
            <pc:sldMk cId="3124024734" sldId="313"/>
            <ac:picMk id="18" creationId="{7E414D3D-382A-467B-6DAE-F84B7D0145F8}"/>
          </ac:picMkLst>
        </pc:picChg>
        <pc:picChg chg="mod">
          <ac:chgData name="Benjamin Stratton" userId="b9a80553-efe1-4cd5-a38c-6e1f266300b8" providerId="ADAL" clId="{2E8995AF-9238-4098-A553-91C74F955F76}" dt="2025-03-04T14:06:32.488" v="1234" actId="1076"/>
          <ac:picMkLst>
            <pc:docMk/>
            <pc:sldMk cId="3124024734" sldId="313"/>
            <ac:picMk id="22" creationId="{BB96ED2D-361F-EEF7-02B4-EF048B8D4862}"/>
          </ac:picMkLst>
        </pc:picChg>
        <pc:picChg chg="mod">
          <ac:chgData name="Benjamin Stratton" userId="b9a80553-efe1-4cd5-a38c-6e1f266300b8" providerId="ADAL" clId="{2E8995AF-9238-4098-A553-91C74F955F76}" dt="2025-03-04T14:06:32.488" v="1234" actId="1076"/>
          <ac:picMkLst>
            <pc:docMk/>
            <pc:sldMk cId="3124024734" sldId="313"/>
            <ac:picMk id="24" creationId="{97060B71-7647-CFBC-CC5D-B021A59777DF}"/>
          </ac:picMkLst>
        </pc:picChg>
        <pc:picChg chg="mod">
          <ac:chgData name="Benjamin Stratton" userId="b9a80553-efe1-4cd5-a38c-6e1f266300b8" providerId="ADAL" clId="{2E8995AF-9238-4098-A553-91C74F955F76}" dt="2025-03-04T14:06:01.518" v="1232" actId="1076"/>
          <ac:picMkLst>
            <pc:docMk/>
            <pc:sldMk cId="3124024734" sldId="313"/>
            <ac:picMk id="32" creationId="{27FDC788-5024-8D3C-B95A-AFE994180C3D}"/>
          </ac:picMkLst>
        </pc:picChg>
        <pc:picChg chg="mod">
          <ac:chgData name="Benjamin Stratton" userId="b9a80553-efe1-4cd5-a38c-6e1f266300b8" providerId="ADAL" clId="{2E8995AF-9238-4098-A553-91C74F955F76}" dt="2025-03-04T14:06:32.488" v="1234" actId="1076"/>
          <ac:picMkLst>
            <pc:docMk/>
            <pc:sldMk cId="3124024734" sldId="313"/>
            <ac:picMk id="36" creationId="{D682A0AF-52BF-470B-0579-75045A79D99F}"/>
          </ac:picMkLst>
        </pc:picChg>
        <pc:picChg chg="mod">
          <ac:chgData name="Benjamin Stratton" userId="b9a80553-efe1-4cd5-a38c-6e1f266300b8" providerId="ADAL" clId="{2E8995AF-9238-4098-A553-91C74F955F76}" dt="2025-03-04T14:06:32.488" v="1234" actId="1076"/>
          <ac:picMkLst>
            <pc:docMk/>
            <pc:sldMk cId="3124024734" sldId="313"/>
            <ac:picMk id="37" creationId="{9A53A602-8CF0-C59D-6C0D-DD9853661364}"/>
          </ac:picMkLst>
        </pc:picChg>
        <pc:picChg chg="mod">
          <ac:chgData name="Benjamin Stratton" userId="b9a80553-efe1-4cd5-a38c-6e1f266300b8" providerId="ADAL" clId="{2E8995AF-9238-4098-A553-91C74F955F76}" dt="2025-03-04T14:06:32.488" v="1234" actId="1076"/>
          <ac:picMkLst>
            <pc:docMk/>
            <pc:sldMk cId="3124024734" sldId="313"/>
            <ac:picMk id="39" creationId="{7EFDD5AE-1A90-08FF-628F-7C6780811E6F}"/>
          </ac:picMkLst>
        </pc:picChg>
        <pc:picChg chg="mod">
          <ac:chgData name="Benjamin Stratton" userId="b9a80553-efe1-4cd5-a38c-6e1f266300b8" providerId="ADAL" clId="{2E8995AF-9238-4098-A553-91C74F955F76}" dt="2025-03-04T14:06:32.488" v="1234" actId="1076"/>
          <ac:picMkLst>
            <pc:docMk/>
            <pc:sldMk cId="3124024734" sldId="313"/>
            <ac:picMk id="42" creationId="{E1D673ED-CD43-2C29-5320-9A26C18ED5FA}"/>
          </ac:picMkLst>
        </pc:picChg>
        <pc:picChg chg="del">
          <ac:chgData name="Benjamin Stratton" userId="b9a80553-efe1-4cd5-a38c-6e1f266300b8" providerId="ADAL" clId="{2E8995AF-9238-4098-A553-91C74F955F76}" dt="2025-03-14T17:43:26.176" v="1564" actId="478"/>
          <ac:picMkLst>
            <pc:docMk/>
            <pc:sldMk cId="3124024734" sldId="313"/>
            <ac:picMk id="44" creationId="{F92EE240-5BFD-E132-0946-25D706E0CED0}"/>
          </ac:picMkLst>
        </pc:picChg>
        <pc:cxnChg chg="mod">
          <ac:chgData name="Benjamin Stratton" userId="b9a80553-efe1-4cd5-a38c-6e1f266300b8" providerId="ADAL" clId="{2E8995AF-9238-4098-A553-91C74F955F76}" dt="2025-03-04T14:06:01.518" v="1232" actId="1076"/>
          <ac:cxnSpMkLst>
            <pc:docMk/>
            <pc:sldMk cId="3124024734" sldId="313"/>
            <ac:cxnSpMk id="30" creationId="{68842074-5B4D-2FB1-1504-215676B5A6D3}"/>
          </ac:cxnSpMkLst>
        </pc:cxnChg>
      </pc:sldChg>
      <pc:sldChg chg="addSp delSp modSp mod addAnim delAnim">
        <pc:chgData name="Benjamin Stratton" userId="b9a80553-efe1-4cd5-a38c-6e1f266300b8" providerId="ADAL" clId="{2E8995AF-9238-4098-A553-91C74F955F76}" dt="2025-02-19T12:10:02.281" v="937" actId="21"/>
        <pc:sldMkLst>
          <pc:docMk/>
          <pc:sldMk cId="3036010281" sldId="314"/>
        </pc:sldMkLst>
        <pc:spChg chg="mod">
          <ac:chgData name="Benjamin Stratton" userId="b9a80553-efe1-4cd5-a38c-6e1f266300b8" providerId="ADAL" clId="{2E8995AF-9238-4098-A553-91C74F955F76}" dt="2025-02-19T09:53:47.342" v="837" actId="6549"/>
          <ac:spMkLst>
            <pc:docMk/>
            <pc:sldMk cId="3036010281" sldId="314"/>
            <ac:spMk id="45" creationId="{BD65D861-BA90-9B70-9435-65DC5D7E3CD1}"/>
          </ac:spMkLst>
        </pc:spChg>
      </pc:sldChg>
      <pc:sldChg chg="delSp modSp mod delAnim modShow">
        <pc:chgData name="Benjamin Stratton" userId="b9a80553-efe1-4cd5-a38c-6e1f266300b8" providerId="ADAL" clId="{2E8995AF-9238-4098-A553-91C74F955F76}" dt="2025-03-04T14:20:58.072" v="1280" actId="729"/>
        <pc:sldMkLst>
          <pc:docMk/>
          <pc:sldMk cId="2887168371" sldId="316"/>
        </pc:sldMkLst>
        <pc:spChg chg="mod">
          <ac:chgData name="Benjamin Stratton" userId="b9a80553-efe1-4cd5-a38c-6e1f266300b8" providerId="ADAL" clId="{2E8995AF-9238-4098-A553-91C74F955F76}" dt="2025-02-19T10:31:51.489" v="879" actId="20577"/>
          <ac:spMkLst>
            <pc:docMk/>
            <pc:sldMk cId="2887168371" sldId="316"/>
            <ac:spMk id="32" creationId="{6143B509-3D92-3587-E6E7-862F4F241DE3}"/>
          </ac:spMkLst>
        </pc:spChg>
      </pc:sldChg>
      <pc:sldChg chg="addSp delSp modSp mod modAnim">
        <pc:chgData name="Benjamin Stratton" userId="b9a80553-efe1-4cd5-a38c-6e1f266300b8" providerId="ADAL" clId="{2E8995AF-9238-4098-A553-91C74F955F76}" dt="2025-03-04T14:01:05.018" v="1194" actId="20577"/>
        <pc:sldMkLst>
          <pc:docMk/>
          <pc:sldMk cId="3804877124" sldId="317"/>
        </pc:sldMkLst>
        <pc:spChg chg="mod">
          <ac:chgData name="Benjamin Stratton" userId="b9a80553-efe1-4cd5-a38c-6e1f266300b8" providerId="ADAL" clId="{2E8995AF-9238-4098-A553-91C74F955F76}" dt="2025-03-04T13:58:46.563" v="1178" actId="1076"/>
          <ac:spMkLst>
            <pc:docMk/>
            <pc:sldMk cId="3804877124" sldId="317"/>
            <ac:spMk id="22" creationId="{FCA477EE-235A-6284-95F9-0C899F295389}"/>
          </ac:spMkLst>
        </pc:spChg>
        <pc:spChg chg="add mod">
          <ac:chgData name="Benjamin Stratton" userId="b9a80553-efe1-4cd5-a38c-6e1f266300b8" providerId="ADAL" clId="{2E8995AF-9238-4098-A553-91C74F955F76}" dt="2025-03-04T14:01:05.018" v="1194" actId="20577"/>
          <ac:spMkLst>
            <pc:docMk/>
            <pc:sldMk cId="3804877124" sldId="317"/>
            <ac:spMk id="23" creationId="{79B03910-E98F-716C-9266-2CD222643688}"/>
          </ac:spMkLst>
        </pc:spChg>
        <pc:spChg chg="mod">
          <ac:chgData name="Benjamin Stratton" userId="b9a80553-efe1-4cd5-a38c-6e1f266300b8" providerId="ADAL" clId="{2E8995AF-9238-4098-A553-91C74F955F76}" dt="2025-03-04T13:58:46.563" v="1178" actId="1076"/>
          <ac:spMkLst>
            <pc:docMk/>
            <pc:sldMk cId="3804877124" sldId="317"/>
            <ac:spMk id="25" creationId="{E6186510-B1C0-AB03-BC52-634D2CC64646}"/>
          </ac:spMkLst>
        </pc:spChg>
        <pc:picChg chg="mod">
          <ac:chgData name="Benjamin Stratton" userId="b9a80553-efe1-4cd5-a38c-6e1f266300b8" providerId="ADAL" clId="{2E8995AF-9238-4098-A553-91C74F955F76}" dt="2025-03-04T13:58:46.563" v="1178" actId="1076"/>
          <ac:picMkLst>
            <pc:docMk/>
            <pc:sldMk cId="3804877124" sldId="317"/>
            <ac:picMk id="18" creationId="{084319A0-3E88-4ECB-703C-C30883B16033}"/>
          </ac:picMkLst>
        </pc:picChg>
        <pc:cxnChg chg="add mod">
          <ac:chgData name="Benjamin Stratton" userId="b9a80553-efe1-4cd5-a38c-6e1f266300b8" providerId="ADAL" clId="{2E8995AF-9238-4098-A553-91C74F955F76}" dt="2025-03-04T13:54:40.554" v="1081" actId="692"/>
          <ac:cxnSpMkLst>
            <pc:docMk/>
            <pc:sldMk cId="3804877124" sldId="317"/>
            <ac:cxnSpMk id="4" creationId="{A52AED16-4313-CD96-75C8-D4283C6EA363}"/>
          </ac:cxnSpMkLst>
        </pc:cxnChg>
        <pc:cxnChg chg="add mod">
          <ac:chgData name="Benjamin Stratton" userId="b9a80553-efe1-4cd5-a38c-6e1f266300b8" providerId="ADAL" clId="{2E8995AF-9238-4098-A553-91C74F955F76}" dt="2025-03-04T13:54:40.554" v="1081" actId="692"/>
          <ac:cxnSpMkLst>
            <pc:docMk/>
            <pc:sldMk cId="3804877124" sldId="317"/>
            <ac:cxnSpMk id="9" creationId="{FD7C3993-85C2-3C0E-15A7-4A3AE870839B}"/>
          </ac:cxnSpMkLst>
        </pc:cxnChg>
        <pc:cxnChg chg="mod">
          <ac:chgData name="Benjamin Stratton" userId="b9a80553-efe1-4cd5-a38c-6e1f266300b8" providerId="ADAL" clId="{2E8995AF-9238-4098-A553-91C74F955F76}" dt="2025-03-04T13:58:46.563" v="1178" actId="1076"/>
          <ac:cxnSpMkLst>
            <pc:docMk/>
            <pc:sldMk cId="3804877124" sldId="317"/>
            <ac:cxnSpMk id="15" creationId="{EA712CDF-0F3F-2218-1A31-1EA8AD710CEE}"/>
          </ac:cxnSpMkLst>
        </pc:cxnChg>
        <pc:cxnChg chg="mod">
          <ac:chgData name="Benjamin Stratton" userId="b9a80553-efe1-4cd5-a38c-6e1f266300b8" providerId="ADAL" clId="{2E8995AF-9238-4098-A553-91C74F955F76}" dt="2025-03-04T13:58:46.563" v="1178" actId="1076"/>
          <ac:cxnSpMkLst>
            <pc:docMk/>
            <pc:sldMk cId="3804877124" sldId="317"/>
            <ac:cxnSpMk id="17" creationId="{2377BB75-9650-03AE-7800-6C47B24DA50A}"/>
          </ac:cxnSpMkLst>
        </pc:cxnChg>
        <pc:cxnChg chg="mod">
          <ac:chgData name="Benjamin Stratton" userId="b9a80553-efe1-4cd5-a38c-6e1f266300b8" providerId="ADAL" clId="{2E8995AF-9238-4098-A553-91C74F955F76}" dt="2025-03-04T13:58:46.563" v="1178" actId="1076"/>
          <ac:cxnSpMkLst>
            <pc:docMk/>
            <pc:sldMk cId="3804877124" sldId="317"/>
            <ac:cxnSpMk id="19" creationId="{9638850D-01EE-8F3C-406C-8CF6BDF77693}"/>
          </ac:cxnSpMkLst>
        </pc:cxnChg>
        <pc:cxnChg chg="add mod">
          <ac:chgData name="Benjamin Stratton" userId="b9a80553-efe1-4cd5-a38c-6e1f266300b8" providerId="ADAL" clId="{2E8995AF-9238-4098-A553-91C74F955F76}" dt="2025-03-04T13:54:40.554" v="1081" actId="692"/>
          <ac:cxnSpMkLst>
            <pc:docMk/>
            <pc:sldMk cId="3804877124" sldId="317"/>
            <ac:cxnSpMk id="20" creationId="{24E53B34-76E3-7FA4-73BC-D3F88C0D7440}"/>
          </ac:cxnSpMkLst>
        </pc:cxnChg>
        <pc:cxnChg chg="mod">
          <ac:chgData name="Benjamin Stratton" userId="b9a80553-efe1-4cd5-a38c-6e1f266300b8" providerId="ADAL" clId="{2E8995AF-9238-4098-A553-91C74F955F76}" dt="2025-03-04T13:58:46.563" v="1178" actId="1076"/>
          <ac:cxnSpMkLst>
            <pc:docMk/>
            <pc:sldMk cId="3804877124" sldId="317"/>
            <ac:cxnSpMk id="24" creationId="{E2622AC5-CE17-31C6-B4BA-341DA6984C45}"/>
          </ac:cxnSpMkLst>
        </pc:cxnChg>
        <pc:cxnChg chg="add mod">
          <ac:chgData name="Benjamin Stratton" userId="b9a80553-efe1-4cd5-a38c-6e1f266300b8" providerId="ADAL" clId="{2E8995AF-9238-4098-A553-91C74F955F76}" dt="2025-03-04T13:55:49.306" v="1129" actId="14100"/>
          <ac:cxnSpMkLst>
            <pc:docMk/>
            <pc:sldMk cId="3804877124" sldId="317"/>
            <ac:cxnSpMk id="26" creationId="{E679FED7-5984-AB76-67E3-FF92A881C0CD}"/>
          </ac:cxnSpMkLst>
        </pc:cxnChg>
        <pc:cxnChg chg="mod">
          <ac:chgData name="Benjamin Stratton" userId="b9a80553-efe1-4cd5-a38c-6e1f266300b8" providerId="ADAL" clId="{2E8995AF-9238-4098-A553-91C74F955F76}" dt="2025-03-04T13:58:46.563" v="1178" actId="1076"/>
          <ac:cxnSpMkLst>
            <pc:docMk/>
            <pc:sldMk cId="3804877124" sldId="317"/>
            <ac:cxnSpMk id="28" creationId="{89E281DE-9CF8-43C4-CE36-DFEEC716E97E}"/>
          </ac:cxnSpMkLst>
        </pc:cxnChg>
      </pc:sldChg>
      <pc:sldChg chg="addSp delSp modSp mod">
        <pc:chgData name="Benjamin Stratton" userId="b9a80553-efe1-4cd5-a38c-6e1f266300b8" providerId="ADAL" clId="{2E8995AF-9238-4098-A553-91C74F955F76}" dt="2025-03-04T15:24:47.413" v="1425" actId="1076"/>
        <pc:sldMkLst>
          <pc:docMk/>
          <pc:sldMk cId="1313675821" sldId="318"/>
        </pc:sldMkLst>
        <pc:spChg chg="mod">
          <ac:chgData name="Benjamin Stratton" userId="b9a80553-efe1-4cd5-a38c-6e1f266300b8" providerId="ADAL" clId="{2E8995AF-9238-4098-A553-91C74F955F76}" dt="2025-03-04T15:24:47.413" v="1425" actId="1076"/>
          <ac:spMkLst>
            <pc:docMk/>
            <pc:sldMk cId="1313675821" sldId="318"/>
            <ac:spMk id="33" creationId="{C91267BF-FFC3-2396-643A-B41E056EFBC5}"/>
          </ac:spMkLst>
        </pc:spChg>
        <pc:picChg chg="add mod ord">
          <ac:chgData name="Benjamin Stratton" userId="b9a80553-efe1-4cd5-a38c-6e1f266300b8" providerId="ADAL" clId="{2E8995AF-9238-4098-A553-91C74F955F76}" dt="2025-03-04T15:22:28.668" v="1412" actId="1076"/>
          <ac:picMkLst>
            <pc:docMk/>
            <pc:sldMk cId="1313675821" sldId="318"/>
            <ac:picMk id="9" creationId="{53151A5C-DBF6-7466-CFC1-634E933183DB}"/>
          </ac:picMkLst>
        </pc:picChg>
        <pc:cxnChg chg="mod">
          <ac:chgData name="Benjamin Stratton" userId="b9a80553-efe1-4cd5-a38c-6e1f266300b8" providerId="ADAL" clId="{2E8995AF-9238-4098-A553-91C74F955F76}" dt="2025-03-04T15:24:47.413" v="1425" actId="1076"/>
          <ac:cxnSpMkLst>
            <pc:docMk/>
            <pc:sldMk cId="1313675821" sldId="318"/>
            <ac:cxnSpMk id="36" creationId="{6AF7542E-CDC6-6204-7925-660E93F79616}"/>
          </ac:cxnSpMkLst>
        </pc:cxnChg>
      </pc:sldChg>
      <pc:sldChg chg="mod modShow">
        <pc:chgData name="Benjamin Stratton" userId="b9a80553-efe1-4cd5-a38c-6e1f266300b8" providerId="ADAL" clId="{2E8995AF-9238-4098-A553-91C74F955F76}" dt="2025-02-19T12:45:41.217" v="954" actId="729"/>
        <pc:sldMkLst>
          <pc:docMk/>
          <pc:sldMk cId="1701817932" sldId="319"/>
        </pc:sldMkLst>
      </pc:sldChg>
      <pc:sldChg chg="ord">
        <pc:chgData name="Benjamin Stratton" userId="b9a80553-efe1-4cd5-a38c-6e1f266300b8" providerId="ADAL" clId="{2E8995AF-9238-4098-A553-91C74F955F76}" dt="2025-02-19T10:36:36.846" v="881"/>
        <pc:sldMkLst>
          <pc:docMk/>
          <pc:sldMk cId="3054026524" sldId="321"/>
        </pc:sldMkLst>
      </pc:sldChg>
      <pc:sldChg chg="addSp delSp modSp mod">
        <pc:chgData name="Benjamin Stratton" userId="b9a80553-efe1-4cd5-a38c-6e1f266300b8" providerId="ADAL" clId="{2E8995AF-9238-4098-A553-91C74F955F76}" dt="2025-03-04T15:23:49.817" v="1424" actId="1076"/>
        <pc:sldMkLst>
          <pc:docMk/>
          <pc:sldMk cId="3627413828" sldId="322"/>
        </pc:sldMkLst>
        <pc:spChg chg="mod">
          <ac:chgData name="Benjamin Stratton" userId="b9a80553-efe1-4cd5-a38c-6e1f266300b8" providerId="ADAL" clId="{2E8995AF-9238-4098-A553-91C74F955F76}" dt="2025-02-19T11:08:23.436" v="899" actId="6549"/>
          <ac:spMkLst>
            <pc:docMk/>
            <pc:sldMk cId="3627413828" sldId="322"/>
            <ac:spMk id="16" creationId="{11F268A5-BAAF-90F0-0A68-4EB710C4B698}"/>
          </ac:spMkLst>
        </pc:spChg>
        <pc:picChg chg="add mod ord">
          <ac:chgData name="Benjamin Stratton" userId="b9a80553-efe1-4cd5-a38c-6e1f266300b8" providerId="ADAL" clId="{2E8995AF-9238-4098-A553-91C74F955F76}" dt="2025-03-04T15:23:49.817" v="1424" actId="1076"/>
          <ac:picMkLst>
            <pc:docMk/>
            <pc:sldMk cId="3627413828" sldId="322"/>
            <ac:picMk id="3" creationId="{18A6EAE2-3F6A-DA72-C5EE-3050E5D805DE}"/>
          </ac:picMkLst>
        </pc:picChg>
      </pc:sldChg>
      <pc:sldChg chg="ord">
        <pc:chgData name="Benjamin Stratton" userId="b9a80553-efe1-4cd5-a38c-6e1f266300b8" providerId="ADAL" clId="{2E8995AF-9238-4098-A553-91C74F955F76}" dt="2025-02-19T10:36:36.846" v="881"/>
        <pc:sldMkLst>
          <pc:docMk/>
          <pc:sldMk cId="1248192781" sldId="323"/>
        </pc:sldMkLst>
      </pc:sldChg>
      <pc:sldChg chg="ord">
        <pc:chgData name="Benjamin Stratton" userId="b9a80553-efe1-4cd5-a38c-6e1f266300b8" providerId="ADAL" clId="{2E8995AF-9238-4098-A553-91C74F955F76}" dt="2025-02-19T10:36:36.846" v="881"/>
        <pc:sldMkLst>
          <pc:docMk/>
          <pc:sldMk cId="2435298556" sldId="324"/>
        </pc:sldMkLst>
      </pc:sldChg>
      <pc:sldChg chg="ord">
        <pc:chgData name="Benjamin Stratton" userId="b9a80553-efe1-4cd5-a38c-6e1f266300b8" providerId="ADAL" clId="{2E8995AF-9238-4098-A553-91C74F955F76}" dt="2025-02-19T10:36:36.846" v="881"/>
        <pc:sldMkLst>
          <pc:docMk/>
          <pc:sldMk cId="1097733328" sldId="327"/>
        </pc:sldMkLst>
      </pc:sldChg>
      <pc:sldChg chg="modSp mod">
        <pc:chgData name="Benjamin Stratton" userId="b9a80553-efe1-4cd5-a38c-6e1f266300b8" providerId="ADAL" clId="{2E8995AF-9238-4098-A553-91C74F955F76}" dt="2025-03-14T17:41:48.090" v="1563" actId="20577"/>
        <pc:sldMkLst>
          <pc:docMk/>
          <pc:sldMk cId="4106411355" sldId="329"/>
        </pc:sldMkLst>
        <pc:spChg chg="mod">
          <ac:chgData name="Benjamin Stratton" userId="b9a80553-efe1-4cd5-a38c-6e1f266300b8" providerId="ADAL" clId="{2E8995AF-9238-4098-A553-91C74F955F76}" dt="2025-03-14T17:41:48.090" v="1563" actId="20577"/>
          <ac:spMkLst>
            <pc:docMk/>
            <pc:sldMk cId="4106411355" sldId="329"/>
            <ac:spMk id="3" creationId="{9993A5BC-5477-167C-3A95-AA46C1399586}"/>
          </ac:spMkLst>
        </pc:spChg>
      </pc:sldChg>
      <pc:sldChg chg="addSp delSp modSp mod modShow">
        <pc:chgData name="Benjamin Stratton" userId="b9a80553-efe1-4cd5-a38c-6e1f266300b8" providerId="ADAL" clId="{2E8995AF-9238-4098-A553-91C74F955F76}" dt="2025-02-20T10:51:23.369" v="968" actId="729"/>
        <pc:sldMkLst>
          <pc:docMk/>
          <pc:sldMk cId="1512285386" sldId="331"/>
        </pc:sldMkLst>
      </pc:sldChg>
      <pc:sldChg chg="addSp delSp modSp add mod modAnim">
        <pc:chgData name="Benjamin Stratton" userId="b9a80553-efe1-4cd5-a38c-6e1f266300b8" providerId="ADAL" clId="{2E8995AF-9238-4098-A553-91C74F955F76}" dt="2025-02-18T19:55:49.973" v="490"/>
        <pc:sldMkLst>
          <pc:docMk/>
          <pc:sldMk cId="1743282119" sldId="332"/>
        </pc:sldMkLst>
        <pc:spChg chg="add mod">
          <ac:chgData name="Benjamin Stratton" userId="b9a80553-efe1-4cd5-a38c-6e1f266300b8" providerId="ADAL" clId="{2E8995AF-9238-4098-A553-91C74F955F76}" dt="2025-02-18T19:52:06.640" v="311" actId="1076"/>
          <ac:spMkLst>
            <pc:docMk/>
            <pc:sldMk cId="1743282119" sldId="332"/>
            <ac:spMk id="5" creationId="{9EE12CA7-6251-D9E4-16A5-376B834DCA20}"/>
          </ac:spMkLst>
        </pc:spChg>
        <pc:spChg chg="add mod">
          <ac:chgData name="Benjamin Stratton" userId="b9a80553-efe1-4cd5-a38c-6e1f266300b8" providerId="ADAL" clId="{2E8995AF-9238-4098-A553-91C74F955F76}" dt="2025-02-18T19:55:23.380" v="480" actId="1076"/>
          <ac:spMkLst>
            <pc:docMk/>
            <pc:sldMk cId="1743282119" sldId="332"/>
            <ac:spMk id="12" creationId="{711C8D36-83F5-24B9-BC43-BEC6B01B5956}"/>
          </ac:spMkLst>
        </pc:spChg>
        <pc:spChg chg="mod">
          <ac:chgData name="Benjamin Stratton" userId="b9a80553-efe1-4cd5-a38c-6e1f266300b8" providerId="ADAL" clId="{2E8995AF-9238-4098-A553-91C74F955F76}" dt="2025-02-18T19:52:11.859" v="313" actId="1076"/>
          <ac:spMkLst>
            <pc:docMk/>
            <pc:sldMk cId="1743282119" sldId="332"/>
            <ac:spMk id="16" creationId="{EA9901E8-36B8-5C1E-F240-C599AD70A4F8}"/>
          </ac:spMkLst>
        </pc:spChg>
        <pc:picChg chg="add mod">
          <ac:chgData name="Benjamin Stratton" userId="b9a80553-efe1-4cd5-a38c-6e1f266300b8" providerId="ADAL" clId="{2E8995AF-9238-4098-A553-91C74F955F76}" dt="2025-02-18T19:52:11.859" v="313" actId="1076"/>
          <ac:picMkLst>
            <pc:docMk/>
            <pc:sldMk cId="1743282119" sldId="332"/>
            <ac:picMk id="4" creationId="{42961AEF-F313-AC85-332C-0EF37BEAE157}"/>
          </ac:picMkLst>
        </pc:picChg>
        <pc:picChg chg="add mod">
          <ac:chgData name="Benjamin Stratton" userId="b9a80553-efe1-4cd5-a38c-6e1f266300b8" providerId="ADAL" clId="{2E8995AF-9238-4098-A553-91C74F955F76}" dt="2025-02-18T19:52:11.859" v="313" actId="1076"/>
          <ac:picMkLst>
            <pc:docMk/>
            <pc:sldMk cId="1743282119" sldId="332"/>
            <ac:picMk id="10" creationId="{E30DDAFF-BB6C-44B2-88D5-19A2D2F96F89}"/>
          </ac:picMkLst>
        </pc:picChg>
        <pc:cxnChg chg="add mod">
          <ac:chgData name="Benjamin Stratton" userId="b9a80553-efe1-4cd5-a38c-6e1f266300b8" providerId="ADAL" clId="{2E8995AF-9238-4098-A553-91C74F955F76}" dt="2025-02-18T19:55:43.121" v="489" actId="14100"/>
          <ac:cxnSpMkLst>
            <pc:docMk/>
            <pc:sldMk cId="1743282119" sldId="332"/>
            <ac:cxnSpMk id="17" creationId="{25B271D9-F52B-63DB-ED17-F3862AC1A0F0}"/>
          </ac:cxnSpMkLst>
        </pc:cxnChg>
      </pc:sldChg>
      <pc:sldChg chg="addSp delSp modSp add mod delAnim modAnim">
        <pc:chgData name="Benjamin Stratton" userId="b9a80553-efe1-4cd5-a38c-6e1f266300b8" providerId="ADAL" clId="{2E8995AF-9238-4098-A553-91C74F955F76}" dt="2025-02-19T12:11:02.835" v="953"/>
        <pc:sldMkLst>
          <pc:docMk/>
          <pc:sldMk cId="2067233026" sldId="333"/>
        </pc:sldMkLst>
        <pc:spChg chg="add mod">
          <ac:chgData name="Benjamin Stratton" userId="b9a80553-efe1-4cd5-a38c-6e1f266300b8" providerId="ADAL" clId="{2E8995AF-9238-4098-A553-91C74F955F76}" dt="2025-02-19T12:10:42.744" v="949" actId="1076"/>
          <ac:spMkLst>
            <pc:docMk/>
            <pc:sldMk cId="2067233026" sldId="333"/>
            <ac:spMk id="8" creationId="{AD81C1FD-0609-86CD-F6F5-C2F6C61A9B5A}"/>
          </ac:spMkLst>
        </pc:spChg>
      </pc:sldChg>
      <pc:sldChg chg="new del">
        <pc:chgData name="Benjamin Stratton" userId="b9a80553-efe1-4cd5-a38c-6e1f266300b8" providerId="ADAL" clId="{2E8995AF-9238-4098-A553-91C74F955F76}" dt="2025-02-19T10:36:49.881" v="883" actId="2696"/>
        <pc:sldMkLst>
          <pc:docMk/>
          <pc:sldMk cId="2571367934" sldId="333"/>
        </pc:sldMkLst>
      </pc:sldChg>
      <pc:sldChg chg="add mod modShow">
        <pc:chgData name="Benjamin Stratton" userId="b9a80553-efe1-4cd5-a38c-6e1f266300b8" providerId="ADAL" clId="{2E8995AF-9238-4098-A553-91C74F955F76}" dt="2025-03-04T14:20:39.827" v="1278" actId="729"/>
        <pc:sldMkLst>
          <pc:docMk/>
          <pc:sldMk cId="3331240238" sldId="334"/>
        </pc:sldMkLst>
      </pc:sldChg>
      <pc:sldChg chg="delSp modSp add mod">
        <pc:chgData name="Benjamin Stratton" userId="b9a80553-efe1-4cd5-a38c-6e1f266300b8" providerId="ADAL" clId="{2E8995AF-9238-4098-A553-91C74F955F76}" dt="2025-03-04T14:24:01.539" v="1296" actId="6549"/>
        <pc:sldMkLst>
          <pc:docMk/>
          <pc:sldMk cId="778443061" sldId="335"/>
        </pc:sldMkLst>
        <pc:spChg chg="mod">
          <ac:chgData name="Benjamin Stratton" userId="b9a80553-efe1-4cd5-a38c-6e1f266300b8" providerId="ADAL" clId="{2E8995AF-9238-4098-A553-91C74F955F76}" dt="2025-03-04T14:23:08.691" v="1294" actId="1076"/>
          <ac:spMkLst>
            <pc:docMk/>
            <pc:sldMk cId="778443061" sldId="335"/>
            <ac:spMk id="24" creationId="{B692CF0F-49DA-AE62-CFE0-9A49EC541167}"/>
          </ac:spMkLst>
        </pc:spChg>
        <pc:spChg chg="mod">
          <ac:chgData name="Benjamin Stratton" userId="b9a80553-efe1-4cd5-a38c-6e1f266300b8" providerId="ADAL" clId="{2E8995AF-9238-4098-A553-91C74F955F76}" dt="2025-03-04T14:24:01.539" v="1296" actId="6549"/>
          <ac:spMkLst>
            <pc:docMk/>
            <pc:sldMk cId="778443061" sldId="335"/>
            <ac:spMk id="32" creationId="{6AB614F4-C2C6-A244-E737-DDC23C103BD7}"/>
          </ac:spMkLst>
        </pc:spChg>
        <pc:picChg chg="mod">
          <ac:chgData name="Benjamin Stratton" userId="b9a80553-efe1-4cd5-a38c-6e1f266300b8" providerId="ADAL" clId="{2E8995AF-9238-4098-A553-91C74F955F76}" dt="2025-03-04T14:23:08.691" v="1294" actId="1076"/>
          <ac:picMkLst>
            <pc:docMk/>
            <pc:sldMk cId="778443061" sldId="335"/>
            <ac:picMk id="21" creationId="{7A5769F7-E218-4BCE-30A2-370F210DD46E}"/>
          </ac:picMkLst>
        </pc:picChg>
        <pc:picChg chg="mod">
          <ac:chgData name="Benjamin Stratton" userId="b9a80553-efe1-4cd5-a38c-6e1f266300b8" providerId="ADAL" clId="{2E8995AF-9238-4098-A553-91C74F955F76}" dt="2025-03-04T14:23:08.691" v="1294" actId="1076"/>
          <ac:picMkLst>
            <pc:docMk/>
            <pc:sldMk cId="778443061" sldId="335"/>
            <ac:picMk id="23" creationId="{932B363A-8F61-0CD5-ADE4-DC6802E5B1E0}"/>
          </ac:picMkLst>
        </pc:picChg>
        <pc:picChg chg="mod">
          <ac:chgData name="Benjamin Stratton" userId="b9a80553-efe1-4cd5-a38c-6e1f266300b8" providerId="ADAL" clId="{2E8995AF-9238-4098-A553-91C74F955F76}" dt="2025-03-04T14:23:08.691" v="1294" actId="1076"/>
          <ac:picMkLst>
            <pc:docMk/>
            <pc:sldMk cId="778443061" sldId="335"/>
            <ac:picMk id="28" creationId="{317D5B55-291A-AA12-BA8B-A01F92194361}"/>
          </ac:picMkLst>
        </pc:picChg>
        <pc:picChg chg="mod">
          <ac:chgData name="Benjamin Stratton" userId="b9a80553-efe1-4cd5-a38c-6e1f266300b8" providerId="ADAL" clId="{2E8995AF-9238-4098-A553-91C74F955F76}" dt="2025-03-04T14:23:08.691" v="1294" actId="1076"/>
          <ac:picMkLst>
            <pc:docMk/>
            <pc:sldMk cId="778443061" sldId="335"/>
            <ac:picMk id="30" creationId="{8F6CFF08-87EA-9809-CA2F-48987ADA35DF}"/>
          </ac:picMkLst>
        </pc:picChg>
        <pc:picChg chg="mod">
          <ac:chgData name="Benjamin Stratton" userId="b9a80553-efe1-4cd5-a38c-6e1f266300b8" providerId="ADAL" clId="{2E8995AF-9238-4098-A553-91C74F955F76}" dt="2025-03-04T14:23:08.691" v="1294" actId="1076"/>
          <ac:picMkLst>
            <pc:docMk/>
            <pc:sldMk cId="778443061" sldId="335"/>
            <ac:picMk id="31" creationId="{6E11323D-4DAD-6CE4-F9E8-05090FADC6AD}"/>
          </ac:picMkLst>
        </pc:picChg>
      </pc:sldChg>
      <pc:sldChg chg="delSp add mod delAnim modShow">
        <pc:chgData name="Benjamin Stratton" userId="b9a80553-efe1-4cd5-a38c-6e1f266300b8" providerId="ADAL" clId="{2E8995AF-9238-4098-A553-91C74F955F76}" dt="2025-03-14T17:05:24.687" v="1431" actId="478"/>
        <pc:sldMkLst>
          <pc:docMk/>
          <pc:sldMk cId="2389761716" sldId="336"/>
        </pc:sldMkLst>
        <pc:picChg chg="del">
          <ac:chgData name="Benjamin Stratton" userId="b9a80553-efe1-4cd5-a38c-6e1f266300b8" providerId="ADAL" clId="{2E8995AF-9238-4098-A553-91C74F955F76}" dt="2025-03-14T17:05:24.687" v="1431" actId="478"/>
          <ac:picMkLst>
            <pc:docMk/>
            <pc:sldMk cId="2389761716" sldId="336"/>
            <ac:picMk id="12" creationId="{C1EE5EDB-AD53-1701-90B1-3C7A68BAD141}"/>
          </ac:picMkLst>
        </pc:picChg>
      </pc:sldChg>
    </pc:docChg>
  </pc:docChgLst>
  <pc:docChgLst>
    <pc:chgData name="Benjamin Stratton" userId="9cfe98d5fab7370f" providerId="LiveId" clId="{31EEEA5F-12DF-4F44-8F28-7EB7DB29BAB4}"/>
    <pc:docChg chg="undo custSel modSld sldOrd">
      <pc:chgData name="Benjamin Stratton" userId="9cfe98d5fab7370f" providerId="LiveId" clId="{31EEEA5F-12DF-4F44-8F28-7EB7DB29BAB4}" dt="2024-12-12T04:05:46.791" v="30"/>
      <pc:docMkLst>
        <pc:docMk/>
      </pc:docMkLst>
      <pc:sldChg chg="ord">
        <pc:chgData name="Benjamin Stratton" userId="9cfe98d5fab7370f" providerId="LiveId" clId="{31EEEA5F-12DF-4F44-8F28-7EB7DB29BAB4}" dt="2024-12-12T04:05:46.791" v="30"/>
        <pc:sldMkLst>
          <pc:docMk/>
          <pc:sldMk cId="148384233" sldId="311"/>
        </pc:sldMkLst>
      </pc:sldChg>
      <pc:sldChg chg="modSp">
        <pc:chgData name="Benjamin Stratton" userId="9cfe98d5fab7370f" providerId="LiveId" clId="{31EEEA5F-12DF-4F44-8F28-7EB7DB29BAB4}" dt="2024-12-10T14:19:34.762" v="26" actId="1076"/>
        <pc:sldMkLst>
          <pc:docMk/>
          <pc:sldMk cId="633580083" sldId="316"/>
        </pc:sldMkLst>
      </pc:sldChg>
      <pc:sldChg chg="modSp mod">
        <pc:chgData name="Benjamin Stratton" userId="9cfe98d5fab7370f" providerId="LiveId" clId="{31EEEA5F-12DF-4F44-8F28-7EB7DB29BAB4}" dt="2024-12-10T13:54:21.766" v="7" actId="6549"/>
        <pc:sldMkLst>
          <pc:docMk/>
          <pc:sldMk cId="2958587756" sldId="318"/>
        </pc:sldMkLst>
      </pc:sldChg>
      <pc:sldChg chg="delSp modSp mod delAnim">
        <pc:chgData name="Benjamin Stratton" userId="9cfe98d5fab7370f" providerId="LiveId" clId="{31EEEA5F-12DF-4F44-8F28-7EB7DB29BAB4}" dt="2024-12-10T14:22:39.369" v="28" actId="21"/>
        <pc:sldMkLst>
          <pc:docMk/>
          <pc:sldMk cId="2778428940" sldId="326"/>
        </pc:sldMkLst>
      </pc:sldChg>
      <pc:sldChg chg="modSp mod">
        <pc:chgData name="Benjamin Stratton" userId="9cfe98d5fab7370f" providerId="LiveId" clId="{31EEEA5F-12DF-4F44-8F28-7EB7DB29BAB4}" dt="2024-12-10T14:12:09.069" v="22" actId="108"/>
        <pc:sldMkLst>
          <pc:docMk/>
          <pc:sldMk cId="51214041" sldId="332"/>
        </pc:sldMkLst>
      </pc:sldChg>
    </pc:docChg>
  </pc:docChgLst>
  <pc:docChgLst>
    <pc:chgData name="Benjamin Stratton" userId="b9a80553-efe1-4cd5-a38c-6e1f266300b8" providerId="ADAL" clId="{8CA81960-0551-4641-8D6F-6D3B114E8702}"/>
    <pc:docChg chg="undo custSel addSld delSld modSld sldOrd">
      <pc:chgData name="Benjamin Stratton" userId="b9a80553-efe1-4cd5-a38c-6e1f266300b8" providerId="ADAL" clId="{8CA81960-0551-4641-8D6F-6D3B114E8702}" dt="2025-02-18T17:46:54.291" v="2604"/>
      <pc:docMkLst>
        <pc:docMk/>
      </pc:docMkLst>
      <pc:sldChg chg="modSp">
        <pc:chgData name="Benjamin Stratton" userId="b9a80553-efe1-4cd5-a38c-6e1f266300b8" providerId="ADAL" clId="{8CA81960-0551-4641-8D6F-6D3B114E8702}" dt="2025-02-18T16:56:09.222" v="2009" actId="20577"/>
        <pc:sldMkLst>
          <pc:docMk/>
          <pc:sldMk cId="447403546" sldId="289"/>
        </pc:sldMkLst>
        <pc:spChg chg="mod">
          <ac:chgData name="Benjamin Stratton" userId="b9a80553-efe1-4cd5-a38c-6e1f266300b8" providerId="ADAL" clId="{8CA81960-0551-4641-8D6F-6D3B114E8702}" dt="2025-02-18T16:56:09.222" v="2009" actId="20577"/>
          <ac:spMkLst>
            <pc:docMk/>
            <pc:sldMk cId="447403546" sldId="289"/>
            <ac:spMk id="3" creationId="{80AA748B-D366-1470-3D99-48DC71892A97}"/>
          </ac:spMkLst>
        </pc:spChg>
      </pc:sldChg>
      <pc:sldChg chg="addSp delSp modSp mod modAnim">
        <pc:chgData name="Benjamin Stratton" userId="b9a80553-efe1-4cd5-a38c-6e1f266300b8" providerId="ADAL" clId="{8CA81960-0551-4641-8D6F-6D3B114E8702}" dt="2025-02-18T17:02:54.556" v="2065" actId="1076"/>
        <pc:sldMkLst>
          <pc:docMk/>
          <pc:sldMk cId="3169919687" sldId="290"/>
        </pc:sldMkLst>
      </pc:sldChg>
      <pc:sldChg chg="del">
        <pc:chgData name="Benjamin Stratton" userId="b9a80553-efe1-4cd5-a38c-6e1f266300b8" providerId="ADAL" clId="{8CA81960-0551-4641-8D6F-6D3B114E8702}" dt="2025-02-18T17:07:00.613" v="2083" actId="2696"/>
        <pc:sldMkLst>
          <pc:docMk/>
          <pc:sldMk cId="384728407" sldId="299"/>
        </pc:sldMkLst>
      </pc:sldChg>
      <pc:sldChg chg="addSp modSp mod">
        <pc:chgData name="Benjamin Stratton" userId="b9a80553-efe1-4cd5-a38c-6e1f266300b8" providerId="ADAL" clId="{8CA81960-0551-4641-8D6F-6D3B114E8702}" dt="2025-02-18T16:55:15.548" v="1992" actId="14100"/>
        <pc:sldMkLst>
          <pc:docMk/>
          <pc:sldMk cId="394109358" sldId="304"/>
        </pc:sldMkLst>
        <pc:spChg chg="mod">
          <ac:chgData name="Benjamin Stratton" userId="b9a80553-efe1-4cd5-a38c-6e1f266300b8" providerId="ADAL" clId="{8CA81960-0551-4641-8D6F-6D3B114E8702}" dt="2025-02-18T16:50:27.110" v="1515" actId="1076"/>
          <ac:spMkLst>
            <pc:docMk/>
            <pc:sldMk cId="394109358" sldId="304"/>
            <ac:spMk id="2" creationId="{27849226-A9E9-4821-5959-10D395C1ADDA}"/>
          </ac:spMkLst>
        </pc:spChg>
        <pc:spChg chg="mod">
          <ac:chgData name="Benjamin Stratton" userId="b9a80553-efe1-4cd5-a38c-6e1f266300b8" providerId="ADAL" clId="{8CA81960-0551-4641-8D6F-6D3B114E8702}" dt="2025-02-18T16:55:15.548" v="1992" actId="14100"/>
          <ac:spMkLst>
            <pc:docMk/>
            <pc:sldMk cId="394109358" sldId="304"/>
            <ac:spMk id="3" creationId="{9341E844-3572-12AE-58DF-DCE21AF8342F}"/>
          </ac:spMkLst>
        </pc:spChg>
        <pc:picChg chg="add mod">
          <ac:chgData name="Benjamin Stratton" userId="b9a80553-efe1-4cd5-a38c-6e1f266300b8" providerId="ADAL" clId="{8CA81960-0551-4641-8D6F-6D3B114E8702}" dt="2025-02-18T16:50:14.052" v="1513" actId="14100"/>
          <ac:picMkLst>
            <pc:docMk/>
            <pc:sldMk cId="394109358" sldId="304"/>
            <ac:picMk id="5" creationId="{35A55820-04AD-7819-8604-4429FF282058}"/>
          </ac:picMkLst>
        </pc:picChg>
      </pc:sldChg>
      <pc:sldChg chg="addSp delSp modSp mod modAnim">
        <pc:chgData name="Benjamin Stratton" userId="b9a80553-efe1-4cd5-a38c-6e1f266300b8" providerId="ADAL" clId="{8CA81960-0551-4641-8D6F-6D3B114E8702}" dt="2025-02-18T17:11:00.189" v="2094" actId="1076"/>
        <pc:sldMkLst>
          <pc:docMk/>
          <pc:sldMk cId="2372007538" sldId="306"/>
        </pc:sldMkLst>
      </pc:sldChg>
      <pc:sldChg chg="addSp modSp mod modAnim">
        <pc:chgData name="Benjamin Stratton" userId="b9a80553-efe1-4cd5-a38c-6e1f266300b8" providerId="ADAL" clId="{8CA81960-0551-4641-8D6F-6D3B114E8702}" dt="2025-02-18T17:14:02.980" v="2128" actId="1076"/>
        <pc:sldMkLst>
          <pc:docMk/>
          <pc:sldMk cId="3742880820" sldId="307"/>
        </pc:sldMkLst>
        <pc:spChg chg="mod">
          <ac:chgData name="Benjamin Stratton" userId="b9a80553-efe1-4cd5-a38c-6e1f266300b8" providerId="ADAL" clId="{8CA81960-0551-4641-8D6F-6D3B114E8702}" dt="2025-02-18T14:59:42.930" v="385" actId="20577"/>
          <ac:spMkLst>
            <pc:docMk/>
            <pc:sldMk cId="3742880820" sldId="307"/>
            <ac:spMk id="3" creationId="{FCB0865E-8766-12B6-A8C0-0C52A53E1C29}"/>
          </ac:spMkLst>
        </pc:spChg>
        <pc:picChg chg="mod">
          <ac:chgData name="Benjamin Stratton" userId="b9a80553-efe1-4cd5-a38c-6e1f266300b8" providerId="ADAL" clId="{8CA81960-0551-4641-8D6F-6D3B114E8702}" dt="2025-02-18T14:59:24.715" v="382" actId="1076"/>
          <ac:picMkLst>
            <pc:docMk/>
            <pc:sldMk cId="3742880820" sldId="307"/>
            <ac:picMk id="8" creationId="{1F88568B-6974-2890-2533-39FFE9116DB1}"/>
          </ac:picMkLst>
        </pc:picChg>
        <pc:picChg chg="add mod">
          <ac:chgData name="Benjamin Stratton" userId="b9a80553-efe1-4cd5-a38c-6e1f266300b8" providerId="ADAL" clId="{8CA81960-0551-4641-8D6F-6D3B114E8702}" dt="2025-02-18T17:14:02.980" v="2128" actId="1076"/>
          <ac:picMkLst>
            <pc:docMk/>
            <pc:sldMk cId="3742880820" sldId="307"/>
            <ac:picMk id="9" creationId="{F5D03769-D54C-6F32-DD90-09F2611A8963}"/>
          </ac:picMkLst>
        </pc:picChg>
        <pc:picChg chg="mod">
          <ac:chgData name="Benjamin Stratton" userId="b9a80553-efe1-4cd5-a38c-6e1f266300b8" providerId="ADAL" clId="{8CA81960-0551-4641-8D6F-6D3B114E8702}" dt="2025-02-18T14:59:56.761" v="386" actId="1076"/>
          <ac:picMkLst>
            <pc:docMk/>
            <pc:sldMk cId="3742880820" sldId="307"/>
            <ac:picMk id="10" creationId="{A4DA68F2-344B-0808-C5F1-CE742544CB08}"/>
          </ac:picMkLst>
        </pc:picChg>
        <pc:cxnChg chg="add mod">
          <ac:chgData name="Benjamin Stratton" userId="b9a80553-efe1-4cd5-a38c-6e1f266300b8" providerId="ADAL" clId="{8CA81960-0551-4641-8D6F-6D3B114E8702}" dt="2025-02-18T17:14:02.980" v="2128" actId="1076"/>
          <ac:cxnSpMkLst>
            <pc:docMk/>
            <pc:sldMk cId="3742880820" sldId="307"/>
            <ac:cxnSpMk id="6" creationId="{309B146C-B745-8E7E-EB54-05177225C01B}"/>
          </ac:cxnSpMkLst>
        </pc:cxnChg>
      </pc:sldChg>
      <pc:sldChg chg="addSp delSp modSp mod delAnim modAnim">
        <pc:chgData name="Benjamin Stratton" userId="b9a80553-efe1-4cd5-a38c-6e1f266300b8" providerId="ADAL" clId="{8CA81960-0551-4641-8D6F-6D3B114E8702}" dt="2025-02-18T17:46:54.291" v="2604"/>
        <pc:sldMkLst>
          <pc:docMk/>
          <pc:sldMk cId="3226122587" sldId="308"/>
        </pc:sldMkLst>
        <pc:spChg chg="add mod">
          <ac:chgData name="Benjamin Stratton" userId="b9a80553-efe1-4cd5-a38c-6e1f266300b8" providerId="ADAL" clId="{8CA81960-0551-4641-8D6F-6D3B114E8702}" dt="2025-02-18T17:37:44.418" v="2330" actId="14100"/>
          <ac:spMkLst>
            <pc:docMk/>
            <pc:sldMk cId="3226122587" sldId="308"/>
            <ac:spMk id="11" creationId="{023FE299-374C-3791-6F16-04DB06912445}"/>
          </ac:spMkLst>
        </pc:spChg>
        <pc:spChg chg="add mod">
          <ac:chgData name="Benjamin Stratton" userId="b9a80553-efe1-4cd5-a38c-6e1f266300b8" providerId="ADAL" clId="{8CA81960-0551-4641-8D6F-6D3B114E8702}" dt="2025-02-18T17:31:07.394" v="2300" actId="1076"/>
          <ac:spMkLst>
            <pc:docMk/>
            <pc:sldMk cId="3226122587" sldId="308"/>
            <ac:spMk id="14" creationId="{48CDB5E9-B547-0D36-43E6-C3B53104D203}"/>
          </ac:spMkLst>
        </pc:spChg>
        <pc:spChg chg="add mod">
          <ac:chgData name="Benjamin Stratton" userId="b9a80553-efe1-4cd5-a38c-6e1f266300b8" providerId="ADAL" clId="{8CA81960-0551-4641-8D6F-6D3B114E8702}" dt="2025-02-18T17:38:44.004" v="2388" actId="1076"/>
          <ac:spMkLst>
            <pc:docMk/>
            <pc:sldMk cId="3226122587" sldId="308"/>
            <ac:spMk id="25" creationId="{CA4FC07F-8E88-8CC6-DB58-B367FFA5F831}"/>
          </ac:spMkLst>
        </pc:spChg>
        <pc:spChg chg="add mod">
          <ac:chgData name="Benjamin Stratton" userId="b9a80553-efe1-4cd5-a38c-6e1f266300b8" providerId="ADAL" clId="{8CA81960-0551-4641-8D6F-6D3B114E8702}" dt="2025-02-18T17:45:57.644" v="2587" actId="1076"/>
          <ac:spMkLst>
            <pc:docMk/>
            <pc:sldMk cId="3226122587" sldId="308"/>
            <ac:spMk id="38" creationId="{2C7208E1-7AE4-471D-144E-0D09F603F075}"/>
          </ac:spMkLst>
        </pc:spChg>
        <pc:picChg chg="add mod">
          <ac:chgData name="Benjamin Stratton" userId="b9a80553-efe1-4cd5-a38c-6e1f266300b8" providerId="ADAL" clId="{8CA81960-0551-4641-8D6F-6D3B114E8702}" dt="2025-02-18T17:25:11.255" v="2133" actId="1076"/>
          <ac:picMkLst>
            <pc:docMk/>
            <pc:sldMk cId="3226122587" sldId="308"/>
            <ac:picMk id="5" creationId="{BACB769D-F2F6-4D49-3F84-7244E703DF32}"/>
          </ac:picMkLst>
        </pc:picChg>
        <pc:picChg chg="add mod">
          <ac:chgData name="Benjamin Stratton" userId="b9a80553-efe1-4cd5-a38c-6e1f266300b8" providerId="ADAL" clId="{8CA81960-0551-4641-8D6F-6D3B114E8702}" dt="2025-02-18T17:27:45.156" v="2136" actId="1076"/>
          <ac:picMkLst>
            <pc:docMk/>
            <pc:sldMk cId="3226122587" sldId="308"/>
            <ac:picMk id="7" creationId="{12D078CE-FD2A-247E-2379-FC9E9E08B07A}"/>
          </ac:picMkLst>
        </pc:picChg>
        <pc:picChg chg="add mod">
          <ac:chgData name="Benjamin Stratton" userId="b9a80553-efe1-4cd5-a38c-6e1f266300b8" providerId="ADAL" clId="{8CA81960-0551-4641-8D6F-6D3B114E8702}" dt="2025-02-18T17:29:53.185" v="2263" actId="14100"/>
          <ac:picMkLst>
            <pc:docMk/>
            <pc:sldMk cId="3226122587" sldId="308"/>
            <ac:picMk id="10" creationId="{C7525CDC-CE93-8B47-4456-68810C21783C}"/>
          </ac:picMkLst>
        </pc:picChg>
        <pc:picChg chg="add mod">
          <ac:chgData name="Benjamin Stratton" userId="b9a80553-efe1-4cd5-a38c-6e1f266300b8" providerId="ADAL" clId="{8CA81960-0551-4641-8D6F-6D3B114E8702}" dt="2025-02-18T17:33:33.095" v="2315" actId="1076"/>
          <ac:picMkLst>
            <pc:docMk/>
            <pc:sldMk cId="3226122587" sldId="308"/>
            <ac:picMk id="16" creationId="{54FC5E8E-952C-A77C-DFA6-75EE8BAB66FE}"/>
          </ac:picMkLst>
        </pc:picChg>
        <pc:picChg chg="add mod">
          <ac:chgData name="Benjamin Stratton" userId="b9a80553-efe1-4cd5-a38c-6e1f266300b8" providerId="ADAL" clId="{8CA81960-0551-4641-8D6F-6D3B114E8702}" dt="2025-02-18T17:34:04.586" v="2323" actId="1076"/>
          <ac:picMkLst>
            <pc:docMk/>
            <pc:sldMk cId="3226122587" sldId="308"/>
            <ac:picMk id="18" creationId="{3E972F1E-3CC5-A3B8-0D42-C64604AFEDFC}"/>
          </ac:picMkLst>
        </pc:picChg>
        <pc:picChg chg="add mod">
          <ac:chgData name="Benjamin Stratton" userId="b9a80553-efe1-4cd5-a38c-6e1f266300b8" providerId="ADAL" clId="{8CA81960-0551-4641-8D6F-6D3B114E8702}" dt="2025-02-18T17:38:03.586" v="2334" actId="1076"/>
          <ac:picMkLst>
            <pc:docMk/>
            <pc:sldMk cId="3226122587" sldId="308"/>
            <ac:picMk id="20" creationId="{00FAA695-ED8A-530A-2129-258A0FEAB8D5}"/>
          </ac:picMkLst>
        </pc:picChg>
        <pc:picChg chg="add mod">
          <ac:chgData name="Benjamin Stratton" userId="b9a80553-efe1-4cd5-a38c-6e1f266300b8" providerId="ADAL" clId="{8CA81960-0551-4641-8D6F-6D3B114E8702}" dt="2025-02-18T17:38:01.800" v="2333" actId="1076"/>
          <ac:picMkLst>
            <pc:docMk/>
            <pc:sldMk cId="3226122587" sldId="308"/>
            <ac:picMk id="24" creationId="{474D9231-BF40-C8B9-AB49-067E2DC4FA7F}"/>
          </ac:picMkLst>
        </pc:picChg>
        <pc:picChg chg="add mod">
          <ac:chgData name="Benjamin Stratton" userId="b9a80553-efe1-4cd5-a38c-6e1f266300b8" providerId="ADAL" clId="{8CA81960-0551-4641-8D6F-6D3B114E8702}" dt="2025-02-18T17:38:44.004" v="2388" actId="1076"/>
          <ac:picMkLst>
            <pc:docMk/>
            <pc:sldMk cId="3226122587" sldId="308"/>
            <ac:picMk id="27" creationId="{61D869F0-AD28-4CAE-C79D-987D84A3BAE1}"/>
          </ac:picMkLst>
        </pc:picChg>
        <pc:picChg chg="add mod">
          <ac:chgData name="Benjamin Stratton" userId="b9a80553-efe1-4cd5-a38c-6e1f266300b8" providerId="ADAL" clId="{8CA81960-0551-4641-8D6F-6D3B114E8702}" dt="2025-02-18T17:41:50.254" v="2390" actId="1076"/>
          <ac:picMkLst>
            <pc:docMk/>
            <pc:sldMk cId="3226122587" sldId="308"/>
            <ac:picMk id="33" creationId="{CAD53186-990C-93DC-AB9A-3CFEB8368123}"/>
          </ac:picMkLst>
        </pc:picChg>
        <pc:picChg chg="add mod">
          <ac:chgData name="Benjamin Stratton" userId="b9a80553-efe1-4cd5-a38c-6e1f266300b8" providerId="ADAL" clId="{8CA81960-0551-4641-8D6F-6D3B114E8702}" dt="2025-02-18T17:42:58.109" v="2394" actId="1076"/>
          <ac:picMkLst>
            <pc:docMk/>
            <pc:sldMk cId="3226122587" sldId="308"/>
            <ac:picMk id="35" creationId="{7360DF77-7B22-66C0-7E85-4270FF4FB319}"/>
          </ac:picMkLst>
        </pc:picChg>
        <pc:picChg chg="add mod">
          <ac:chgData name="Benjamin Stratton" userId="b9a80553-efe1-4cd5-a38c-6e1f266300b8" providerId="ADAL" clId="{8CA81960-0551-4641-8D6F-6D3B114E8702}" dt="2025-02-18T17:44:20.171" v="2398" actId="1076"/>
          <ac:picMkLst>
            <pc:docMk/>
            <pc:sldMk cId="3226122587" sldId="308"/>
            <ac:picMk id="36" creationId="{52A9BC54-269B-0566-81C2-1E42C26CCD1E}"/>
          </ac:picMkLst>
        </pc:picChg>
        <pc:picChg chg="add mod">
          <ac:chgData name="Benjamin Stratton" userId="b9a80553-efe1-4cd5-a38c-6e1f266300b8" providerId="ADAL" clId="{8CA81960-0551-4641-8D6F-6D3B114E8702}" dt="2025-02-18T17:45:57.644" v="2587" actId="1076"/>
          <ac:picMkLst>
            <pc:docMk/>
            <pc:sldMk cId="3226122587" sldId="308"/>
            <ac:picMk id="39" creationId="{315E2C10-8238-B42B-A548-4CA47824C277}"/>
          </ac:picMkLst>
        </pc:picChg>
      </pc:sldChg>
      <pc:sldChg chg="modSp mod">
        <pc:chgData name="Benjamin Stratton" userId="b9a80553-efe1-4cd5-a38c-6e1f266300b8" providerId="ADAL" clId="{8CA81960-0551-4641-8D6F-6D3B114E8702}" dt="2025-02-18T14:56:44.041" v="366" actId="1076"/>
        <pc:sldMkLst>
          <pc:docMk/>
          <pc:sldMk cId="2767641923" sldId="309"/>
        </pc:sldMkLst>
        <pc:picChg chg="mod">
          <ac:chgData name="Benjamin Stratton" userId="b9a80553-efe1-4cd5-a38c-6e1f266300b8" providerId="ADAL" clId="{8CA81960-0551-4641-8D6F-6D3B114E8702}" dt="2025-02-18T14:56:44.041" v="366" actId="1076"/>
          <ac:picMkLst>
            <pc:docMk/>
            <pc:sldMk cId="2767641923" sldId="309"/>
            <ac:picMk id="15" creationId="{EAC01FF6-B033-0708-2E95-3C44E3FFB10E}"/>
          </ac:picMkLst>
        </pc:picChg>
      </pc:sldChg>
      <pc:sldChg chg="modSp mod">
        <pc:chgData name="Benjamin Stratton" userId="b9a80553-efe1-4cd5-a38c-6e1f266300b8" providerId="ADAL" clId="{8CA81960-0551-4641-8D6F-6D3B114E8702}" dt="2025-02-18T14:58:32.101" v="380" actId="1076"/>
        <pc:sldMkLst>
          <pc:docMk/>
          <pc:sldMk cId="1005733554" sldId="311"/>
        </pc:sldMkLst>
        <pc:spChg chg="mod">
          <ac:chgData name="Benjamin Stratton" userId="b9a80553-efe1-4cd5-a38c-6e1f266300b8" providerId="ADAL" clId="{8CA81960-0551-4641-8D6F-6D3B114E8702}" dt="2025-02-18T14:58:32.101" v="380" actId="1076"/>
          <ac:spMkLst>
            <pc:docMk/>
            <pc:sldMk cId="1005733554" sldId="311"/>
            <ac:spMk id="9" creationId="{EA030C67-A4A7-B0E4-B81B-5F71F3F91C60}"/>
          </ac:spMkLst>
        </pc:spChg>
        <pc:picChg chg="mod">
          <ac:chgData name="Benjamin Stratton" userId="b9a80553-efe1-4cd5-a38c-6e1f266300b8" providerId="ADAL" clId="{8CA81960-0551-4641-8D6F-6D3B114E8702}" dt="2025-02-18T14:58:28.459" v="379" actId="1076"/>
          <ac:picMkLst>
            <pc:docMk/>
            <pc:sldMk cId="1005733554" sldId="311"/>
            <ac:picMk id="5" creationId="{BB398676-8B26-A61E-0D21-E72CB7E4C737}"/>
          </ac:picMkLst>
        </pc:picChg>
        <pc:picChg chg="mod">
          <ac:chgData name="Benjamin Stratton" userId="b9a80553-efe1-4cd5-a38c-6e1f266300b8" providerId="ADAL" clId="{8CA81960-0551-4641-8D6F-6D3B114E8702}" dt="2025-02-18T14:58:28.459" v="379" actId="1076"/>
          <ac:picMkLst>
            <pc:docMk/>
            <pc:sldMk cId="1005733554" sldId="311"/>
            <ac:picMk id="13" creationId="{11A3AB58-B4E2-B343-5A8D-3FA5C5E26D68}"/>
          </ac:picMkLst>
        </pc:picChg>
      </pc:sldChg>
      <pc:sldChg chg="modSp mod">
        <pc:chgData name="Benjamin Stratton" userId="b9a80553-efe1-4cd5-a38c-6e1f266300b8" providerId="ADAL" clId="{8CA81960-0551-4641-8D6F-6D3B114E8702}" dt="2025-02-18T17:00:23.718" v="2042" actId="1076"/>
        <pc:sldMkLst>
          <pc:docMk/>
          <pc:sldMk cId="3036010281" sldId="314"/>
        </pc:sldMkLst>
      </pc:sldChg>
      <pc:sldChg chg="modSp mod">
        <pc:chgData name="Benjamin Stratton" userId="b9a80553-efe1-4cd5-a38c-6e1f266300b8" providerId="ADAL" clId="{8CA81960-0551-4641-8D6F-6D3B114E8702}" dt="2025-02-18T14:20:24.614" v="101" actId="1076"/>
        <pc:sldMkLst>
          <pc:docMk/>
          <pc:sldMk cId="2887168371" sldId="316"/>
        </pc:sldMkLst>
        <pc:picChg chg="mod">
          <ac:chgData name="Benjamin Stratton" userId="b9a80553-efe1-4cd5-a38c-6e1f266300b8" providerId="ADAL" clId="{8CA81960-0551-4641-8D6F-6D3B114E8702}" dt="2025-02-18T14:20:24.614" v="101" actId="1076"/>
          <ac:picMkLst>
            <pc:docMk/>
            <pc:sldMk cId="2887168371" sldId="316"/>
            <ac:picMk id="28" creationId="{4B48533B-30B4-8ABE-5F68-CB99C827DEBB}"/>
          </ac:picMkLst>
        </pc:picChg>
      </pc:sldChg>
      <pc:sldChg chg="addSp delSp modSp mod delAnim modAnim">
        <pc:chgData name="Benjamin Stratton" userId="b9a80553-efe1-4cd5-a38c-6e1f266300b8" providerId="ADAL" clId="{8CA81960-0551-4641-8D6F-6D3B114E8702}" dt="2025-02-18T13:54:00.698" v="24"/>
        <pc:sldMkLst>
          <pc:docMk/>
          <pc:sldMk cId="3804877124" sldId="317"/>
        </pc:sldMkLst>
        <pc:spChg chg="mod">
          <ac:chgData name="Benjamin Stratton" userId="b9a80553-efe1-4cd5-a38c-6e1f266300b8" providerId="ADAL" clId="{8CA81960-0551-4641-8D6F-6D3B114E8702}" dt="2025-02-18T13:53:22.630" v="16" actId="20577"/>
          <ac:spMkLst>
            <pc:docMk/>
            <pc:sldMk cId="3804877124" sldId="317"/>
            <ac:spMk id="25" creationId="{E6186510-B1C0-AB03-BC52-634D2CC64646}"/>
          </ac:spMkLst>
        </pc:spChg>
        <pc:picChg chg="mod">
          <ac:chgData name="Benjamin Stratton" userId="b9a80553-efe1-4cd5-a38c-6e1f266300b8" providerId="ADAL" clId="{8CA81960-0551-4641-8D6F-6D3B114E8702}" dt="2025-02-18T13:53:00.796" v="5" actId="1076"/>
          <ac:picMkLst>
            <pc:docMk/>
            <pc:sldMk cId="3804877124" sldId="317"/>
            <ac:picMk id="6" creationId="{7A99469A-7A4C-0884-7A49-7030E9EC0153}"/>
          </ac:picMkLst>
        </pc:picChg>
        <pc:picChg chg="add mod">
          <ac:chgData name="Benjamin Stratton" userId="b9a80553-efe1-4cd5-a38c-6e1f266300b8" providerId="ADAL" clId="{8CA81960-0551-4641-8D6F-6D3B114E8702}" dt="2025-02-18T13:53:50.905" v="22" actId="1076"/>
          <ac:picMkLst>
            <pc:docMk/>
            <pc:sldMk cId="3804877124" sldId="317"/>
            <ac:picMk id="18" creationId="{084319A0-3E88-4ECB-703C-C30883B16033}"/>
          </ac:picMkLst>
        </pc:picChg>
      </pc:sldChg>
      <pc:sldChg chg="addSp delSp modSp new mod delAnim modAnim">
        <pc:chgData name="Benjamin Stratton" userId="b9a80553-efe1-4cd5-a38c-6e1f266300b8" providerId="ADAL" clId="{8CA81960-0551-4641-8D6F-6D3B114E8702}" dt="2025-02-18T14:29:32.926" v="177" actId="692"/>
        <pc:sldMkLst>
          <pc:docMk/>
          <pc:sldMk cId="1701817932" sldId="319"/>
        </pc:sldMkLst>
        <pc:spChg chg="mod">
          <ac:chgData name="Benjamin Stratton" userId="b9a80553-efe1-4cd5-a38c-6e1f266300b8" providerId="ADAL" clId="{8CA81960-0551-4641-8D6F-6D3B114E8702}" dt="2025-02-18T13:54:42.535" v="53" actId="20577"/>
          <ac:spMkLst>
            <pc:docMk/>
            <pc:sldMk cId="1701817932" sldId="319"/>
            <ac:spMk id="2" creationId="{631DF5A5-1B56-5247-EF6C-C85399B05F66}"/>
          </ac:spMkLst>
        </pc:spChg>
        <pc:spChg chg="add mod">
          <ac:chgData name="Benjamin Stratton" userId="b9a80553-efe1-4cd5-a38c-6e1f266300b8" providerId="ADAL" clId="{8CA81960-0551-4641-8D6F-6D3B114E8702}" dt="2025-02-18T14:29:32.926" v="177" actId="692"/>
          <ac:spMkLst>
            <pc:docMk/>
            <pc:sldMk cId="1701817932" sldId="319"/>
            <ac:spMk id="27" creationId="{BC883A0D-5307-2768-7BC9-9804D3DC172D}"/>
          </ac:spMkLst>
        </pc:spChg>
        <pc:spChg chg="add mod">
          <ac:chgData name="Benjamin Stratton" userId="b9a80553-efe1-4cd5-a38c-6e1f266300b8" providerId="ADAL" clId="{8CA81960-0551-4641-8D6F-6D3B114E8702}" dt="2025-02-18T14:29:00.363" v="176" actId="692"/>
          <ac:spMkLst>
            <pc:docMk/>
            <pc:sldMk cId="1701817932" sldId="319"/>
            <ac:spMk id="28" creationId="{0F38C01C-9728-A65E-2F6B-943574FAF096}"/>
          </ac:spMkLst>
        </pc:spChg>
        <pc:spChg chg="add mod">
          <ac:chgData name="Benjamin Stratton" userId="b9a80553-efe1-4cd5-a38c-6e1f266300b8" providerId="ADAL" clId="{8CA81960-0551-4641-8D6F-6D3B114E8702}" dt="2025-02-18T14:23:53.439" v="139" actId="1076"/>
          <ac:spMkLst>
            <pc:docMk/>
            <pc:sldMk cId="1701817932" sldId="319"/>
            <ac:spMk id="29" creationId="{97D5B070-7B12-29EC-A04C-3ED0C6B39CB2}"/>
          </ac:spMkLst>
        </pc:spChg>
        <pc:picChg chg="add mod">
          <ac:chgData name="Benjamin Stratton" userId="b9a80553-efe1-4cd5-a38c-6e1f266300b8" providerId="ADAL" clId="{8CA81960-0551-4641-8D6F-6D3B114E8702}" dt="2025-02-18T14:21:00.333" v="109" actId="1076"/>
          <ac:picMkLst>
            <pc:docMk/>
            <pc:sldMk cId="1701817932" sldId="319"/>
            <ac:picMk id="5" creationId="{7D913961-7859-184F-5B70-4D1E181A42FC}"/>
          </ac:picMkLst>
        </pc:picChg>
        <pc:picChg chg="add mod">
          <ac:chgData name="Benjamin Stratton" userId="b9a80553-efe1-4cd5-a38c-6e1f266300b8" providerId="ADAL" clId="{8CA81960-0551-4641-8D6F-6D3B114E8702}" dt="2025-02-18T14:21:06.255" v="110" actId="1076"/>
          <ac:picMkLst>
            <pc:docMk/>
            <pc:sldMk cId="1701817932" sldId="319"/>
            <ac:picMk id="7" creationId="{6DA347FF-6095-35B4-5656-0EBF8101FE9F}"/>
          </ac:picMkLst>
        </pc:picChg>
        <pc:picChg chg="add mod">
          <ac:chgData name="Benjamin Stratton" userId="b9a80553-efe1-4cd5-a38c-6e1f266300b8" providerId="ADAL" clId="{8CA81960-0551-4641-8D6F-6D3B114E8702}" dt="2025-02-18T14:22:15.370" v="124" actId="1076"/>
          <ac:picMkLst>
            <pc:docMk/>
            <pc:sldMk cId="1701817932" sldId="319"/>
            <ac:picMk id="13" creationId="{1F28D616-B19C-DBEC-CC2E-054E8037CB1F}"/>
          </ac:picMkLst>
        </pc:picChg>
        <pc:picChg chg="add mod">
          <ac:chgData name="Benjamin Stratton" userId="b9a80553-efe1-4cd5-a38c-6e1f266300b8" providerId="ADAL" clId="{8CA81960-0551-4641-8D6F-6D3B114E8702}" dt="2025-02-18T14:19:01.086" v="89" actId="1076"/>
          <ac:picMkLst>
            <pc:docMk/>
            <pc:sldMk cId="1701817932" sldId="319"/>
            <ac:picMk id="17" creationId="{719A2791-EDC1-DE69-07D5-81A064B8B9E9}"/>
          </ac:picMkLst>
        </pc:picChg>
        <pc:picChg chg="add mod">
          <ac:chgData name="Benjamin Stratton" userId="b9a80553-efe1-4cd5-a38c-6e1f266300b8" providerId="ADAL" clId="{8CA81960-0551-4641-8D6F-6D3B114E8702}" dt="2025-02-18T14:19:04.419" v="90" actId="1076"/>
          <ac:picMkLst>
            <pc:docMk/>
            <pc:sldMk cId="1701817932" sldId="319"/>
            <ac:picMk id="19" creationId="{815A3476-407C-1DC8-A9D1-F1A269DBD880}"/>
          </ac:picMkLst>
        </pc:picChg>
        <pc:picChg chg="add mod">
          <ac:chgData name="Benjamin Stratton" userId="b9a80553-efe1-4cd5-a38c-6e1f266300b8" providerId="ADAL" clId="{8CA81960-0551-4641-8D6F-6D3B114E8702}" dt="2025-02-18T14:18:35.477" v="80" actId="1076"/>
          <ac:picMkLst>
            <pc:docMk/>
            <pc:sldMk cId="1701817932" sldId="319"/>
            <ac:picMk id="22" creationId="{FA342E5F-1D30-4597-B3B9-7D1DCAC494CF}"/>
          </ac:picMkLst>
        </pc:picChg>
        <pc:picChg chg="add mod">
          <ac:chgData name="Benjamin Stratton" userId="b9a80553-efe1-4cd5-a38c-6e1f266300b8" providerId="ADAL" clId="{8CA81960-0551-4641-8D6F-6D3B114E8702}" dt="2025-02-18T14:19:04.419" v="90" actId="1076"/>
          <ac:picMkLst>
            <pc:docMk/>
            <pc:sldMk cId="1701817932" sldId="319"/>
            <ac:picMk id="23" creationId="{01BACE04-BCF7-FE13-EB27-DD914D60B912}"/>
          </ac:picMkLst>
        </pc:picChg>
        <pc:picChg chg="add mod">
          <ac:chgData name="Benjamin Stratton" userId="b9a80553-efe1-4cd5-a38c-6e1f266300b8" providerId="ADAL" clId="{8CA81960-0551-4641-8D6F-6D3B114E8702}" dt="2025-02-18T14:19:01.086" v="89" actId="1076"/>
          <ac:picMkLst>
            <pc:docMk/>
            <pc:sldMk cId="1701817932" sldId="319"/>
            <ac:picMk id="24" creationId="{E9400117-C248-C468-0279-EC23A06C466A}"/>
          </ac:picMkLst>
        </pc:picChg>
        <pc:picChg chg="add mod">
          <ac:chgData name="Benjamin Stratton" userId="b9a80553-efe1-4cd5-a38c-6e1f266300b8" providerId="ADAL" clId="{8CA81960-0551-4641-8D6F-6D3B114E8702}" dt="2025-02-18T14:20:42.714" v="107" actId="1076"/>
          <ac:picMkLst>
            <pc:docMk/>
            <pc:sldMk cId="1701817932" sldId="319"/>
            <ac:picMk id="26" creationId="{1AAC3D47-8A3F-9702-94C7-F61686E96D95}"/>
          </ac:picMkLst>
        </pc:picChg>
      </pc:sldChg>
      <pc:sldChg chg="addSp delSp modSp new mod modAnim">
        <pc:chgData name="Benjamin Stratton" userId="b9a80553-efe1-4cd5-a38c-6e1f266300b8" providerId="ADAL" clId="{8CA81960-0551-4641-8D6F-6D3B114E8702}" dt="2025-02-18T14:52:21.660" v="299"/>
        <pc:sldMkLst>
          <pc:docMk/>
          <pc:sldMk cId="3939867973" sldId="320"/>
        </pc:sldMkLst>
        <pc:spChg chg="mod">
          <ac:chgData name="Benjamin Stratton" userId="b9a80553-efe1-4cd5-a38c-6e1f266300b8" providerId="ADAL" clId="{8CA81960-0551-4641-8D6F-6D3B114E8702}" dt="2025-02-18T14:48:36.137" v="250"/>
          <ac:spMkLst>
            <pc:docMk/>
            <pc:sldMk cId="3939867973" sldId="320"/>
            <ac:spMk id="2" creationId="{4B85F021-C79E-5633-18B1-5C3EF6DF5821}"/>
          </ac:spMkLst>
        </pc:spChg>
        <pc:picChg chg="add mod">
          <ac:chgData name="Benjamin Stratton" userId="b9a80553-efe1-4cd5-a38c-6e1f266300b8" providerId="ADAL" clId="{8CA81960-0551-4641-8D6F-6D3B114E8702}" dt="2025-02-18T14:49:21.494" v="266" actId="1076"/>
          <ac:picMkLst>
            <pc:docMk/>
            <pc:sldMk cId="3939867973" sldId="320"/>
            <ac:picMk id="7" creationId="{0754E0A9-61A5-28CE-4FC8-570F4275F371}"/>
          </ac:picMkLst>
        </pc:picChg>
        <pc:picChg chg="add mod">
          <ac:chgData name="Benjamin Stratton" userId="b9a80553-efe1-4cd5-a38c-6e1f266300b8" providerId="ADAL" clId="{8CA81960-0551-4641-8D6F-6D3B114E8702}" dt="2025-02-18T14:51:18.466" v="284" actId="1076"/>
          <ac:picMkLst>
            <pc:docMk/>
            <pc:sldMk cId="3939867973" sldId="320"/>
            <ac:picMk id="8" creationId="{9BFECE19-D7BA-F807-6A19-88B66DD3ABDD}"/>
          </ac:picMkLst>
        </pc:picChg>
        <pc:cxnChg chg="add mod">
          <ac:chgData name="Benjamin Stratton" userId="b9a80553-efe1-4cd5-a38c-6e1f266300b8" providerId="ADAL" clId="{8CA81960-0551-4641-8D6F-6D3B114E8702}" dt="2025-02-18T14:52:13.487" v="298" actId="692"/>
          <ac:cxnSpMkLst>
            <pc:docMk/>
            <pc:sldMk cId="3939867973" sldId="320"/>
            <ac:cxnSpMk id="17" creationId="{B51EC91D-4C60-EB60-2311-8AF6D680C756}"/>
          </ac:cxnSpMkLst>
        </pc:cxnChg>
        <pc:cxnChg chg="add mod">
          <ac:chgData name="Benjamin Stratton" userId="b9a80553-efe1-4cd5-a38c-6e1f266300b8" providerId="ADAL" clId="{8CA81960-0551-4641-8D6F-6D3B114E8702}" dt="2025-02-18T14:52:13.487" v="298" actId="692"/>
          <ac:cxnSpMkLst>
            <pc:docMk/>
            <pc:sldMk cId="3939867973" sldId="320"/>
            <ac:cxnSpMk id="19" creationId="{45A197D1-A615-EE0D-1173-B04602C95F23}"/>
          </ac:cxnSpMkLst>
        </pc:cxnChg>
      </pc:sldChg>
      <pc:sldChg chg="addSp delSp modSp new mod ord modAnim">
        <pc:chgData name="Benjamin Stratton" userId="b9a80553-efe1-4cd5-a38c-6e1f266300b8" providerId="ADAL" clId="{8CA81960-0551-4641-8D6F-6D3B114E8702}" dt="2025-02-18T17:20:12.673" v="2130"/>
        <pc:sldMkLst>
          <pc:docMk/>
          <pc:sldMk cId="3054026524" sldId="321"/>
        </pc:sldMkLst>
        <pc:spChg chg="mod">
          <ac:chgData name="Benjamin Stratton" userId="b9a80553-efe1-4cd5-a38c-6e1f266300b8" providerId="ADAL" clId="{8CA81960-0551-4641-8D6F-6D3B114E8702}" dt="2025-02-18T14:56:09.212" v="365" actId="20577"/>
          <ac:spMkLst>
            <pc:docMk/>
            <pc:sldMk cId="3054026524" sldId="321"/>
            <ac:spMk id="2" creationId="{BE7A42EE-F46A-AF6C-601C-214EA6440F67}"/>
          </ac:spMkLst>
        </pc:spChg>
        <pc:spChg chg="mod">
          <ac:chgData name="Benjamin Stratton" userId="b9a80553-efe1-4cd5-a38c-6e1f266300b8" providerId="ADAL" clId="{8CA81960-0551-4641-8D6F-6D3B114E8702}" dt="2025-02-18T15:42:14.136" v="712" actId="6549"/>
          <ac:spMkLst>
            <pc:docMk/>
            <pc:sldMk cId="3054026524" sldId="321"/>
            <ac:spMk id="3" creationId="{EF364E04-B567-9279-2257-F80E972AFD2B}"/>
          </ac:spMkLst>
        </pc:spChg>
        <pc:spChg chg="add mod">
          <ac:chgData name="Benjamin Stratton" userId="b9a80553-efe1-4cd5-a38c-6e1f266300b8" providerId="ADAL" clId="{8CA81960-0551-4641-8D6F-6D3B114E8702}" dt="2025-02-18T15:38:48.908" v="681" actId="1076"/>
          <ac:spMkLst>
            <pc:docMk/>
            <pc:sldMk cId="3054026524" sldId="321"/>
            <ac:spMk id="10" creationId="{63FADDE6-A5F4-D25C-11CA-34EEC8F48630}"/>
          </ac:spMkLst>
        </pc:spChg>
        <pc:spChg chg="add mod">
          <ac:chgData name="Benjamin Stratton" userId="b9a80553-efe1-4cd5-a38c-6e1f266300b8" providerId="ADAL" clId="{8CA81960-0551-4641-8D6F-6D3B114E8702}" dt="2025-02-18T15:44:20.023" v="776" actId="1076"/>
          <ac:spMkLst>
            <pc:docMk/>
            <pc:sldMk cId="3054026524" sldId="321"/>
            <ac:spMk id="16" creationId="{D22EDF4F-ED3E-C944-D5BC-8CB2BA5AF5EA}"/>
          </ac:spMkLst>
        </pc:spChg>
        <pc:spChg chg="add mod">
          <ac:chgData name="Benjamin Stratton" userId="b9a80553-efe1-4cd5-a38c-6e1f266300b8" providerId="ADAL" clId="{8CA81960-0551-4641-8D6F-6D3B114E8702}" dt="2025-02-18T15:47:18.947" v="847" actId="1076"/>
          <ac:spMkLst>
            <pc:docMk/>
            <pc:sldMk cId="3054026524" sldId="321"/>
            <ac:spMk id="19" creationId="{C9261439-A00C-A63D-A829-FAC83D561DF7}"/>
          </ac:spMkLst>
        </pc:spChg>
        <pc:spChg chg="add mod">
          <ac:chgData name="Benjamin Stratton" userId="b9a80553-efe1-4cd5-a38c-6e1f266300b8" providerId="ADAL" clId="{8CA81960-0551-4641-8D6F-6D3B114E8702}" dt="2025-02-18T15:48:57.557" v="904" actId="1076"/>
          <ac:spMkLst>
            <pc:docMk/>
            <pc:sldMk cId="3054026524" sldId="321"/>
            <ac:spMk id="22" creationId="{1AA14320-642B-EA13-5270-52AB562AF860}"/>
          </ac:spMkLst>
        </pc:spChg>
        <pc:spChg chg="add mod">
          <ac:chgData name="Benjamin Stratton" userId="b9a80553-efe1-4cd5-a38c-6e1f266300b8" providerId="ADAL" clId="{8CA81960-0551-4641-8D6F-6D3B114E8702}" dt="2025-02-18T15:52:36.726" v="1091" actId="6549"/>
          <ac:spMkLst>
            <pc:docMk/>
            <pc:sldMk cId="3054026524" sldId="321"/>
            <ac:spMk id="27" creationId="{1DBEE4AD-B382-5A83-D671-E52E5B23C069}"/>
          </ac:spMkLst>
        </pc:spChg>
        <pc:picChg chg="add mod">
          <ac:chgData name="Benjamin Stratton" userId="b9a80553-efe1-4cd5-a38c-6e1f266300b8" providerId="ADAL" clId="{8CA81960-0551-4641-8D6F-6D3B114E8702}" dt="2025-02-18T15:28:00.088" v="626" actId="14100"/>
          <ac:picMkLst>
            <pc:docMk/>
            <pc:sldMk cId="3054026524" sldId="321"/>
            <ac:picMk id="5" creationId="{4FDFA588-5F6D-35F8-0B25-3A2B4CEDB496}"/>
          </ac:picMkLst>
        </pc:picChg>
        <pc:picChg chg="add mod">
          <ac:chgData name="Benjamin Stratton" userId="b9a80553-efe1-4cd5-a38c-6e1f266300b8" providerId="ADAL" clId="{8CA81960-0551-4641-8D6F-6D3B114E8702}" dt="2025-02-18T15:28:08.253" v="630" actId="1076"/>
          <ac:picMkLst>
            <pc:docMk/>
            <pc:sldMk cId="3054026524" sldId="321"/>
            <ac:picMk id="7" creationId="{AAA24749-4B6D-0348-F269-E9EB84D5E10B}"/>
          </ac:picMkLst>
        </pc:picChg>
        <pc:picChg chg="add mod">
          <ac:chgData name="Benjamin Stratton" userId="b9a80553-efe1-4cd5-a38c-6e1f266300b8" providerId="ADAL" clId="{8CA81960-0551-4641-8D6F-6D3B114E8702}" dt="2025-02-18T15:27:53.624" v="624" actId="1076"/>
          <ac:picMkLst>
            <pc:docMk/>
            <pc:sldMk cId="3054026524" sldId="321"/>
            <ac:picMk id="9" creationId="{511B83F2-D2DA-B1E4-F0D0-D4B574343595}"/>
          </ac:picMkLst>
        </pc:picChg>
        <pc:picChg chg="add mod">
          <ac:chgData name="Benjamin Stratton" userId="b9a80553-efe1-4cd5-a38c-6e1f266300b8" providerId="ADAL" clId="{8CA81960-0551-4641-8D6F-6D3B114E8702}" dt="2025-02-18T15:45:28.227" v="800" actId="1076"/>
          <ac:picMkLst>
            <pc:docMk/>
            <pc:sldMk cId="3054026524" sldId="321"/>
            <ac:picMk id="15" creationId="{2A375878-C4FF-6FCB-4E58-4E9E39B908F4}"/>
          </ac:picMkLst>
        </pc:picChg>
        <pc:picChg chg="add mod">
          <ac:chgData name="Benjamin Stratton" userId="b9a80553-efe1-4cd5-a38c-6e1f266300b8" providerId="ADAL" clId="{8CA81960-0551-4641-8D6F-6D3B114E8702}" dt="2025-02-18T15:44:20.023" v="776" actId="1076"/>
          <ac:picMkLst>
            <pc:docMk/>
            <pc:sldMk cId="3054026524" sldId="321"/>
            <ac:picMk id="17" creationId="{600C53DF-6316-0807-B614-5F6B4C11A642}"/>
          </ac:picMkLst>
        </pc:picChg>
        <pc:picChg chg="add mod">
          <ac:chgData name="Benjamin Stratton" userId="b9a80553-efe1-4cd5-a38c-6e1f266300b8" providerId="ADAL" clId="{8CA81960-0551-4641-8D6F-6D3B114E8702}" dt="2025-02-18T15:47:14.427" v="846" actId="1076"/>
          <ac:picMkLst>
            <pc:docMk/>
            <pc:sldMk cId="3054026524" sldId="321"/>
            <ac:picMk id="21" creationId="{0A3881DA-2575-1DA6-BB8C-F8293AAD9CAD}"/>
          </ac:picMkLst>
        </pc:picChg>
        <pc:picChg chg="add mod">
          <ac:chgData name="Benjamin Stratton" userId="b9a80553-efe1-4cd5-a38c-6e1f266300b8" providerId="ADAL" clId="{8CA81960-0551-4641-8D6F-6D3B114E8702}" dt="2025-02-18T15:48:57.557" v="904" actId="1076"/>
          <ac:picMkLst>
            <pc:docMk/>
            <pc:sldMk cId="3054026524" sldId="321"/>
            <ac:picMk id="24" creationId="{4914561B-6A49-6DDD-7CE5-1BC406FA6AC7}"/>
          </ac:picMkLst>
        </pc:picChg>
        <pc:cxnChg chg="add mod">
          <ac:chgData name="Benjamin Stratton" userId="b9a80553-efe1-4cd5-a38c-6e1f266300b8" providerId="ADAL" clId="{8CA81960-0551-4641-8D6F-6D3B114E8702}" dt="2025-02-18T15:38:42.616" v="680" actId="14100"/>
          <ac:cxnSpMkLst>
            <pc:docMk/>
            <pc:sldMk cId="3054026524" sldId="321"/>
            <ac:cxnSpMk id="12" creationId="{F4D98517-AD36-F2B8-68B9-C048D2AF4C42}"/>
          </ac:cxnSpMkLst>
        </pc:cxnChg>
        <pc:cxnChg chg="add mod">
          <ac:chgData name="Benjamin Stratton" userId="b9a80553-efe1-4cd5-a38c-6e1f266300b8" providerId="ADAL" clId="{8CA81960-0551-4641-8D6F-6D3B114E8702}" dt="2025-02-18T15:48:51.687" v="903" actId="692"/>
          <ac:cxnSpMkLst>
            <pc:docMk/>
            <pc:sldMk cId="3054026524" sldId="321"/>
            <ac:cxnSpMk id="26" creationId="{C0474996-C648-404B-42BD-B55694639BE3}"/>
          </ac:cxnSpMkLst>
        </pc:cxnChg>
      </pc:sldChg>
      <pc:sldChg chg="addSp delSp modSp add mod ord delAnim modAnim">
        <pc:chgData name="Benjamin Stratton" userId="b9a80553-efe1-4cd5-a38c-6e1f266300b8" providerId="ADAL" clId="{8CA81960-0551-4641-8D6F-6D3B114E8702}" dt="2025-02-18T15:18:41.560" v="616"/>
        <pc:sldMkLst>
          <pc:docMk/>
          <pc:sldMk cId="3627413828" sldId="322"/>
        </pc:sldMkLst>
        <pc:spChg chg="add mod">
          <ac:chgData name="Benjamin Stratton" userId="b9a80553-efe1-4cd5-a38c-6e1f266300b8" providerId="ADAL" clId="{8CA81960-0551-4641-8D6F-6D3B114E8702}" dt="2025-02-18T15:15:03.908" v="508" actId="14100"/>
          <ac:spMkLst>
            <pc:docMk/>
            <pc:sldMk cId="3627413828" sldId="322"/>
            <ac:spMk id="15" creationId="{85E3DCC3-9AD6-93D5-DFEF-B960FA788889}"/>
          </ac:spMkLst>
        </pc:spChg>
        <pc:spChg chg="add mod">
          <ac:chgData name="Benjamin Stratton" userId="b9a80553-efe1-4cd5-a38c-6e1f266300b8" providerId="ADAL" clId="{8CA81960-0551-4641-8D6F-6D3B114E8702}" dt="2025-02-18T15:18:11.228" v="614" actId="1076"/>
          <ac:spMkLst>
            <pc:docMk/>
            <pc:sldMk cId="3627413828" sldId="322"/>
            <ac:spMk id="16" creationId="{11F268A5-BAAF-90F0-0A68-4EB710C4B698}"/>
          </ac:spMkLst>
        </pc:spChg>
        <pc:picChg chg="mod">
          <ac:chgData name="Benjamin Stratton" userId="b9a80553-efe1-4cd5-a38c-6e1f266300b8" providerId="ADAL" clId="{8CA81960-0551-4641-8D6F-6D3B114E8702}" dt="2025-02-18T15:09:17.360" v="477" actId="1076"/>
          <ac:picMkLst>
            <pc:docMk/>
            <pc:sldMk cId="3627413828" sldId="322"/>
            <ac:picMk id="6" creationId="{116C0731-86F7-71B1-5CBF-7B6FDD020988}"/>
          </ac:picMkLst>
        </pc:picChg>
        <pc:picChg chg="mod">
          <ac:chgData name="Benjamin Stratton" userId="b9a80553-efe1-4cd5-a38c-6e1f266300b8" providerId="ADAL" clId="{8CA81960-0551-4641-8D6F-6D3B114E8702}" dt="2025-02-18T15:09:31.881" v="481" actId="1076"/>
          <ac:picMkLst>
            <pc:docMk/>
            <pc:sldMk cId="3627413828" sldId="322"/>
            <ac:picMk id="7" creationId="{B586FD02-F432-118A-A6C6-E540A2DD8E71}"/>
          </ac:picMkLst>
        </pc:picChg>
        <pc:picChg chg="add mod">
          <ac:chgData name="Benjamin Stratton" userId="b9a80553-efe1-4cd5-a38c-6e1f266300b8" providerId="ADAL" clId="{8CA81960-0551-4641-8D6F-6D3B114E8702}" dt="2025-02-18T15:09:38.925" v="483" actId="1076"/>
          <ac:picMkLst>
            <pc:docMk/>
            <pc:sldMk cId="3627413828" sldId="322"/>
            <ac:picMk id="8" creationId="{D4FEED07-DFF8-30BD-83E3-32338A5B4EA2}"/>
          </ac:picMkLst>
        </pc:picChg>
        <pc:picChg chg="add mod">
          <ac:chgData name="Benjamin Stratton" userId="b9a80553-efe1-4cd5-a38c-6e1f266300b8" providerId="ADAL" clId="{8CA81960-0551-4641-8D6F-6D3B114E8702}" dt="2025-02-18T15:15:06.483" v="509" actId="1076"/>
          <ac:picMkLst>
            <pc:docMk/>
            <pc:sldMk cId="3627413828" sldId="322"/>
            <ac:picMk id="10" creationId="{1D4AADDD-490A-D272-38C1-562D53D51671}"/>
          </ac:picMkLst>
        </pc:picChg>
        <pc:picChg chg="add mod">
          <ac:chgData name="Benjamin Stratton" userId="b9a80553-efe1-4cd5-a38c-6e1f266300b8" providerId="ADAL" clId="{8CA81960-0551-4641-8D6F-6D3B114E8702}" dt="2025-02-18T15:14:43.116" v="499" actId="1076"/>
          <ac:picMkLst>
            <pc:docMk/>
            <pc:sldMk cId="3627413828" sldId="322"/>
            <ac:picMk id="12" creationId="{034D591F-A845-E230-2D2A-5DEE6FBBF865}"/>
          </ac:picMkLst>
        </pc:picChg>
        <pc:picChg chg="add mod">
          <ac:chgData name="Benjamin Stratton" userId="b9a80553-efe1-4cd5-a38c-6e1f266300b8" providerId="ADAL" clId="{8CA81960-0551-4641-8D6F-6D3B114E8702}" dt="2025-02-18T15:14:24.509" v="495" actId="1076"/>
          <ac:picMkLst>
            <pc:docMk/>
            <pc:sldMk cId="3627413828" sldId="322"/>
            <ac:picMk id="14" creationId="{B46EA672-0C71-BF19-3B33-341A2482FC0B}"/>
          </ac:picMkLst>
        </pc:picChg>
        <pc:picChg chg="add mod">
          <ac:chgData name="Benjamin Stratton" userId="b9a80553-efe1-4cd5-a38c-6e1f266300b8" providerId="ADAL" clId="{8CA81960-0551-4641-8D6F-6D3B114E8702}" dt="2025-02-18T15:18:26.941" v="615" actId="1076"/>
          <ac:picMkLst>
            <pc:docMk/>
            <pc:sldMk cId="3627413828" sldId="322"/>
            <ac:picMk id="18" creationId="{C7BFCE05-803A-B308-90E6-F7E192F6642C}"/>
          </ac:picMkLst>
        </pc:picChg>
        <pc:picChg chg="mod">
          <ac:chgData name="Benjamin Stratton" userId="b9a80553-efe1-4cd5-a38c-6e1f266300b8" providerId="ADAL" clId="{8CA81960-0551-4641-8D6F-6D3B114E8702}" dt="2025-02-18T15:09:36.642" v="482" actId="1076"/>
          <ac:picMkLst>
            <pc:docMk/>
            <pc:sldMk cId="3627413828" sldId="322"/>
            <ac:picMk id="32" creationId="{5C5C56C6-85BB-D455-421C-C37589AA22F7}"/>
          </ac:picMkLst>
        </pc:picChg>
      </pc:sldChg>
      <pc:sldChg chg="modSp new del mod">
        <pc:chgData name="Benjamin Stratton" userId="b9a80553-efe1-4cd5-a38c-6e1f266300b8" providerId="ADAL" clId="{8CA81960-0551-4641-8D6F-6D3B114E8702}" dt="2025-02-18T15:06:52.257" v="447" actId="2696"/>
        <pc:sldMkLst>
          <pc:docMk/>
          <pc:sldMk cId="4241514531" sldId="322"/>
        </pc:sldMkLst>
      </pc:sldChg>
      <pc:sldChg chg="addSp delSp modSp add mod ord delAnim modAnim">
        <pc:chgData name="Benjamin Stratton" userId="b9a80553-efe1-4cd5-a38c-6e1f266300b8" providerId="ADAL" clId="{8CA81960-0551-4641-8D6F-6D3B114E8702}" dt="2025-02-18T17:20:12.673" v="2130"/>
        <pc:sldMkLst>
          <pc:docMk/>
          <pc:sldMk cId="1248192781" sldId="323"/>
        </pc:sldMkLst>
        <pc:spChg chg="mod">
          <ac:chgData name="Benjamin Stratton" userId="b9a80553-efe1-4cd5-a38c-6e1f266300b8" providerId="ADAL" clId="{8CA81960-0551-4641-8D6F-6D3B114E8702}" dt="2025-02-18T16:46:09.816" v="1432"/>
          <ac:spMkLst>
            <pc:docMk/>
            <pc:sldMk cId="1248192781" sldId="323"/>
            <ac:spMk id="2" creationId="{0DB66CF5-8810-3175-A11C-0FCBF8EE59CA}"/>
          </ac:spMkLst>
        </pc:spChg>
        <pc:spChg chg="mod">
          <ac:chgData name="Benjamin Stratton" userId="b9a80553-efe1-4cd5-a38c-6e1f266300b8" providerId="ADAL" clId="{8CA81960-0551-4641-8D6F-6D3B114E8702}" dt="2025-02-18T15:53:41.104" v="1122" actId="20577"/>
          <ac:spMkLst>
            <pc:docMk/>
            <pc:sldMk cId="1248192781" sldId="323"/>
            <ac:spMk id="3" creationId="{23A92BEF-537C-AE4F-5A46-F36460C12359}"/>
          </ac:spMkLst>
        </pc:spChg>
        <pc:spChg chg="add mod">
          <ac:chgData name="Benjamin Stratton" userId="b9a80553-efe1-4cd5-a38c-6e1f266300b8" providerId="ADAL" clId="{8CA81960-0551-4641-8D6F-6D3B114E8702}" dt="2025-02-18T16:02:06.957" v="1213" actId="14100"/>
          <ac:spMkLst>
            <pc:docMk/>
            <pc:sldMk cId="1248192781" sldId="323"/>
            <ac:spMk id="28" creationId="{C5DBCDA2-B178-EEC5-7797-E2DF9FDDA204}"/>
          </ac:spMkLst>
        </pc:spChg>
        <pc:spChg chg="add mod">
          <ac:chgData name="Benjamin Stratton" userId="b9a80553-efe1-4cd5-a38c-6e1f266300b8" providerId="ADAL" clId="{8CA81960-0551-4641-8D6F-6D3B114E8702}" dt="2025-02-18T16:01:53.711" v="1211" actId="1076"/>
          <ac:spMkLst>
            <pc:docMk/>
            <pc:sldMk cId="1248192781" sldId="323"/>
            <ac:spMk id="31" creationId="{2DEA6665-3C50-CD33-9964-92F291DDF4EA}"/>
          </ac:spMkLst>
        </pc:spChg>
        <pc:spChg chg="add mod">
          <ac:chgData name="Benjamin Stratton" userId="b9a80553-efe1-4cd5-a38c-6e1f266300b8" providerId="ADAL" clId="{8CA81960-0551-4641-8D6F-6D3B114E8702}" dt="2025-02-18T16:04:33.778" v="1259" actId="1076"/>
          <ac:spMkLst>
            <pc:docMk/>
            <pc:sldMk cId="1248192781" sldId="323"/>
            <ac:spMk id="39" creationId="{1B504160-9231-5A55-295A-5632EBFEB689}"/>
          </ac:spMkLst>
        </pc:spChg>
        <pc:spChg chg="add mod">
          <ac:chgData name="Benjamin Stratton" userId="b9a80553-efe1-4cd5-a38c-6e1f266300b8" providerId="ADAL" clId="{8CA81960-0551-4641-8D6F-6D3B114E8702}" dt="2025-02-18T16:05:17.662" v="1296" actId="20577"/>
          <ac:spMkLst>
            <pc:docMk/>
            <pc:sldMk cId="1248192781" sldId="323"/>
            <ac:spMk id="43" creationId="{DDC3012A-879A-0F71-EE8E-A69FEC2A68CF}"/>
          </ac:spMkLst>
        </pc:spChg>
        <pc:picChg chg="mod">
          <ac:chgData name="Benjamin Stratton" userId="b9a80553-efe1-4cd5-a38c-6e1f266300b8" providerId="ADAL" clId="{8CA81960-0551-4641-8D6F-6D3B114E8702}" dt="2025-02-18T15:54:09.688" v="1131" actId="1076"/>
          <ac:picMkLst>
            <pc:docMk/>
            <pc:sldMk cId="1248192781" sldId="323"/>
            <ac:picMk id="5" creationId="{1BEE0A8C-823F-CDCA-C234-E9735B9B84D8}"/>
          </ac:picMkLst>
        </pc:picChg>
        <pc:picChg chg="add mod">
          <ac:chgData name="Benjamin Stratton" userId="b9a80553-efe1-4cd5-a38c-6e1f266300b8" providerId="ADAL" clId="{8CA81960-0551-4641-8D6F-6D3B114E8702}" dt="2025-02-18T16:03:39.677" v="1231" actId="1076"/>
          <ac:picMkLst>
            <pc:docMk/>
            <pc:sldMk cId="1248192781" sldId="323"/>
            <ac:picMk id="6" creationId="{99E67397-2B88-A9F9-ABA5-2CEF4DEAE152}"/>
          </ac:picMkLst>
        </pc:picChg>
        <pc:picChg chg="mod">
          <ac:chgData name="Benjamin Stratton" userId="b9a80553-efe1-4cd5-a38c-6e1f266300b8" providerId="ADAL" clId="{8CA81960-0551-4641-8D6F-6D3B114E8702}" dt="2025-02-18T15:54:09.688" v="1131" actId="1076"/>
          <ac:picMkLst>
            <pc:docMk/>
            <pc:sldMk cId="1248192781" sldId="323"/>
            <ac:picMk id="7" creationId="{E7AFD034-593D-DB46-91EC-787743CB6FEE}"/>
          </ac:picMkLst>
        </pc:picChg>
        <pc:picChg chg="add mod">
          <ac:chgData name="Benjamin Stratton" userId="b9a80553-efe1-4cd5-a38c-6e1f266300b8" providerId="ADAL" clId="{8CA81960-0551-4641-8D6F-6D3B114E8702}" dt="2025-02-18T16:03:21.463" v="1227" actId="1076"/>
          <ac:picMkLst>
            <pc:docMk/>
            <pc:sldMk cId="1248192781" sldId="323"/>
            <ac:picMk id="25" creationId="{1CA9EDB5-EF9D-C362-C53C-3A5463D74F20}"/>
          </ac:picMkLst>
        </pc:picChg>
        <pc:picChg chg="add mod">
          <ac:chgData name="Benjamin Stratton" userId="b9a80553-efe1-4cd5-a38c-6e1f266300b8" providerId="ADAL" clId="{8CA81960-0551-4641-8D6F-6D3B114E8702}" dt="2025-02-18T16:00:38.784" v="1187" actId="14100"/>
          <ac:picMkLst>
            <pc:docMk/>
            <pc:sldMk cId="1248192781" sldId="323"/>
            <ac:picMk id="30" creationId="{8422178D-E58C-E649-51C9-BB440BB86509}"/>
          </ac:picMkLst>
        </pc:picChg>
        <pc:picChg chg="add mod">
          <ac:chgData name="Benjamin Stratton" userId="b9a80553-efe1-4cd5-a38c-6e1f266300b8" providerId="ADAL" clId="{8CA81960-0551-4641-8D6F-6D3B114E8702}" dt="2025-02-18T16:01:57.065" v="1212" actId="1076"/>
          <ac:picMkLst>
            <pc:docMk/>
            <pc:sldMk cId="1248192781" sldId="323"/>
            <ac:picMk id="32" creationId="{48E79604-79A1-64E8-747C-E953FB657BC9}"/>
          </ac:picMkLst>
        </pc:picChg>
        <pc:picChg chg="add mod">
          <ac:chgData name="Benjamin Stratton" userId="b9a80553-efe1-4cd5-a38c-6e1f266300b8" providerId="ADAL" clId="{8CA81960-0551-4641-8D6F-6D3B114E8702}" dt="2025-02-18T16:02:36.374" v="1219" actId="1076"/>
          <ac:picMkLst>
            <pc:docMk/>
            <pc:sldMk cId="1248192781" sldId="323"/>
            <ac:picMk id="33" creationId="{0C966883-CBCA-693B-797A-DF74A204CE6F}"/>
          </ac:picMkLst>
        </pc:picChg>
        <pc:picChg chg="add mod">
          <ac:chgData name="Benjamin Stratton" userId="b9a80553-efe1-4cd5-a38c-6e1f266300b8" providerId="ADAL" clId="{8CA81960-0551-4641-8D6F-6D3B114E8702}" dt="2025-02-18T16:02:55.196" v="1222" actId="1076"/>
          <ac:picMkLst>
            <pc:docMk/>
            <pc:sldMk cId="1248192781" sldId="323"/>
            <ac:picMk id="34" creationId="{D3B1E634-BABB-2BE4-9EC5-DD339CD96155}"/>
          </ac:picMkLst>
        </pc:picChg>
        <pc:picChg chg="add mod">
          <ac:chgData name="Benjamin Stratton" userId="b9a80553-efe1-4cd5-a38c-6e1f266300b8" providerId="ADAL" clId="{8CA81960-0551-4641-8D6F-6D3B114E8702}" dt="2025-02-18T16:04:17.192" v="1237" actId="1076"/>
          <ac:picMkLst>
            <pc:docMk/>
            <pc:sldMk cId="1248192781" sldId="323"/>
            <ac:picMk id="38" creationId="{FB0ECD56-A80A-6ABC-F184-0B00B4BD36DF}"/>
          </ac:picMkLst>
        </pc:picChg>
        <pc:picChg chg="add mod">
          <ac:chgData name="Benjamin Stratton" userId="b9a80553-efe1-4cd5-a38c-6e1f266300b8" providerId="ADAL" clId="{8CA81960-0551-4641-8D6F-6D3B114E8702}" dt="2025-02-18T16:05:10.047" v="1272" actId="1076"/>
          <ac:picMkLst>
            <pc:docMk/>
            <pc:sldMk cId="1248192781" sldId="323"/>
            <ac:picMk id="42" creationId="{3ED5FE94-4720-046C-6022-776A0474804D}"/>
          </ac:picMkLst>
        </pc:picChg>
        <pc:cxnChg chg="add mod">
          <ac:chgData name="Benjamin Stratton" userId="b9a80553-efe1-4cd5-a38c-6e1f266300b8" providerId="ADAL" clId="{8CA81960-0551-4641-8D6F-6D3B114E8702}" dt="2025-02-18T16:04:45.644" v="1267" actId="692"/>
          <ac:cxnSpMkLst>
            <pc:docMk/>
            <pc:sldMk cId="1248192781" sldId="323"/>
            <ac:cxnSpMk id="41" creationId="{2F8326CF-2806-8B87-B55E-C1B1703F78D3}"/>
          </ac:cxnSpMkLst>
        </pc:cxnChg>
        <pc:cxnChg chg="add mod">
          <ac:chgData name="Benjamin Stratton" userId="b9a80553-efe1-4cd5-a38c-6e1f266300b8" providerId="ADAL" clId="{8CA81960-0551-4641-8D6F-6D3B114E8702}" dt="2025-02-18T16:05:10.047" v="1272" actId="1076"/>
          <ac:cxnSpMkLst>
            <pc:docMk/>
            <pc:sldMk cId="1248192781" sldId="323"/>
            <ac:cxnSpMk id="44" creationId="{015585DB-9928-B308-CE61-5B9F58C784D3}"/>
          </ac:cxnSpMkLst>
        </pc:cxnChg>
      </pc:sldChg>
      <pc:sldChg chg="addSp delSp modSp add mod ord delAnim modAnim">
        <pc:chgData name="Benjamin Stratton" userId="b9a80553-efe1-4cd5-a38c-6e1f266300b8" providerId="ADAL" clId="{8CA81960-0551-4641-8D6F-6D3B114E8702}" dt="2025-02-18T17:20:12.673" v="2130"/>
        <pc:sldMkLst>
          <pc:docMk/>
          <pc:sldMk cId="2435298556" sldId="324"/>
        </pc:sldMkLst>
        <pc:spChg chg="mod">
          <ac:chgData name="Benjamin Stratton" userId="b9a80553-efe1-4cd5-a38c-6e1f266300b8" providerId="ADAL" clId="{8CA81960-0551-4641-8D6F-6D3B114E8702}" dt="2025-02-18T16:46:02.420" v="1431"/>
          <ac:spMkLst>
            <pc:docMk/>
            <pc:sldMk cId="2435298556" sldId="324"/>
            <ac:spMk id="2" creationId="{06638798-4900-C215-FBFF-BD9DA62F3B27}"/>
          </ac:spMkLst>
        </pc:spChg>
        <pc:spChg chg="add mod">
          <ac:chgData name="Benjamin Stratton" userId="b9a80553-efe1-4cd5-a38c-6e1f266300b8" providerId="ADAL" clId="{8CA81960-0551-4641-8D6F-6D3B114E8702}" dt="2025-02-18T16:11:24.852" v="1350" actId="1076"/>
          <ac:spMkLst>
            <pc:docMk/>
            <pc:sldMk cId="2435298556" sldId="324"/>
            <ac:spMk id="17" creationId="{6A165C98-A6E8-BFAB-E646-FC253FE31872}"/>
          </ac:spMkLst>
        </pc:spChg>
        <pc:spChg chg="add mod">
          <ac:chgData name="Benjamin Stratton" userId="b9a80553-efe1-4cd5-a38c-6e1f266300b8" providerId="ADAL" clId="{8CA81960-0551-4641-8D6F-6D3B114E8702}" dt="2025-02-18T16:12:06.145" v="1381" actId="1076"/>
          <ac:spMkLst>
            <pc:docMk/>
            <pc:sldMk cId="2435298556" sldId="324"/>
            <ac:spMk id="18" creationId="{DF7AE011-CF1B-DD90-AE92-9B912762AA55}"/>
          </ac:spMkLst>
        </pc:spChg>
        <pc:spChg chg="mod">
          <ac:chgData name="Benjamin Stratton" userId="b9a80553-efe1-4cd5-a38c-6e1f266300b8" providerId="ADAL" clId="{8CA81960-0551-4641-8D6F-6D3B114E8702}" dt="2025-02-18T16:06:50.831" v="1313" actId="1076"/>
          <ac:spMkLst>
            <pc:docMk/>
            <pc:sldMk cId="2435298556" sldId="324"/>
            <ac:spMk id="31" creationId="{B739BD3E-9F4C-17E1-0B10-6F49E0FE9B59}"/>
          </ac:spMkLst>
        </pc:spChg>
        <pc:picChg chg="add mod modCrop">
          <ac:chgData name="Benjamin Stratton" userId="b9a80553-efe1-4cd5-a38c-6e1f266300b8" providerId="ADAL" clId="{8CA81960-0551-4641-8D6F-6D3B114E8702}" dt="2025-02-18T16:08:05.237" v="1326" actId="1076"/>
          <ac:picMkLst>
            <pc:docMk/>
            <pc:sldMk cId="2435298556" sldId="324"/>
            <ac:picMk id="8" creationId="{BAD03007-ECFA-4ACC-6B7D-42F29748777C}"/>
          </ac:picMkLst>
        </pc:picChg>
        <pc:picChg chg="add mod modCrop">
          <ac:chgData name="Benjamin Stratton" userId="b9a80553-efe1-4cd5-a38c-6e1f266300b8" providerId="ADAL" clId="{8CA81960-0551-4641-8D6F-6D3B114E8702}" dt="2025-02-18T16:08:22.944" v="1333" actId="1076"/>
          <ac:picMkLst>
            <pc:docMk/>
            <pc:sldMk cId="2435298556" sldId="324"/>
            <ac:picMk id="11" creationId="{718E3B9A-76CB-2D70-E4B9-1485F6E47072}"/>
          </ac:picMkLst>
        </pc:picChg>
        <pc:picChg chg="add mod">
          <ac:chgData name="Benjamin Stratton" userId="b9a80553-efe1-4cd5-a38c-6e1f266300b8" providerId="ADAL" clId="{8CA81960-0551-4641-8D6F-6D3B114E8702}" dt="2025-02-18T16:08:41.825" v="1335" actId="1076"/>
          <ac:picMkLst>
            <pc:docMk/>
            <pc:sldMk cId="2435298556" sldId="324"/>
            <ac:picMk id="12" creationId="{44939A02-C2B4-5EDB-4860-33D837A9DFFD}"/>
          </ac:picMkLst>
        </pc:picChg>
        <pc:picChg chg="add mod">
          <ac:chgData name="Benjamin Stratton" userId="b9a80553-efe1-4cd5-a38c-6e1f266300b8" providerId="ADAL" clId="{8CA81960-0551-4641-8D6F-6D3B114E8702}" dt="2025-02-18T16:08:46.097" v="1337" actId="1076"/>
          <ac:picMkLst>
            <pc:docMk/>
            <pc:sldMk cId="2435298556" sldId="324"/>
            <ac:picMk id="13" creationId="{AD6E7EF9-F862-D6F5-6D9E-A800CD87BA83}"/>
          </ac:picMkLst>
        </pc:picChg>
        <pc:picChg chg="add mod">
          <ac:chgData name="Benjamin Stratton" userId="b9a80553-efe1-4cd5-a38c-6e1f266300b8" providerId="ADAL" clId="{8CA81960-0551-4641-8D6F-6D3B114E8702}" dt="2025-02-18T16:10:30.451" v="1341" actId="1076"/>
          <ac:picMkLst>
            <pc:docMk/>
            <pc:sldMk cId="2435298556" sldId="324"/>
            <ac:picMk id="15" creationId="{819B5857-D222-B33C-C58B-A9332F6BBF49}"/>
          </ac:picMkLst>
        </pc:picChg>
        <pc:picChg chg="mod">
          <ac:chgData name="Benjamin Stratton" userId="b9a80553-efe1-4cd5-a38c-6e1f266300b8" providerId="ADAL" clId="{8CA81960-0551-4641-8D6F-6D3B114E8702}" dt="2025-02-18T16:06:50.831" v="1313" actId="1076"/>
          <ac:picMkLst>
            <pc:docMk/>
            <pc:sldMk cId="2435298556" sldId="324"/>
            <ac:picMk id="32" creationId="{346816EB-772C-4725-218C-AD03F510F967}"/>
          </ac:picMkLst>
        </pc:picChg>
      </pc:sldChg>
      <pc:sldChg chg="delSp modSp new mod">
        <pc:chgData name="Benjamin Stratton" userId="b9a80553-efe1-4cd5-a38c-6e1f266300b8" providerId="ADAL" clId="{8CA81960-0551-4641-8D6F-6D3B114E8702}" dt="2025-02-18T16:44:41.264" v="1405" actId="1076"/>
        <pc:sldMkLst>
          <pc:docMk/>
          <pc:sldMk cId="3714204771" sldId="325"/>
        </pc:sldMkLst>
        <pc:spChg chg="mod">
          <ac:chgData name="Benjamin Stratton" userId="b9a80553-efe1-4cd5-a38c-6e1f266300b8" providerId="ADAL" clId="{8CA81960-0551-4641-8D6F-6D3B114E8702}" dt="2025-02-18T16:44:41.264" v="1405" actId="1076"/>
          <ac:spMkLst>
            <pc:docMk/>
            <pc:sldMk cId="3714204771" sldId="325"/>
            <ac:spMk id="2" creationId="{0226AB41-5D9B-7E71-BEA8-5042B8BDF429}"/>
          </ac:spMkLst>
        </pc:spChg>
      </pc:sldChg>
      <pc:sldChg chg="modSp add mod ord">
        <pc:chgData name="Benjamin Stratton" userId="b9a80553-efe1-4cd5-a38c-6e1f266300b8" providerId="ADAL" clId="{8CA81960-0551-4641-8D6F-6D3B114E8702}" dt="2025-02-18T16:45:22.589" v="1410" actId="20577"/>
        <pc:sldMkLst>
          <pc:docMk/>
          <pc:sldMk cId="1608970469" sldId="326"/>
        </pc:sldMkLst>
        <pc:spChg chg="mod">
          <ac:chgData name="Benjamin Stratton" userId="b9a80553-efe1-4cd5-a38c-6e1f266300b8" providerId="ADAL" clId="{8CA81960-0551-4641-8D6F-6D3B114E8702}" dt="2025-02-18T16:45:22.589" v="1410" actId="20577"/>
          <ac:spMkLst>
            <pc:docMk/>
            <pc:sldMk cId="1608970469" sldId="326"/>
            <ac:spMk id="2" creationId="{A6475038-CCA1-5299-3719-B5F17A3E1808}"/>
          </ac:spMkLst>
        </pc:spChg>
      </pc:sldChg>
      <pc:sldChg chg="modSp add mod ord">
        <pc:chgData name="Benjamin Stratton" userId="b9a80553-efe1-4cd5-a38c-6e1f266300b8" providerId="ADAL" clId="{8CA81960-0551-4641-8D6F-6D3B114E8702}" dt="2025-02-18T17:20:12.673" v="2130"/>
        <pc:sldMkLst>
          <pc:docMk/>
          <pc:sldMk cId="1097733328" sldId="327"/>
        </pc:sldMkLst>
        <pc:spChg chg="mod">
          <ac:chgData name="Benjamin Stratton" userId="b9a80553-efe1-4cd5-a38c-6e1f266300b8" providerId="ADAL" clId="{8CA81960-0551-4641-8D6F-6D3B114E8702}" dt="2025-02-18T16:45:51.583" v="1430" actId="20577"/>
          <ac:spMkLst>
            <pc:docMk/>
            <pc:sldMk cId="1097733328" sldId="327"/>
            <ac:spMk id="2" creationId="{9D2F1584-118D-F972-6024-9ABDD2D04E65}"/>
          </ac:spMkLst>
        </pc:spChg>
      </pc:sldChg>
      <pc:sldChg chg="modSp add mod ord">
        <pc:chgData name="Benjamin Stratton" userId="b9a80553-efe1-4cd5-a38c-6e1f266300b8" providerId="ADAL" clId="{8CA81960-0551-4641-8D6F-6D3B114E8702}" dt="2025-02-18T16:46:28.917" v="1453" actId="20577"/>
        <pc:sldMkLst>
          <pc:docMk/>
          <pc:sldMk cId="3820259381" sldId="328"/>
        </pc:sldMkLst>
        <pc:spChg chg="mod">
          <ac:chgData name="Benjamin Stratton" userId="b9a80553-efe1-4cd5-a38c-6e1f266300b8" providerId="ADAL" clId="{8CA81960-0551-4641-8D6F-6D3B114E8702}" dt="2025-02-18T16:46:28.917" v="1453" actId="20577"/>
          <ac:spMkLst>
            <pc:docMk/>
            <pc:sldMk cId="3820259381" sldId="328"/>
            <ac:spMk id="2" creationId="{FB33BF3E-A249-B9BD-6529-4E17977308DE}"/>
          </ac:spMkLst>
        </pc:spChg>
      </pc:sldChg>
      <pc:sldChg chg="modSp new mod">
        <pc:chgData name="Benjamin Stratton" userId="b9a80553-efe1-4cd5-a38c-6e1f266300b8" providerId="ADAL" clId="{8CA81960-0551-4641-8D6F-6D3B114E8702}" dt="2025-02-18T16:54:52.925" v="1987" actId="1076"/>
        <pc:sldMkLst>
          <pc:docMk/>
          <pc:sldMk cId="4106411355" sldId="329"/>
        </pc:sldMkLst>
        <pc:spChg chg="mod">
          <ac:chgData name="Benjamin Stratton" userId="b9a80553-efe1-4cd5-a38c-6e1f266300b8" providerId="ADAL" clId="{8CA81960-0551-4641-8D6F-6D3B114E8702}" dt="2025-02-18T16:50:56.560" v="1537" actId="20577"/>
          <ac:spMkLst>
            <pc:docMk/>
            <pc:sldMk cId="4106411355" sldId="329"/>
            <ac:spMk id="2" creationId="{BAD280BB-E709-5468-7993-8569C4B0A68E}"/>
          </ac:spMkLst>
        </pc:spChg>
        <pc:spChg chg="mod">
          <ac:chgData name="Benjamin Stratton" userId="b9a80553-efe1-4cd5-a38c-6e1f266300b8" providerId="ADAL" clId="{8CA81960-0551-4641-8D6F-6D3B114E8702}" dt="2025-02-18T16:54:52.925" v="1987" actId="1076"/>
          <ac:spMkLst>
            <pc:docMk/>
            <pc:sldMk cId="4106411355" sldId="329"/>
            <ac:spMk id="3" creationId="{9993A5BC-5477-167C-3A95-AA46C1399586}"/>
          </ac:spMkLst>
        </pc:spChg>
      </pc:sldChg>
      <pc:sldChg chg="modSp add mod ord">
        <pc:chgData name="Benjamin Stratton" userId="b9a80553-efe1-4cd5-a38c-6e1f266300b8" providerId="ADAL" clId="{8CA81960-0551-4641-8D6F-6D3B114E8702}" dt="2025-02-18T16:51:15.946" v="1554" actId="20577"/>
        <pc:sldMkLst>
          <pc:docMk/>
          <pc:sldMk cId="4247711601" sldId="330"/>
        </pc:sldMkLst>
        <pc:spChg chg="mod">
          <ac:chgData name="Benjamin Stratton" userId="b9a80553-efe1-4cd5-a38c-6e1f266300b8" providerId="ADAL" clId="{8CA81960-0551-4641-8D6F-6D3B114E8702}" dt="2025-02-18T16:51:15.946" v="1554" actId="20577"/>
          <ac:spMkLst>
            <pc:docMk/>
            <pc:sldMk cId="4247711601" sldId="330"/>
            <ac:spMk id="2" creationId="{E06B0093-3F3D-81AD-5A8F-52472DBB99CE}"/>
          </ac:spMkLst>
        </pc:spChg>
      </pc:sldChg>
      <pc:sldChg chg="addSp delSp modSp add mod delAnim modAnim">
        <pc:chgData name="Benjamin Stratton" userId="b9a80553-efe1-4cd5-a38c-6e1f266300b8" providerId="ADAL" clId="{8CA81960-0551-4641-8D6F-6D3B114E8702}" dt="2025-02-18T17:06:56.276" v="2082"/>
        <pc:sldMkLst>
          <pc:docMk/>
          <pc:sldMk cId="1512285386" sldId="331"/>
        </pc:sldMkLst>
        <pc:spChg chg="add mod">
          <ac:chgData name="Benjamin Stratton" userId="b9a80553-efe1-4cd5-a38c-6e1f266300b8" providerId="ADAL" clId="{8CA81960-0551-4641-8D6F-6D3B114E8702}" dt="2025-02-18T17:06:56.276" v="2082"/>
          <ac:spMkLst>
            <pc:docMk/>
            <pc:sldMk cId="1512285386" sldId="331"/>
            <ac:spMk id="8" creationId="{E6E08C1E-6DB6-C50A-4658-E11A6EDE7D54}"/>
          </ac:spMkLst>
        </pc:spChg>
        <pc:spChg chg="add mod">
          <ac:chgData name="Benjamin Stratton" userId="b9a80553-efe1-4cd5-a38c-6e1f266300b8" providerId="ADAL" clId="{8CA81960-0551-4641-8D6F-6D3B114E8702}" dt="2025-02-18T17:06:56.276" v="2082"/>
          <ac:spMkLst>
            <pc:docMk/>
            <pc:sldMk cId="1512285386" sldId="331"/>
            <ac:spMk id="16" creationId="{C96FB502-8F54-9F65-0283-E8B646A06648}"/>
          </ac:spMkLst>
        </pc:spChg>
        <pc:picChg chg="add mod">
          <ac:chgData name="Benjamin Stratton" userId="b9a80553-efe1-4cd5-a38c-6e1f266300b8" providerId="ADAL" clId="{8CA81960-0551-4641-8D6F-6D3B114E8702}" dt="2025-02-18T17:06:56.276" v="2082"/>
          <ac:picMkLst>
            <pc:docMk/>
            <pc:sldMk cId="1512285386" sldId="331"/>
            <ac:picMk id="9" creationId="{18091EF6-57BE-E561-7F2B-FD1464761098}"/>
          </ac:picMkLst>
        </pc:picChg>
        <pc:picChg chg="add mod">
          <ac:chgData name="Benjamin Stratton" userId="b9a80553-efe1-4cd5-a38c-6e1f266300b8" providerId="ADAL" clId="{8CA81960-0551-4641-8D6F-6D3B114E8702}" dt="2025-02-18T17:06:56.276" v="2082"/>
          <ac:picMkLst>
            <pc:docMk/>
            <pc:sldMk cId="1512285386" sldId="331"/>
            <ac:picMk id="11" creationId="{7F3C52C0-68E5-94C7-E7EB-2E0D0807EF3B}"/>
          </ac:picMkLst>
        </pc:picChg>
        <pc:picChg chg="add mod">
          <ac:chgData name="Benjamin Stratton" userId="b9a80553-efe1-4cd5-a38c-6e1f266300b8" providerId="ADAL" clId="{8CA81960-0551-4641-8D6F-6D3B114E8702}" dt="2025-02-18T17:06:56.276" v="2082"/>
          <ac:picMkLst>
            <pc:docMk/>
            <pc:sldMk cId="1512285386" sldId="331"/>
            <ac:picMk id="13" creationId="{E26C8DA2-788A-D945-5B1D-90A6B64316C7}"/>
          </ac:picMkLst>
        </pc:picChg>
        <pc:picChg chg="add mod">
          <ac:chgData name="Benjamin Stratton" userId="b9a80553-efe1-4cd5-a38c-6e1f266300b8" providerId="ADAL" clId="{8CA81960-0551-4641-8D6F-6D3B114E8702}" dt="2025-02-18T17:06:56.276" v="2082"/>
          <ac:picMkLst>
            <pc:docMk/>
            <pc:sldMk cId="1512285386" sldId="331"/>
            <ac:picMk id="15" creationId="{09DF172C-353D-BE42-4047-F41A8EAEF89E}"/>
          </ac:picMkLst>
        </pc:picChg>
      </pc:sldChg>
    </pc:docChg>
  </pc:docChgLst>
  <pc:docChgLst>
    <pc:chgData name="Benjamin Stratton" userId="9cfe98d5fab7370f" providerId="LiveId" clId="{F584254C-C0A2-4FE9-99C9-F2452AE2EF0F}"/>
    <pc:docChg chg="undo custSel addSld delSld modSld sldOrd">
      <pc:chgData name="Benjamin Stratton" userId="9cfe98d5fab7370f" providerId="LiveId" clId="{F584254C-C0A2-4FE9-99C9-F2452AE2EF0F}" dt="2025-02-18T12:17:52.865" v="9550"/>
      <pc:docMkLst>
        <pc:docMk/>
      </pc:docMkLst>
      <pc:sldChg chg="modSp mod">
        <pc:chgData name="Benjamin Stratton" userId="9cfe98d5fab7370f" providerId="LiveId" clId="{F584254C-C0A2-4FE9-99C9-F2452AE2EF0F}" dt="2025-02-17T10:16:20.713" v="1631" actId="1076"/>
        <pc:sldMkLst>
          <pc:docMk/>
          <pc:sldMk cId="0" sldId="259"/>
        </pc:sldMkLst>
        <pc:spChg chg="mod">
          <ac:chgData name="Benjamin Stratton" userId="9cfe98d5fab7370f" providerId="LiveId" clId="{F584254C-C0A2-4FE9-99C9-F2452AE2EF0F}" dt="2025-02-17T10:16:20.713" v="1631" actId="1076"/>
          <ac:spMkLst>
            <pc:docMk/>
            <pc:sldMk cId="0" sldId="259"/>
            <ac:spMk id="2" creationId="{CDB85C0C-0F91-BC21-9156-67BFFFAF7487}"/>
          </ac:spMkLst>
        </pc:spChg>
        <pc:spChg chg="mod">
          <ac:chgData name="Benjamin Stratton" userId="9cfe98d5fab7370f" providerId="LiveId" clId="{F584254C-C0A2-4FE9-99C9-F2452AE2EF0F}" dt="2025-02-17T10:14:50.239" v="1619" actId="1076"/>
          <ac:spMkLst>
            <pc:docMk/>
            <pc:sldMk cId="0" sldId="259"/>
            <ac:spMk id="23554" creationId="{75E2EA14-DC38-3883-2158-7E88AD0C4E85}"/>
          </ac:spMkLst>
        </pc:spChg>
      </pc:sldChg>
      <pc:sldChg chg="delSp modSp add del modAnim">
        <pc:chgData name="Benjamin Stratton" userId="9cfe98d5fab7370f" providerId="LiveId" clId="{F584254C-C0A2-4FE9-99C9-F2452AE2EF0F}" dt="2025-02-14T14:26:03.472" v="191" actId="20577"/>
        <pc:sldMkLst>
          <pc:docMk/>
          <pc:sldMk cId="1120328681" sldId="285"/>
        </pc:sldMkLst>
        <pc:spChg chg="mod">
          <ac:chgData name="Benjamin Stratton" userId="9cfe98d5fab7370f" providerId="LiveId" clId="{F584254C-C0A2-4FE9-99C9-F2452AE2EF0F}" dt="2025-02-14T14:26:03.472" v="191" actId="20577"/>
          <ac:spMkLst>
            <pc:docMk/>
            <pc:sldMk cId="1120328681" sldId="285"/>
            <ac:spMk id="3" creationId="{9A0408ED-34C1-BA62-C401-2C035022A3B6}"/>
          </ac:spMkLst>
        </pc:spChg>
      </pc:sldChg>
      <pc:sldChg chg="del">
        <pc:chgData name="Benjamin Stratton" userId="9cfe98d5fab7370f" providerId="LiveId" clId="{F584254C-C0A2-4FE9-99C9-F2452AE2EF0F}" dt="2025-02-14T14:24:00.923" v="0" actId="47"/>
        <pc:sldMkLst>
          <pc:docMk/>
          <pc:sldMk cId="2042613644" sldId="286"/>
        </pc:sldMkLst>
      </pc:sldChg>
      <pc:sldChg chg="addSp delSp modSp new mod delAnim modAnim modNotesTx">
        <pc:chgData name="Benjamin Stratton" userId="9cfe98d5fab7370f" providerId="LiveId" clId="{F584254C-C0A2-4FE9-99C9-F2452AE2EF0F}" dt="2025-02-17T10:17:46.735" v="1847" actId="20577"/>
        <pc:sldMkLst>
          <pc:docMk/>
          <pc:sldMk cId="3174893636" sldId="286"/>
        </pc:sldMkLst>
        <pc:spChg chg="mod">
          <ac:chgData name="Benjamin Stratton" userId="9cfe98d5fab7370f" providerId="LiveId" clId="{F584254C-C0A2-4FE9-99C9-F2452AE2EF0F}" dt="2025-02-14T14:26:16.838" v="218" actId="20577"/>
          <ac:spMkLst>
            <pc:docMk/>
            <pc:sldMk cId="3174893636" sldId="286"/>
            <ac:spMk id="2" creationId="{B85120D4-6143-D2CE-3213-F57EF6097725}"/>
          </ac:spMkLst>
        </pc:spChg>
        <pc:spChg chg="mod">
          <ac:chgData name="Benjamin Stratton" userId="9cfe98d5fab7370f" providerId="LiveId" clId="{F584254C-C0A2-4FE9-99C9-F2452AE2EF0F}" dt="2025-02-14T14:43:39.162" v="427" actId="6549"/>
          <ac:spMkLst>
            <pc:docMk/>
            <pc:sldMk cId="3174893636" sldId="286"/>
            <ac:spMk id="3" creationId="{60E66091-B8F8-06F7-16B5-51419B00CA13}"/>
          </ac:spMkLst>
        </pc:spChg>
        <pc:spChg chg="add mod">
          <ac:chgData name="Benjamin Stratton" userId="9cfe98d5fab7370f" providerId="LiveId" clId="{F584254C-C0A2-4FE9-99C9-F2452AE2EF0F}" dt="2025-02-14T14:49:30.353" v="531" actId="113"/>
          <ac:spMkLst>
            <pc:docMk/>
            <pc:sldMk cId="3174893636" sldId="286"/>
            <ac:spMk id="4" creationId="{80BEF355-A5A3-E346-D21C-7D6587EB0776}"/>
          </ac:spMkLst>
        </pc:spChg>
        <pc:spChg chg="add mod">
          <ac:chgData name="Benjamin Stratton" userId="9cfe98d5fab7370f" providerId="LiveId" clId="{F584254C-C0A2-4FE9-99C9-F2452AE2EF0F}" dt="2025-02-14T14:52:12.786" v="633" actId="20577"/>
          <ac:spMkLst>
            <pc:docMk/>
            <pc:sldMk cId="3174893636" sldId="286"/>
            <ac:spMk id="7" creationId="{4336C66C-7AF5-6979-D9C9-FEAD2E23E6D3}"/>
          </ac:spMkLst>
        </pc:spChg>
        <pc:spChg chg="add mod">
          <ac:chgData name="Benjamin Stratton" userId="9cfe98d5fab7370f" providerId="LiveId" clId="{F584254C-C0A2-4FE9-99C9-F2452AE2EF0F}" dt="2025-02-14T14:51:26.212" v="629" actId="1076"/>
          <ac:spMkLst>
            <pc:docMk/>
            <pc:sldMk cId="3174893636" sldId="286"/>
            <ac:spMk id="8" creationId="{AC048E87-4031-86A6-A925-E7AD102BE043}"/>
          </ac:spMkLst>
        </pc:spChg>
        <pc:picChg chg="add mod">
          <ac:chgData name="Benjamin Stratton" userId="9cfe98d5fab7370f" providerId="LiveId" clId="{F584254C-C0A2-4FE9-99C9-F2452AE2EF0F}" dt="2025-02-14T15:22:05.489" v="1083" actId="1076"/>
          <ac:picMkLst>
            <pc:docMk/>
            <pc:sldMk cId="3174893636" sldId="286"/>
            <ac:picMk id="10" creationId="{1D0844EA-DA71-3AE8-D7FD-B757241571B4}"/>
          </ac:picMkLst>
        </pc:picChg>
      </pc:sldChg>
      <pc:sldChg chg="del">
        <pc:chgData name="Benjamin Stratton" userId="9cfe98d5fab7370f" providerId="LiveId" clId="{F584254C-C0A2-4FE9-99C9-F2452AE2EF0F}" dt="2025-02-14T14:24:01.463" v="1" actId="47"/>
        <pc:sldMkLst>
          <pc:docMk/>
          <pc:sldMk cId="2495589622" sldId="287"/>
        </pc:sldMkLst>
      </pc:sldChg>
      <pc:sldChg chg="addSp delSp modSp add mod addAnim delAnim modAnim">
        <pc:chgData name="Benjamin Stratton" userId="9cfe98d5fab7370f" providerId="LiveId" clId="{F584254C-C0A2-4FE9-99C9-F2452AE2EF0F}" dt="2025-02-14T15:24:46.950" v="1191"/>
        <pc:sldMkLst>
          <pc:docMk/>
          <pc:sldMk cId="3975647820" sldId="287"/>
        </pc:sldMkLst>
        <pc:spChg chg="add mod">
          <ac:chgData name="Benjamin Stratton" userId="9cfe98d5fab7370f" providerId="LiveId" clId="{F584254C-C0A2-4FE9-99C9-F2452AE2EF0F}" dt="2025-02-14T14:59:49.389" v="672" actId="1076"/>
          <ac:spMkLst>
            <pc:docMk/>
            <pc:sldMk cId="3975647820" sldId="287"/>
            <ac:spMk id="11" creationId="{165DAFEE-3E51-F3D3-1B95-4F9256F49F8E}"/>
          </ac:spMkLst>
        </pc:spChg>
        <pc:spChg chg="add mod">
          <ac:chgData name="Benjamin Stratton" userId="9cfe98d5fab7370f" providerId="LiveId" clId="{F584254C-C0A2-4FE9-99C9-F2452AE2EF0F}" dt="2025-02-14T15:06:44.502" v="830" actId="1076"/>
          <ac:spMkLst>
            <pc:docMk/>
            <pc:sldMk cId="3975647820" sldId="287"/>
            <ac:spMk id="12" creationId="{A2312580-02F3-C2F7-4A75-AEF8076567F8}"/>
          </ac:spMkLst>
        </pc:spChg>
        <pc:spChg chg="add mod">
          <ac:chgData name="Benjamin Stratton" userId="9cfe98d5fab7370f" providerId="LiveId" clId="{F584254C-C0A2-4FE9-99C9-F2452AE2EF0F}" dt="2025-02-14T15:02:33.642" v="789" actId="1076"/>
          <ac:spMkLst>
            <pc:docMk/>
            <pc:sldMk cId="3975647820" sldId="287"/>
            <ac:spMk id="13" creationId="{C33608AA-2CFA-82A1-21A2-1850BFFFC42F}"/>
          </ac:spMkLst>
        </pc:spChg>
        <pc:spChg chg="add mod">
          <ac:chgData name="Benjamin Stratton" userId="9cfe98d5fab7370f" providerId="LiveId" clId="{F584254C-C0A2-4FE9-99C9-F2452AE2EF0F}" dt="2025-02-14T15:02:25.984" v="788" actId="20577"/>
          <ac:spMkLst>
            <pc:docMk/>
            <pc:sldMk cId="3975647820" sldId="287"/>
            <ac:spMk id="15" creationId="{1F6B57FD-3FD8-1899-943F-75B6F15817BE}"/>
          </ac:spMkLst>
        </pc:spChg>
        <pc:spChg chg="add mod">
          <ac:chgData name="Benjamin Stratton" userId="9cfe98d5fab7370f" providerId="LiveId" clId="{F584254C-C0A2-4FE9-99C9-F2452AE2EF0F}" dt="2025-02-14T15:01:24.014" v="765" actId="122"/>
          <ac:spMkLst>
            <pc:docMk/>
            <pc:sldMk cId="3975647820" sldId="287"/>
            <ac:spMk id="16" creationId="{77452C8C-2481-E4A8-CAFB-F3FBDD9BD2D3}"/>
          </ac:spMkLst>
        </pc:spChg>
        <pc:spChg chg="add mod">
          <ac:chgData name="Benjamin Stratton" userId="9cfe98d5fab7370f" providerId="LiveId" clId="{F584254C-C0A2-4FE9-99C9-F2452AE2EF0F}" dt="2025-02-14T15:23:05.600" v="1137" actId="1076"/>
          <ac:spMkLst>
            <pc:docMk/>
            <pc:sldMk cId="3975647820" sldId="287"/>
            <ac:spMk id="36" creationId="{EA7CD4FD-B1EC-0B93-AC0D-4F71D1D308AD}"/>
          </ac:spMkLst>
        </pc:spChg>
        <pc:spChg chg="add mod">
          <ac:chgData name="Benjamin Stratton" userId="9cfe98d5fab7370f" providerId="LiveId" clId="{F584254C-C0A2-4FE9-99C9-F2452AE2EF0F}" dt="2025-02-14T15:24:44.199" v="1190" actId="1076"/>
          <ac:spMkLst>
            <pc:docMk/>
            <pc:sldMk cId="3975647820" sldId="287"/>
            <ac:spMk id="37" creationId="{88B7F2CF-C757-3A38-20E2-E916F3D66F68}"/>
          </ac:spMkLst>
        </pc:spChg>
        <pc:picChg chg="add mod">
          <ac:chgData name="Benjamin Stratton" userId="9cfe98d5fab7370f" providerId="LiveId" clId="{F584254C-C0A2-4FE9-99C9-F2452AE2EF0F}" dt="2025-02-14T14:58:48.670" v="646" actId="1076"/>
          <ac:picMkLst>
            <pc:docMk/>
            <pc:sldMk cId="3975647820" sldId="287"/>
            <ac:picMk id="10" creationId="{C6076260-22DA-8C88-38E4-CA774966FE2C}"/>
          </ac:picMkLst>
        </pc:picChg>
        <pc:cxnChg chg="add del mod">
          <ac:chgData name="Benjamin Stratton" userId="9cfe98d5fab7370f" providerId="LiveId" clId="{F584254C-C0A2-4FE9-99C9-F2452AE2EF0F}" dt="2025-02-14T15:07:03.407" v="836" actId="14100"/>
          <ac:cxnSpMkLst>
            <pc:docMk/>
            <pc:sldMk cId="3975647820" sldId="287"/>
            <ac:cxnSpMk id="18" creationId="{0B974156-E76C-8422-A1EE-387B9406985A}"/>
          </ac:cxnSpMkLst>
        </pc:cxnChg>
        <pc:cxnChg chg="add mod">
          <ac:chgData name="Benjamin Stratton" userId="9cfe98d5fab7370f" providerId="LiveId" clId="{F584254C-C0A2-4FE9-99C9-F2452AE2EF0F}" dt="2025-02-14T15:03:52.519" v="813" actId="14100"/>
          <ac:cxnSpMkLst>
            <pc:docMk/>
            <pc:sldMk cId="3975647820" sldId="287"/>
            <ac:cxnSpMk id="20" creationId="{90BCC29F-F8FF-47D7-F2F5-96C1302C2369}"/>
          </ac:cxnSpMkLst>
        </pc:cxnChg>
        <pc:cxnChg chg="add mod">
          <ac:chgData name="Benjamin Stratton" userId="9cfe98d5fab7370f" providerId="LiveId" clId="{F584254C-C0A2-4FE9-99C9-F2452AE2EF0F}" dt="2025-02-14T15:04:39.882" v="816" actId="14100"/>
          <ac:cxnSpMkLst>
            <pc:docMk/>
            <pc:sldMk cId="3975647820" sldId="287"/>
            <ac:cxnSpMk id="27" creationId="{CC83DAC9-DD30-957B-C683-A3CEB59D9104}"/>
          </ac:cxnSpMkLst>
        </pc:cxnChg>
        <pc:cxnChg chg="add mod">
          <ac:chgData name="Benjamin Stratton" userId="9cfe98d5fab7370f" providerId="LiveId" clId="{F584254C-C0A2-4FE9-99C9-F2452AE2EF0F}" dt="2025-02-14T15:04:51.327" v="820" actId="14100"/>
          <ac:cxnSpMkLst>
            <pc:docMk/>
            <pc:sldMk cId="3975647820" sldId="287"/>
            <ac:cxnSpMk id="29" creationId="{D2580BDD-74B8-1EF8-946D-65938411A159}"/>
          </ac:cxnSpMkLst>
        </pc:cxnChg>
      </pc:sldChg>
      <pc:sldChg chg="del">
        <pc:chgData name="Benjamin Stratton" userId="9cfe98d5fab7370f" providerId="LiveId" clId="{F584254C-C0A2-4FE9-99C9-F2452AE2EF0F}" dt="2025-02-14T14:24:02.223" v="3" actId="47"/>
        <pc:sldMkLst>
          <pc:docMk/>
          <pc:sldMk cId="1340703256" sldId="288"/>
        </pc:sldMkLst>
      </pc:sldChg>
      <pc:sldChg chg="addSp delSp modSp add mod ord delAnim modAnim">
        <pc:chgData name="Benjamin Stratton" userId="9cfe98d5fab7370f" providerId="LiveId" clId="{F584254C-C0A2-4FE9-99C9-F2452AE2EF0F}" dt="2025-02-14T15:35:30.530" v="1229"/>
        <pc:sldMkLst>
          <pc:docMk/>
          <pc:sldMk cId="1748514752" sldId="288"/>
        </pc:sldMkLst>
        <pc:spChg chg="mod">
          <ac:chgData name="Benjamin Stratton" userId="9cfe98d5fab7370f" providerId="LiveId" clId="{F584254C-C0A2-4FE9-99C9-F2452AE2EF0F}" dt="2025-02-14T15:10:46.057" v="859" actId="313"/>
          <ac:spMkLst>
            <pc:docMk/>
            <pc:sldMk cId="1748514752" sldId="288"/>
            <ac:spMk id="2" creationId="{BB5EBC25-DF6E-DF4B-B615-2B3414E01358}"/>
          </ac:spMkLst>
        </pc:spChg>
        <pc:spChg chg="mod">
          <ac:chgData name="Benjamin Stratton" userId="9cfe98d5fab7370f" providerId="LiveId" clId="{F584254C-C0A2-4FE9-99C9-F2452AE2EF0F}" dt="2025-02-14T15:35:02.283" v="1224" actId="20577"/>
          <ac:spMkLst>
            <pc:docMk/>
            <pc:sldMk cId="1748514752" sldId="288"/>
            <ac:spMk id="3" creationId="{F71EAB2E-592D-EC95-C75B-F928852F336A}"/>
          </ac:spMkLst>
        </pc:spChg>
        <pc:spChg chg="add mod">
          <ac:chgData name="Benjamin Stratton" userId="9cfe98d5fab7370f" providerId="LiveId" clId="{F584254C-C0A2-4FE9-99C9-F2452AE2EF0F}" dt="2025-02-14T15:34:04.470" v="1220" actId="1076"/>
          <ac:spMkLst>
            <pc:docMk/>
            <pc:sldMk cId="1748514752" sldId="288"/>
            <ac:spMk id="12" creationId="{684B51E4-3F21-BC5A-74BA-9DEF7E7DFAE6}"/>
          </ac:spMkLst>
        </pc:spChg>
        <pc:spChg chg="add mod">
          <ac:chgData name="Benjamin Stratton" userId="9cfe98d5fab7370f" providerId="LiveId" clId="{F584254C-C0A2-4FE9-99C9-F2452AE2EF0F}" dt="2025-02-14T15:34:15.453" v="1223" actId="1076"/>
          <ac:spMkLst>
            <pc:docMk/>
            <pc:sldMk cId="1748514752" sldId="288"/>
            <ac:spMk id="13" creationId="{3271BE92-C364-42AE-A0E1-FFF326A264FC}"/>
          </ac:spMkLst>
        </pc:spChg>
        <pc:picChg chg="add mod">
          <ac:chgData name="Benjamin Stratton" userId="9cfe98d5fab7370f" providerId="LiveId" clId="{F584254C-C0A2-4FE9-99C9-F2452AE2EF0F}" dt="2025-02-14T15:25:59.689" v="1206" actId="1076"/>
          <ac:picMkLst>
            <pc:docMk/>
            <pc:sldMk cId="1748514752" sldId="288"/>
            <ac:picMk id="9" creationId="{11A05382-16AA-A128-8040-9EF9732B0A54}"/>
          </ac:picMkLst>
        </pc:picChg>
        <pc:picChg chg="add mod">
          <ac:chgData name="Benjamin Stratton" userId="9cfe98d5fab7370f" providerId="LiveId" clId="{F584254C-C0A2-4FE9-99C9-F2452AE2EF0F}" dt="2025-02-14T15:34:00.320" v="1219" actId="1076"/>
          <ac:picMkLst>
            <pc:docMk/>
            <pc:sldMk cId="1748514752" sldId="288"/>
            <ac:picMk id="16" creationId="{34F02373-78A3-5055-B1EB-E669E080BE0B}"/>
          </ac:picMkLst>
        </pc:picChg>
        <pc:picChg chg="add mod">
          <ac:chgData name="Benjamin Stratton" userId="9cfe98d5fab7370f" providerId="LiveId" clId="{F584254C-C0A2-4FE9-99C9-F2452AE2EF0F}" dt="2025-02-14T15:33:51.632" v="1216" actId="1076"/>
          <ac:picMkLst>
            <pc:docMk/>
            <pc:sldMk cId="1748514752" sldId="288"/>
            <ac:picMk id="17" creationId="{DBA95AB2-0F89-8582-C6D3-089714797755}"/>
          </ac:picMkLst>
        </pc:picChg>
      </pc:sldChg>
      <pc:sldChg chg="new del">
        <pc:chgData name="Benjamin Stratton" userId="9cfe98d5fab7370f" providerId="LiveId" clId="{F584254C-C0A2-4FE9-99C9-F2452AE2EF0F}" dt="2025-02-14T15:05:54.907" v="826" actId="2696"/>
        <pc:sldMkLst>
          <pc:docMk/>
          <pc:sldMk cId="3894853230" sldId="288"/>
        </pc:sldMkLst>
      </pc:sldChg>
      <pc:sldChg chg="addSp delSp modSp new mod modAnim">
        <pc:chgData name="Benjamin Stratton" userId="9cfe98d5fab7370f" providerId="LiveId" clId="{F584254C-C0A2-4FE9-99C9-F2452AE2EF0F}" dt="2025-02-18T10:02:35.327" v="7785"/>
        <pc:sldMkLst>
          <pc:docMk/>
          <pc:sldMk cId="447403546" sldId="289"/>
        </pc:sldMkLst>
        <pc:spChg chg="mod">
          <ac:chgData name="Benjamin Stratton" userId="9cfe98d5fab7370f" providerId="LiveId" clId="{F584254C-C0A2-4FE9-99C9-F2452AE2EF0F}" dt="2025-02-14T15:36:48.868" v="1255" actId="313"/>
          <ac:spMkLst>
            <pc:docMk/>
            <pc:sldMk cId="447403546" sldId="289"/>
            <ac:spMk id="2" creationId="{FEB893F5-64B3-FB4A-3C7E-2F81AF35CFA1}"/>
          </ac:spMkLst>
        </pc:spChg>
        <pc:spChg chg="mod">
          <ac:chgData name="Benjamin Stratton" userId="9cfe98d5fab7370f" providerId="LiveId" clId="{F584254C-C0A2-4FE9-99C9-F2452AE2EF0F}" dt="2025-02-18T10:01:00.231" v="7772" actId="20577"/>
          <ac:spMkLst>
            <pc:docMk/>
            <pc:sldMk cId="447403546" sldId="289"/>
            <ac:spMk id="3" creationId="{80AA748B-D366-1470-3D99-48DC71892A97}"/>
          </ac:spMkLst>
        </pc:spChg>
        <pc:picChg chg="add mod">
          <ac:chgData name="Benjamin Stratton" userId="9cfe98d5fab7370f" providerId="LiveId" clId="{F584254C-C0A2-4FE9-99C9-F2452AE2EF0F}" dt="2025-02-18T10:02:13.628" v="7779" actId="1076"/>
          <ac:picMkLst>
            <pc:docMk/>
            <pc:sldMk cId="447403546" sldId="289"/>
            <ac:picMk id="12" creationId="{1CB4F8B2-ECAF-77B3-3798-42768039BDD9}"/>
          </ac:picMkLst>
        </pc:picChg>
      </pc:sldChg>
      <pc:sldChg chg="del">
        <pc:chgData name="Benjamin Stratton" userId="9cfe98d5fab7370f" providerId="LiveId" clId="{F584254C-C0A2-4FE9-99C9-F2452AE2EF0F}" dt="2025-02-14T14:24:02.621" v="4" actId="47"/>
        <pc:sldMkLst>
          <pc:docMk/>
          <pc:sldMk cId="785541704" sldId="289"/>
        </pc:sldMkLst>
      </pc:sldChg>
      <pc:sldChg chg="del">
        <pc:chgData name="Benjamin Stratton" userId="9cfe98d5fab7370f" providerId="LiveId" clId="{F584254C-C0A2-4FE9-99C9-F2452AE2EF0F}" dt="2025-02-14T14:24:01.810" v="2" actId="47"/>
        <pc:sldMkLst>
          <pc:docMk/>
          <pc:sldMk cId="883723430" sldId="290"/>
        </pc:sldMkLst>
      </pc:sldChg>
      <pc:sldChg chg="addSp delSp modSp new mod delAnim modAnim">
        <pc:chgData name="Benjamin Stratton" userId="9cfe98d5fab7370f" providerId="LiveId" clId="{F584254C-C0A2-4FE9-99C9-F2452AE2EF0F}" dt="2025-02-18T10:51:20.008" v="8227" actId="1076"/>
        <pc:sldMkLst>
          <pc:docMk/>
          <pc:sldMk cId="3169919687" sldId="290"/>
        </pc:sldMkLst>
        <pc:spChg chg="mod">
          <ac:chgData name="Benjamin Stratton" userId="9cfe98d5fab7370f" providerId="LiveId" clId="{F584254C-C0A2-4FE9-99C9-F2452AE2EF0F}" dt="2025-02-14T15:57:21.618" v="1434" actId="20577"/>
          <ac:spMkLst>
            <pc:docMk/>
            <pc:sldMk cId="3169919687" sldId="290"/>
            <ac:spMk id="2" creationId="{79A008AC-683D-DC10-945A-B460AD04E9AF}"/>
          </ac:spMkLst>
        </pc:spChg>
        <pc:spChg chg="add mod ord">
          <ac:chgData name="Benjamin Stratton" userId="9cfe98d5fab7370f" providerId="LiveId" clId="{F584254C-C0A2-4FE9-99C9-F2452AE2EF0F}" dt="2025-02-18T10:35:27.624" v="8192" actId="1076"/>
          <ac:spMkLst>
            <pc:docMk/>
            <pc:sldMk cId="3169919687" sldId="290"/>
            <ac:spMk id="24" creationId="{EC33EA0A-9F29-EE3F-F11C-C3FE3968E6BF}"/>
          </ac:spMkLst>
        </pc:spChg>
        <pc:picChg chg="add mod">
          <ac:chgData name="Benjamin Stratton" userId="9cfe98d5fab7370f" providerId="LiveId" clId="{F584254C-C0A2-4FE9-99C9-F2452AE2EF0F}" dt="2025-02-18T10:31:04.709" v="8149" actId="1076"/>
          <ac:picMkLst>
            <pc:docMk/>
            <pc:sldMk cId="3169919687" sldId="290"/>
            <ac:picMk id="4" creationId="{49E9D771-05D0-48E8-0225-BEB6E9ADD793}"/>
          </ac:picMkLst>
        </pc:picChg>
        <pc:picChg chg="add mod">
          <ac:chgData name="Benjamin Stratton" userId="9cfe98d5fab7370f" providerId="LiveId" clId="{F584254C-C0A2-4FE9-99C9-F2452AE2EF0F}" dt="2025-02-18T10:35:27.624" v="8192" actId="1076"/>
          <ac:picMkLst>
            <pc:docMk/>
            <pc:sldMk cId="3169919687" sldId="290"/>
            <ac:picMk id="6" creationId="{447C703F-3280-846D-61BD-CB77293D403D}"/>
          </ac:picMkLst>
        </pc:picChg>
        <pc:picChg chg="add mod">
          <ac:chgData name="Benjamin Stratton" userId="9cfe98d5fab7370f" providerId="LiveId" clId="{F584254C-C0A2-4FE9-99C9-F2452AE2EF0F}" dt="2025-02-18T10:51:20.008" v="8227" actId="1076"/>
          <ac:picMkLst>
            <pc:docMk/>
            <pc:sldMk cId="3169919687" sldId="290"/>
            <ac:picMk id="7" creationId="{85952AFB-18F4-6B83-BF11-BC615EAFCA24}"/>
          </ac:picMkLst>
        </pc:picChg>
        <pc:picChg chg="add mod">
          <ac:chgData name="Benjamin Stratton" userId="9cfe98d5fab7370f" providerId="LiveId" clId="{F584254C-C0A2-4FE9-99C9-F2452AE2EF0F}" dt="2025-02-18T10:35:27.624" v="8192" actId="1076"/>
          <ac:picMkLst>
            <pc:docMk/>
            <pc:sldMk cId="3169919687" sldId="290"/>
            <ac:picMk id="12" creationId="{195DAFF3-3B35-E7EB-A144-94DB666AE5C7}"/>
          </ac:picMkLst>
        </pc:picChg>
        <pc:picChg chg="add mod">
          <ac:chgData name="Benjamin Stratton" userId="9cfe98d5fab7370f" providerId="LiveId" clId="{F584254C-C0A2-4FE9-99C9-F2452AE2EF0F}" dt="2025-02-18T10:34:19.366" v="8184" actId="1076"/>
          <ac:picMkLst>
            <pc:docMk/>
            <pc:sldMk cId="3169919687" sldId="290"/>
            <ac:picMk id="14" creationId="{E21428FB-8E76-1011-B24E-F45A1284FB82}"/>
          </ac:picMkLst>
        </pc:picChg>
        <pc:picChg chg="add mod">
          <ac:chgData name="Benjamin Stratton" userId="9cfe98d5fab7370f" providerId="LiveId" clId="{F584254C-C0A2-4FE9-99C9-F2452AE2EF0F}" dt="2025-02-18T10:31:11.377" v="8150" actId="1076"/>
          <ac:picMkLst>
            <pc:docMk/>
            <pc:sldMk cId="3169919687" sldId="290"/>
            <ac:picMk id="16" creationId="{3FC02A06-512C-7DA0-C5AD-23B2AFDDA405}"/>
          </ac:picMkLst>
        </pc:picChg>
        <pc:picChg chg="add mod">
          <ac:chgData name="Benjamin Stratton" userId="9cfe98d5fab7370f" providerId="LiveId" clId="{F584254C-C0A2-4FE9-99C9-F2452AE2EF0F}" dt="2025-02-18T10:35:27.624" v="8192" actId="1076"/>
          <ac:picMkLst>
            <pc:docMk/>
            <pc:sldMk cId="3169919687" sldId="290"/>
            <ac:picMk id="22" creationId="{C70D7D7F-B5EF-5E9B-A7EC-E0E0DAEB0806}"/>
          </ac:picMkLst>
        </pc:picChg>
        <pc:picChg chg="add mod modCrop">
          <ac:chgData name="Benjamin Stratton" userId="9cfe98d5fab7370f" providerId="LiveId" clId="{F584254C-C0A2-4FE9-99C9-F2452AE2EF0F}" dt="2025-02-18T10:51:20.008" v="8227" actId="1076"/>
          <ac:picMkLst>
            <pc:docMk/>
            <pc:sldMk cId="3169919687" sldId="290"/>
            <ac:picMk id="32" creationId="{548F9722-C1BC-8254-522D-6D2205F94586}"/>
          </ac:picMkLst>
        </pc:picChg>
        <pc:picChg chg="add mod modCrop">
          <ac:chgData name="Benjamin Stratton" userId="9cfe98d5fab7370f" providerId="LiveId" clId="{F584254C-C0A2-4FE9-99C9-F2452AE2EF0F}" dt="2025-02-18T10:51:20.008" v="8227" actId="1076"/>
          <ac:picMkLst>
            <pc:docMk/>
            <pc:sldMk cId="3169919687" sldId="290"/>
            <ac:picMk id="33" creationId="{F9AB8F77-006E-8B32-1695-71D8FC79053A}"/>
          </ac:picMkLst>
        </pc:picChg>
      </pc:sldChg>
      <pc:sldChg chg="addSp delSp modSp add mod delAnim modAnim">
        <pc:chgData name="Benjamin Stratton" userId="9cfe98d5fab7370f" providerId="LiveId" clId="{F584254C-C0A2-4FE9-99C9-F2452AE2EF0F}" dt="2025-02-17T14:45:27.691" v="4411" actId="692"/>
        <pc:sldMkLst>
          <pc:docMk/>
          <pc:sldMk cId="5834115" sldId="291"/>
        </pc:sldMkLst>
        <pc:spChg chg="mod">
          <ac:chgData name="Benjamin Stratton" userId="9cfe98d5fab7370f" providerId="LiveId" clId="{F584254C-C0A2-4FE9-99C9-F2452AE2EF0F}" dt="2025-02-17T10:49:16.735" v="2202" actId="1076"/>
          <ac:spMkLst>
            <pc:docMk/>
            <pc:sldMk cId="5834115" sldId="291"/>
            <ac:spMk id="2" creationId="{ABBC1CA3-3242-14A6-E326-17325AA73F0C}"/>
          </ac:spMkLst>
        </pc:spChg>
        <pc:spChg chg="add mod">
          <ac:chgData name="Benjamin Stratton" userId="9cfe98d5fab7370f" providerId="LiveId" clId="{F584254C-C0A2-4FE9-99C9-F2452AE2EF0F}" dt="2025-02-17T12:36:04.904" v="3979" actId="1076"/>
          <ac:spMkLst>
            <pc:docMk/>
            <pc:sldMk cId="5834115" sldId="291"/>
            <ac:spMk id="35" creationId="{7AF23E9D-4FD2-0ACA-73E4-0BB2B7F13AC0}"/>
          </ac:spMkLst>
        </pc:spChg>
        <pc:picChg chg="add mod">
          <ac:chgData name="Benjamin Stratton" userId="9cfe98d5fab7370f" providerId="LiveId" clId="{F584254C-C0A2-4FE9-99C9-F2452AE2EF0F}" dt="2025-02-17T12:35:01.053" v="3938" actId="1076"/>
          <ac:picMkLst>
            <pc:docMk/>
            <pc:sldMk cId="5834115" sldId="291"/>
            <ac:picMk id="34" creationId="{7D0A68A3-2240-FDB7-BC7F-30FD40D3E142}"/>
          </ac:picMkLst>
        </pc:picChg>
        <pc:cxnChg chg="add mod">
          <ac:chgData name="Benjamin Stratton" userId="9cfe98d5fab7370f" providerId="LiveId" clId="{F584254C-C0A2-4FE9-99C9-F2452AE2EF0F}" dt="2025-02-17T14:45:27.691" v="4411" actId="692"/>
          <ac:cxnSpMkLst>
            <pc:docMk/>
            <pc:sldMk cId="5834115" sldId="291"/>
            <ac:cxnSpMk id="37" creationId="{9D0BBE65-4880-8B2D-444A-5C92C7EE3C24}"/>
          </ac:cxnSpMkLst>
        </pc:cxnChg>
      </pc:sldChg>
      <pc:sldChg chg="del">
        <pc:chgData name="Benjamin Stratton" userId="9cfe98d5fab7370f" providerId="LiveId" clId="{F584254C-C0A2-4FE9-99C9-F2452AE2EF0F}" dt="2025-02-14T14:24:02.993" v="5" actId="47"/>
        <pc:sldMkLst>
          <pc:docMk/>
          <pc:sldMk cId="2789745753" sldId="291"/>
        </pc:sldMkLst>
      </pc:sldChg>
      <pc:sldChg chg="addSp delSp modSp new mod modAnim modNotesTx">
        <pc:chgData name="Benjamin Stratton" userId="9cfe98d5fab7370f" providerId="LiveId" clId="{F584254C-C0A2-4FE9-99C9-F2452AE2EF0F}" dt="2025-02-17T12:22:14.095" v="3907"/>
        <pc:sldMkLst>
          <pc:docMk/>
          <pc:sldMk cId="904350904" sldId="292"/>
        </pc:sldMkLst>
        <pc:spChg chg="mod">
          <ac:chgData name="Benjamin Stratton" userId="9cfe98d5fab7370f" providerId="LiveId" clId="{F584254C-C0A2-4FE9-99C9-F2452AE2EF0F}" dt="2025-02-17T11:31:09.492" v="2490" actId="20577"/>
          <ac:spMkLst>
            <pc:docMk/>
            <pc:sldMk cId="904350904" sldId="292"/>
            <ac:spMk id="2" creationId="{107CB488-A23C-E210-9D75-3199A76B5A41}"/>
          </ac:spMkLst>
        </pc:spChg>
        <pc:spChg chg="mod">
          <ac:chgData name="Benjamin Stratton" userId="9cfe98d5fab7370f" providerId="LiveId" clId="{F584254C-C0A2-4FE9-99C9-F2452AE2EF0F}" dt="2025-02-17T12:21:57.257" v="3903" actId="1076"/>
          <ac:spMkLst>
            <pc:docMk/>
            <pc:sldMk cId="904350904" sldId="292"/>
            <ac:spMk id="3" creationId="{FE8F5F95-A394-6862-13C7-5D141BBCD783}"/>
          </ac:spMkLst>
        </pc:spChg>
        <pc:spChg chg="add mod">
          <ac:chgData name="Benjamin Stratton" userId="9cfe98d5fab7370f" providerId="LiveId" clId="{F584254C-C0A2-4FE9-99C9-F2452AE2EF0F}" dt="2025-02-17T12:22:00.641" v="3904" actId="1076"/>
          <ac:spMkLst>
            <pc:docMk/>
            <pc:sldMk cId="904350904" sldId="292"/>
            <ac:spMk id="9" creationId="{FAE1E118-50FA-2BA8-B465-467D73FD0FF8}"/>
          </ac:spMkLst>
        </pc:spChg>
        <pc:picChg chg="add mod">
          <ac:chgData name="Benjamin Stratton" userId="9cfe98d5fab7370f" providerId="LiveId" clId="{F584254C-C0A2-4FE9-99C9-F2452AE2EF0F}" dt="2025-02-17T12:21:26.828" v="3890" actId="1076"/>
          <ac:picMkLst>
            <pc:docMk/>
            <pc:sldMk cId="904350904" sldId="292"/>
            <ac:picMk id="5" creationId="{CC9D9336-2FC1-1A51-9AEF-147FB1913B75}"/>
          </ac:picMkLst>
        </pc:picChg>
        <pc:picChg chg="add mod">
          <ac:chgData name="Benjamin Stratton" userId="9cfe98d5fab7370f" providerId="LiveId" clId="{F584254C-C0A2-4FE9-99C9-F2452AE2EF0F}" dt="2025-02-17T12:22:02.821" v="3905" actId="1076"/>
          <ac:picMkLst>
            <pc:docMk/>
            <pc:sldMk cId="904350904" sldId="292"/>
            <ac:picMk id="8" creationId="{D184DE81-A172-0925-8C8C-E9BF66DD1005}"/>
          </ac:picMkLst>
        </pc:picChg>
      </pc:sldChg>
      <pc:sldChg chg="del">
        <pc:chgData name="Benjamin Stratton" userId="9cfe98d5fab7370f" providerId="LiveId" clId="{F584254C-C0A2-4FE9-99C9-F2452AE2EF0F}" dt="2025-02-14T14:24:03.355" v="6" actId="47"/>
        <pc:sldMkLst>
          <pc:docMk/>
          <pc:sldMk cId="3107251790" sldId="292"/>
        </pc:sldMkLst>
      </pc:sldChg>
      <pc:sldChg chg="addSp delSp modSp new mod ord">
        <pc:chgData name="Benjamin Stratton" userId="9cfe98d5fab7370f" providerId="LiveId" clId="{F584254C-C0A2-4FE9-99C9-F2452AE2EF0F}" dt="2025-02-17T13:51:43.708" v="4020" actId="20577"/>
        <pc:sldMkLst>
          <pc:docMk/>
          <pc:sldMk cId="858572320" sldId="293"/>
        </pc:sldMkLst>
        <pc:spChg chg="mod">
          <ac:chgData name="Benjamin Stratton" userId="9cfe98d5fab7370f" providerId="LiveId" clId="{F584254C-C0A2-4FE9-99C9-F2452AE2EF0F}" dt="2025-02-17T13:51:43.708" v="4020" actId="20577"/>
          <ac:spMkLst>
            <pc:docMk/>
            <pc:sldMk cId="858572320" sldId="293"/>
            <ac:spMk id="2" creationId="{3C5BD6E8-8A1A-DDE6-8333-FF267F0C443B}"/>
          </ac:spMkLst>
        </pc:spChg>
        <pc:spChg chg="add mod">
          <ac:chgData name="Benjamin Stratton" userId="9cfe98d5fab7370f" providerId="LiveId" clId="{F584254C-C0A2-4FE9-99C9-F2452AE2EF0F}" dt="2025-02-17T12:02:00.556" v="3440" actId="1076"/>
          <ac:spMkLst>
            <pc:docMk/>
            <pc:sldMk cId="858572320" sldId="293"/>
            <ac:spMk id="4" creationId="{D5F1D420-C4C2-36A6-576C-299461FFFCA1}"/>
          </ac:spMkLst>
        </pc:spChg>
      </pc:sldChg>
      <pc:sldChg chg="del">
        <pc:chgData name="Benjamin Stratton" userId="9cfe98d5fab7370f" providerId="LiveId" clId="{F584254C-C0A2-4FE9-99C9-F2452AE2EF0F}" dt="2025-02-14T14:24:03.636" v="7" actId="47"/>
        <pc:sldMkLst>
          <pc:docMk/>
          <pc:sldMk cId="2012816479" sldId="293"/>
        </pc:sldMkLst>
      </pc:sldChg>
      <pc:sldChg chg="del">
        <pc:chgData name="Benjamin Stratton" userId="9cfe98d5fab7370f" providerId="LiveId" clId="{F584254C-C0A2-4FE9-99C9-F2452AE2EF0F}" dt="2025-02-14T14:24:03.865" v="8" actId="47"/>
        <pc:sldMkLst>
          <pc:docMk/>
          <pc:sldMk cId="322941984" sldId="294"/>
        </pc:sldMkLst>
      </pc:sldChg>
      <pc:sldChg chg="addSp delSp modSp add mod ord delAnim modAnim">
        <pc:chgData name="Benjamin Stratton" userId="9cfe98d5fab7370f" providerId="LiveId" clId="{F584254C-C0A2-4FE9-99C9-F2452AE2EF0F}" dt="2025-02-17T16:40:37.122" v="5640"/>
        <pc:sldMkLst>
          <pc:docMk/>
          <pc:sldMk cId="821495798" sldId="294"/>
        </pc:sldMkLst>
        <pc:spChg chg="mod">
          <ac:chgData name="Benjamin Stratton" userId="9cfe98d5fab7370f" providerId="LiveId" clId="{F584254C-C0A2-4FE9-99C9-F2452AE2EF0F}" dt="2025-02-17T12:14:08.757" v="3600" actId="20577"/>
          <ac:spMkLst>
            <pc:docMk/>
            <pc:sldMk cId="821495798" sldId="294"/>
            <ac:spMk id="3" creationId="{B8781098-7D63-97E4-2C99-D8EBE96B4E1A}"/>
          </ac:spMkLst>
        </pc:spChg>
        <pc:spChg chg="add mod">
          <ac:chgData name="Benjamin Stratton" userId="9cfe98d5fab7370f" providerId="LiveId" clId="{F584254C-C0A2-4FE9-99C9-F2452AE2EF0F}" dt="2025-02-17T16:39:23.622" v="5560" actId="1076"/>
          <ac:spMkLst>
            <pc:docMk/>
            <pc:sldMk cId="821495798" sldId="294"/>
            <ac:spMk id="4" creationId="{C86B85E3-1EBC-30B2-FDAB-B0770C2EE678}"/>
          </ac:spMkLst>
        </pc:spChg>
        <pc:spChg chg="add mod">
          <ac:chgData name="Benjamin Stratton" userId="9cfe98d5fab7370f" providerId="LiveId" clId="{F584254C-C0A2-4FE9-99C9-F2452AE2EF0F}" dt="2025-02-17T16:39:23.622" v="5560" actId="1076"/>
          <ac:spMkLst>
            <pc:docMk/>
            <pc:sldMk cId="821495798" sldId="294"/>
            <ac:spMk id="6" creationId="{A0BA283B-0FA0-9FD9-9174-2B6FCDFF2EA6}"/>
          </ac:spMkLst>
        </pc:spChg>
        <pc:spChg chg="add mod">
          <ac:chgData name="Benjamin Stratton" userId="9cfe98d5fab7370f" providerId="LiveId" clId="{F584254C-C0A2-4FE9-99C9-F2452AE2EF0F}" dt="2025-02-17T16:40:28.396" v="5638" actId="14100"/>
          <ac:spMkLst>
            <pc:docMk/>
            <pc:sldMk cId="821495798" sldId="294"/>
            <ac:spMk id="19" creationId="{96DD462A-37ED-B083-E7C3-248141606B9A}"/>
          </ac:spMkLst>
        </pc:spChg>
        <pc:picChg chg="add mod">
          <ac:chgData name="Benjamin Stratton" userId="9cfe98d5fab7370f" providerId="LiveId" clId="{F584254C-C0A2-4FE9-99C9-F2452AE2EF0F}" dt="2025-02-17T16:39:23.622" v="5560" actId="1076"/>
          <ac:picMkLst>
            <pc:docMk/>
            <pc:sldMk cId="821495798" sldId="294"/>
            <ac:picMk id="11" creationId="{D96F6627-191B-482D-4282-D6AC09D55BAE}"/>
          </ac:picMkLst>
        </pc:picChg>
        <pc:picChg chg="add mod">
          <ac:chgData name="Benjamin Stratton" userId="9cfe98d5fab7370f" providerId="LiveId" clId="{F584254C-C0A2-4FE9-99C9-F2452AE2EF0F}" dt="2025-02-17T16:39:23.622" v="5560" actId="1076"/>
          <ac:picMkLst>
            <pc:docMk/>
            <pc:sldMk cId="821495798" sldId="294"/>
            <ac:picMk id="18" creationId="{47613385-D2E4-95BE-3F9F-A303EEAF038A}"/>
          </ac:picMkLst>
        </pc:picChg>
        <pc:cxnChg chg="add mod">
          <ac:chgData name="Benjamin Stratton" userId="9cfe98d5fab7370f" providerId="LiveId" clId="{F584254C-C0A2-4FE9-99C9-F2452AE2EF0F}" dt="2025-02-17T16:39:23.622" v="5560" actId="1076"/>
          <ac:cxnSpMkLst>
            <pc:docMk/>
            <pc:sldMk cId="821495798" sldId="294"/>
            <ac:cxnSpMk id="13" creationId="{C2C05FF7-E5D8-4FC9-8AB8-3E35FF5C4C69}"/>
          </ac:cxnSpMkLst>
        </pc:cxnChg>
        <pc:cxnChg chg="add mod">
          <ac:chgData name="Benjamin Stratton" userId="9cfe98d5fab7370f" providerId="LiveId" clId="{F584254C-C0A2-4FE9-99C9-F2452AE2EF0F}" dt="2025-02-17T16:39:23.622" v="5560" actId="1076"/>
          <ac:cxnSpMkLst>
            <pc:docMk/>
            <pc:sldMk cId="821495798" sldId="294"/>
            <ac:cxnSpMk id="14" creationId="{718DE65D-0459-D2CD-3D3C-2FE9ED18E8BF}"/>
          </ac:cxnSpMkLst>
        </pc:cxnChg>
        <pc:cxnChg chg="add mod">
          <ac:chgData name="Benjamin Stratton" userId="9cfe98d5fab7370f" providerId="LiveId" clId="{F584254C-C0A2-4FE9-99C9-F2452AE2EF0F}" dt="2025-02-17T16:40:33.210" v="5639" actId="14100"/>
          <ac:cxnSpMkLst>
            <pc:docMk/>
            <pc:sldMk cId="821495798" sldId="294"/>
            <ac:cxnSpMk id="21" creationId="{E5B817C1-D518-A16D-54F0-C359978C59DD}"/>
          </ac:cxnSpMkLst>
        </pc:cxnChg>
      </pc:sldChg>
      <pc:sldChg chg="del">
        <pc:chgData name="Benjamin Stratton" userId="9cfe98d5fab7370f" providerId="LiveId" clId="{F584254C-C0A2-4FE9-99C9-F2452AE2EF0F}" dt="2025-02-14T14:24:04.071" v="9" actId="47"/>
        <pc:sldMkLst>
          <pc:docMk/>
          <pc:sldMk cId="1679394304" sldId="295"/>
        </pc:sldMkLst>
      </pc:sldChg>
      <pc:sldChg chg="addSp delSp modSp add mod ord modAnim">
        <pc:chgData name="Benjamin Stratton" userId="9cfe98d5fab7370f" providerId="LiveId" clId="{F584254C-C0A2-4FE9-99C9-F2452AE2EF0F}" dt="2025-02-17T15:21:02.010" v="4729"/>
        <pc:sldMkLst>
          <pc:docMk/>
          <pc:sldMk cId="3107102456" sldId="295"/>
        </pc:sldMkLst>
        <pc:spChg chg="mod">
          <ac:chgData name="Benjamin Stratton" userId="9cfe98d5fab7370f" providerId="LiveId" clId="{F584254C-C0A2-4FE9-99C9-F2452AE2EF0F}" dt="2025-02-17T12:22:50.845" v="3920" actId="20577"/>
          <ac:spMkLst>
            <pc:docMk/>
            <pc:sldMk cId="3107102456" sldId="295"/>
            <ac:spMk id="2" creationId="{31F7041E-B18A-52A2-5510-715C6552EF0D}"/>
          </ac:spMkLst>
        </pc:spChg>
        <pc:spChg chg="mod">
          <ac:chgData name="Benjamin Stratton" userId="9cfe98d5fab7370f" providerId="LiveId" clId="{F584254C-C0A2-4FE9-99C9-F2452AE2EF0F}" dt="2025-02-17T12:23:19.031" v="3929" actId="6549"/>
          <ac:spMkLst>
            <pc:docMk/>
            <pc:sldMk cId="3107102456" sldId="295"/>
            <ac:spMk id="3" creationId="{EA338D60-1CD8-7732-13B6-9C57EF9DBB8C}"/>
          </ac:spMkLst>
        </pc:spChg>
        <pc:spChg chg="add mod">
          <ac:chgData name="Benjamin Stratton" userId="9cfe98d5fab7370f" providerId="LiveId" clId="{F584254C-C0A2-4FE9-99C9-F2452AE2EF0F}" dt="2025-02-17T14:23:17.034" v="4255" actId="1076"/>
          <ac:spMkLst>
            <pc:docMk/>
            <pc:sldMk cId="3107102456" sldId="295"/>
            <ac:spMk id="4" creationId="{EAD25490-BA85-092A-E3C3-8456C75F7529}"/>
          </ac:spMkLst>
        </pc:spChg>
        <pc:spChg chg="add mod">
          <ac:chgData name="Benjamin Stratton" userId="9cfe98d5fab7370f" providerId="LiveId" clId="{F584254C-C0A2-4FE9-99C9-F2452AE2EF0F}" dt="2025-02-17T14:21:08.856" v="4202" actId="1076"/>
          <ac:spMkLst>
            <pc:docMk/>
            <pc:sldMk cId="3107102456" sldId="295"/>
            <ac:spMk id="6" creationId="{0126D9C5-79E0-F7D7-BD80-2834E2D7FCA4}"/>
          </ac:spMkLst>
        </pc:spChg>
        <pc:spChg chg="add mod">
          <ac:chgData name="Benjamin Stratton" userId="9cfe98d5fab7370f" providerId="LiveId" clId="{F584254C-C0A2-4FE9-99C9-F2452AE2EF0F}" dt="2025-02-17T14:22:18.468" v="4238" actId="1076"/>
          <ac:spMkLst>
            <pc:docMk/>
            <pc:sldMk cId="3107102456" sldId="295"/>
            <ac:spMk id="7" creationId="{EC4E6C1D-1B4F-F431-B91A-CD19A39F88CF}"/>
          </ac:spMkLst>
        </pc:spChg>
        <pc:spChg chg="add mod">
          <ac:chgData name="Benjamin Stratton" userId="9cfe98d5fab7370f" providerId="LiveId" clId="{F584254C-C0A2-4FE9-99C9-F2452AE2EF0F}" dt="2025-02-17T14:22:11.891" v="4237" actId="1076"/>
          <ac:spMkLst>
            <pc:docMk/>
            <pc:sldMk cId="3107102456" sldId="295"/>
            <ac:spMk id="10" creationId="{0C2BC81D-535C-F66A-2C37-7D5D11EB1A48}"/>
          </ac:spMkLst>
        </pc:spChg>
        <pc:cxnChg chg="add mod">
          <ac:chgData name="Benjamin Stratton" userId="9cfe98d5fab7370f" providerId="LiveId" clId="{F584254C-C0A2-4FE9-99C9-F2452AE2EF0F}" dt="2025-02-17T14:45:39.606" v="4412" actId="692"/>
          <ac:cxnSpMkLst>
            <pc:docMk/>
            <pc:sldMk cId="3107102456" sldId="295"/>
            <ac:cxnSpMk id="12" creationId="{E6128296-5593-36E4-4F57-B261B3DE9308}"/>
          </ac:cxnSpMkLst>
        </pc:cxnChg>
        <pc:cxnChg chg="add mod">
          <ac:chgData name="Benjamin Stratton" userId="9cfe98d5fab7370f" providerId="LiveId" clId="{F584254C-C0A2-4FE9-99C9-F2452AE2EF0F}" dt="2025-02-17T14:45:42.363" v="4413" actId="692"/>
          <ac:cxnSpMkLst>
            <pc:docMk/>
            <pc:sldMk cId="3107102456" sldId="295"/>
            <ac:cxnSpMk id="14" creationId="{7D3D98C3-1EBD-2A25-6F41-20D311D4C325}"/>
          </ac:cxnSpMkLst>
        </pc:cxnChg>
      </pc:sldChg>
      <pc:sldChg chg="del">
        <pc:chgData name="Benjamin Stratton" userId="9cfe98d5fab7370f" providerId="LiveId" clId="{F584254C-C0A2-4FE9-99C9-F2452AE2EF0F}" dt="2025-02-14T14:24:04.268" v="10" actId="47"/>
        <pc:sldMkLst>
          <pc:docMk/>
          <pc:sldMk cId="691629544" sldId="296"/>
        </pc:sldMkLst>
      </pc:sldChg>
      <pc:sldChg chg="modSp add mod">
        <pc:chgData name="Benjamin Stratton" userId="9cfe98d5fab7370f" providerId="LiveId" clId="{F584254C-C0A2-4FE9-99C9-F2452AE2EF0F}" dt="2025-02-18T10:28:32.264" v="8127" actId="692"/>
        <pc:sldMkLst>
          <pc:docMk/>
          <pc:sldMk cId="2405933414" sldId="296"/>
        </pc:sldMkLst>
        <pc:spChg chg="mod">
          <ac:chgData name="Benjamin Stratton" userId="9cfe98d5fab7370f" providerId="LiveId" clId="{F584254C-C0A2-4FE9-99C9-F2452AE2EF0F}" dt="2025-02-17T15:10:05.301" v="4655" actId="20577"/>
          <ac:spMkLst>
            <pc:docMk/>
            <pc:sldMk cId="2405933414" sldId="296"/>
            <ac:spMk id="4" creationId="{A6A9ECBE-741F-CB01-1281-08CA8A80B39E}"/>
          </ac:spMkLst>
        </pc:spChg>
        <pc:spChg chg="mod">
          <ac:chgData name="Benjamin Stratton" userId="9cfe98d5fab7370f" providerId="LiveId" clId="{F584254C-C0A2-4FE9-99C9-F2452AE2EF0F}" dt="2025-02-18T10:28:32.264" v="8127" actId="692"/>
          <ac:spMkLst>
            <pc:docMk/>
            <pc:sldMk cId="2405933414" sldId="296"/>
            <ac:spMk id="31" creationId="{EF9905D7-34F0-5F33-5A52-659419F7F5DC}"/>
          </ac:spMkLst>
        </pc:spChg>
      </pc:sldChg>
      <pc:sldChg chg="addSp delSp modSp add mod modAnim">
        <pc:chgData name="Benjamin Stratton" userId="9cfe98d5fab7370f" providerId="LiveId" clId="{F584254C-C0A2-4FE9-99C9-F2452AE2EF0F}" dt="2025-02-18T10:37:25.007" v="8204" actId="1076"/>
        <pc:sldMkLst>
          <pc:docMk/>
          <pc:sldMk cId="1156156239" sldId="297"/>
        </pc:sldMkLst>
        <pc:spChg chg="mod">
          <ac:chgData name="Benjamin Stratton" userId="9cfe98d5fab7370f" providerId="LiveId" clId="{F584254C-C0A2-4FE9-99C9-F2452AE2EF0F}" dt="2025-02-17T12:36:48.232" v="4007" actId="403"/>
          <ac:spMkLst>
            <pc:docMk/>
            <pc:sldMk cId="1156156239" sldId="297"/>
            <ac:spMk id="2" creationId="{C24A2735-12ED-1D7A-F596-20D4C2FA55A6}"/>
          </ac:spMkLst>
        </pc:spChg>
        <pc:spChg chg="add mod">
          <ac:chgData name="Benjamin Stratton" userId="9cfe98d5fab7370f" providerId="LiveId" clId="{F584254C-C0A2-4FE9-99C9-F2452AE2EF0F}" dt="2025-02-18T10:37:25.007" v="8204" actId="1076"/>
          <ac:spMkLst>
            <pc:docMk/>
            <pc:sldMk cId="1156156239" sldId="297"/>
            <ac:spMk id="14" creationId="{1EEB83F9-3C48-E274-ECAC-7716133052CA}"/>
          </ac:spMkLst>
        </pc:spChg>
        <pc:spChg chg="add mod">
          <ac:chgData name="Benjamin Stratton" userId="9cfe98d5fab7370f" providerId="LiveId" clId="{F584254C-C0A2-4FE9-99C9-F2452AE2EF0F}" dt="2025-02-18T10:37:25.007" v="8204" actId="1076"/>
          <ac:spMkLst>
            <pc:docMk/>
            <pc:sldMk cId="1156156239" sldId="297"/>
            <ac:spMk id="26" creationId="{74C7F105-48D5-4C5D-DD5B-EEE4B8829452}"/>
          </ac:spMkLst>
        </pc:spChg>
        <pc:picChg chg="add mod">
          <ac:chgData name="Benjamin Stratton" userId="9cfe98d5fab7370f" providerId="LiveId" clId="{F584254C-C0A2-4FE9-99C9-F2452AE2EF0F}" dt="2025-02-18T10:37:25.007" v="8204" actId="1076"/>
          <ac:picMkLst>
            <pc:docMk/>
            <pc:sldMk cId="1156156239" sldId="297"/>
            <ac:picMk id="6" creationId="{6878612E-6390-DE76-6952-A9238B45936E}"/>
          </ac:picMkLst>
        </pc:picChg>
        <pc:picChg chg="add mod">
          <ac:chgData name="Benjamin Stratton" userId="9cfe98d5fab7370f" providerId="LiveId" clId="{F584254C-C0A2-4FE9-99C9-F2452AE2EF0F}" dt="2025-02-18T10:37:25.007" v="8204" actId="1076"/>
          <ac:picMkLst>
            <pc:docMk/>
            <pc:sldMk cId="1156156239" sldId="297"/>
            <ac:picMk id="10" creationId="{125F64B4-CCD9-6C6C-F04C-86D55F8176EB}"/>
          </ac:picMkLst>
        </pc:picChg>
        <pc:picChg chg="add mod">
          <ac:chgData name="Benjamin Stratton" userId="9cfe98d5fab7370f" providerId="LiveId" clId="{F584254C-C0A2-4FE9-99C9-F2452AE2EF0F}" dt="2025-02-18T10:37:25.007" v="8204" actId="1076"/>
          <ac:picMkLst>
            <pc:docMk/>
            <pc:sldMk cId="1156156239" sldId="297"/>
            <ac:picMk id="25" creationId="{A821EA0B-BBFB-737F-3489-640F644F2BF3}"/>
          </ac:picMkLst>
        </pc:picChg>
        <pc:cxnChg chg="add mod">
          <ac:chgData name="Benjamin Stratton" userId="9cfe98d5fab7370f" providerId="LiveId" clId="{F584254C-C0A2-4FE9-99C9-F2452AE2EF0F}" dt="2025-02-18T10:37:25.007" v="8204" actId="1076"/>
          <ac:cxnSpMkLst>
            <pc:docMk/>
            <pc:sldMk cId="1156156239" sldId="297"/>
            <ac:cxnSpMk id="12" creationId="{182BDC7F-5534-5178-81D0-A92705F3D21D}"/>
          </ac:cxnSpMkLst>
        </pc:cxnChg>
        <pc:cxnChg chg="add mod">
          <ac:chgData name="Benjamin Stratton" userId="9cfe98d5fab7370f" providerId="LiveId" clId="{F584254C-C0A2-4FE9-99C9-F2452AE2EF0F}" dt="2025-02-18T10:37:25.007" v="8204" actId="1076"/>
          <ac:cxnSpMkLst>
            <pc:docMk/>
            <pc:sldMk cId="1156156239" sldId="297"/>
            <ac:cxnSpMk id="23" creationId="{C317FEA7-7CB1-1561-B09C-721E4FC226F3}"/>
          </ac:cxnSpMkLst>
        </pc:cxnChg>
      </pc:sldChg>
      <pc:sldChg chg="del">
        <pc:chgData name="Benjamin Stratton" userId="9cfe98d5fab7370f" providerId="LiveId" clId="{F584254C-C0A2-4FE9-99C9-F2452AE2EF0F}" dt="2025-02-14T14:24:04.473" v="11" actId="47"/>
        <pc:sldMkLst>
          <pc:docMk/>
          <pc:sldMk cId="3699576961" sldId="297"/>
        </pc:sldMkLst>
      </pc:sldChg>
      <pc:sldChg chg="del">
        <pc:chgData name="Benjamin Stratton" userId="9cfe98d5fab7370f" providerId="LiveId" clId="{F584254C-C0A2-4FE9-99C9-F2452AE2EF0F}" dt="2025-02-14T14:24:05.595" v="17" actId="47"/>
        <pc:sldMkLst>
          <pc:docMk/>
          <pc:sldMk cId="2376234183" sldId="298"/>
        </pc:sldMkLst>
      </pc:sldChg>
      <pc:sldChg chg="addSp delSp modSp add mod ord delAnim modAnim">
        <pc:chgData name="Benjamin Stratton" userId="9cfe98d5fab7370f" providerId="LiveId" clId="{F584254C-C0A2-4FE9-99C9-F2452AE2EF0F}" dt="2025-02-17T15:21:02.010" v="4729"/>
        <pc:sldMkLst>
          <pc:docMk/>
          <pc:sldMk cId="3104807362" sldId="298"/>
        </pc:sldMkLst>
        <pc:spChg chg="add mod">
          <ac:chgData name="Benjamin Stratton" userId="9cfe98d5fab7370f" providerId="LiveId" clId="{F584254C-C0A2-4FE9-99C9-F2452AE2EF0F}" dt="2025-02-17T14:29:19.562" v="4308" actId="1076"/>
          <ac:spMkLst>
            <pc:docMk/>
            <pc:sldMk cId="3104807362" sldId="298"/>
            <ac:spMk id="23" creationId="{90D95CEE-D9ED-4747-28A8-B8F6B367BC30}"/>
          </ac:spMkLst>
        </pc:spChg>
        <pc:spChg chg="add mod">
          <ac:chgData name="Benjamin Stratton" userId="9cfe98d5fab7370f" providerId="LiveId" clId="{F584254C-C0A2-4FE9-99C9-F2452AE2EF0F}" dt="2025-02-17T14:29:19.562" v="4308" actId="1076"/>
          <ac:spMkLst>
            <pc:docMk/>
            <pc:sldMk cId="3104807362" sldId="298"/>
            <ac:spMk id="25" creationId="{8C0B6EE5-E77B-8DB6-4598-C8400FBEFE1F}"/>
          </ac:spMkLst>
        </pc:spChg>
        <pc:picChg chg="add mod">
          <ac:chgData name="Benjamin Stratton" userId="9cfe98d5fab7370f" providerId="LiveId" clId="{F584254C-C0A2-4FE9-99C9-F2452AE2EF0F}" dt="2025-02-17T14:29:19.562" v="4308" actId="1076"/>
          <ac:picMkLst>
            <pc:docMk/>
            <pc:sldMk cId="3104807362" sldId="298"/>
            <ac:picMk id="8" creationId="{196A2A9F-5BA8-88D9-660D-9B1BA7C59EA2}"/>
          </ac:picMkLst>
        </pc:picChg>
        <pc:picChg chg="add mod">
          <ac:chgData name="Benjamin Stratton" userId="9cfe98d5fab7370f" providerId="LiveId" clId="{F584254C-C0A2-4FE9-99C9-F2452AE2EF0F}" dt="2025-02-17T14:29:19.562" v="4308" actId="1076"/>
          <ac:picMkLst>
            <pc:docMk/>
            <pc:sldMk cId="3104807362" sldId="298"/>
            <ac:picMk id="11" creationId="{FEE0E968-8832-8A99-D8B5-A29684B4469E}"/>
          </ac:picMkLst>
        </pc:picChg>
        <pc:picChg chg="add mod">
          <ac:chgData name="Benjamin Stratton" userId="9cfe98d5fab7370f" providerId="LiveId" clId="{F584254C-C0A2-4FE9-99C9-F2452AE2EF0F}" dt="2025-02-17T14:29:19.562" v="4308" actId="1076"/>
          <ac:picMkLst>
            <pc:docMk/>
            <pc:sldMk cId="3104807362" sldId="298"/>
            <ac:picMk id="22" creationId="{B5EE2300-628C-DC02-87D7-852C0A69AE21}"/>
          </ac:picMkLst>
        </pc:picChg>
        <pc:picChg chg="add mod">
          <ac:chgData name="Benjamin Stratton" userId="9cfe98d5fab7370f" providerId="LiveId" clId="{F584254C-C0A2-4FE9-99C9-F2452AE2EF0F}" dt="2025-02-17T14:29:19.562" v="4308" actId="1076"/>
          <ac:picMkLst>
            <pc:docMk/>
            <pc:sldMk cId="3104807362" sldId="298"/>
            <ac:picMk id="24" creationId="{0A1C4AC4-5532-A9E9-38A2-54E33F94ADF4}"/>
          </ac:picMkLst>
        </pc:picChg>
        <pc:cxnChg chg="add mod">
          <ac:chgData name="Benjamin Stratton" userId="9cfe98d5fab7370f" providerId="LiveId" clId="{F584254C-C0A2-4FE9-99C9-F2452AE2EF0F}" dt="2025-02-17T14:29:19.562" v="4308" actId="1076"/>
          <ac:cxnSpMkLst>
            <pc:docMk/>
            <pc:sldMk cId="3104807362" sldId="298"/>
            <ac:cxnSpMk id="15" creationId="{B6CC7B6B-6026-F348-4577-B2467E3B2329}"/>
          </ac:cxnSpMkLst>
        </pc:cxnChg>
        <pc:cxnChg chg="add mod">
          <ac:chgData name="Benjamin Stratton" userId="9cfe98d5fab7370f" providerId="LiveId" clId="{F584254C-C0A2-4FE9-99C9-F2452AE2EF0F}" dt="2025-02-17T14:29:19.562" v="4308" actId="1076"/>
          <ac:cxnSpMkLst>
            <pc:docMk/>
            <pc:sldMk cId="3104807362" sldId="298"/>
            <ac:cxnSpMk id="16" creationId="{A25CBED6-0B70-743F-1658-A305049FC11D}"/>
          </ac:cxnSpMkLst>
        </pc:cxnChg>
        <pc:cxnChg chg="add mod">
          <ac:chgData name="Benjamin Stratton" userId="9cfe98d5fab7370f" providerId="LiveId" clId="{F584254C-C0A2-4FE9-99C9-F2452AE2EF0F}" dt="2025-02-17T14:27:35.732" v="4289" actId="1076"/>
          <ac:cxnSpMkLst>
            <pc:docMk/>
            <pc:sldMk cId="3104807362" sldId="298"/>
            <ac:cxnSpMk id="17" creationId="{32A2D79F-E7BE-BB4B-DB92-61A626413F53}"/>
          </ac:cxnSpMkLst>
        </pc:cxnChg>
        <pc:cxnChg chg="add mod">
          <ac:chgData name="Benjamin Stratton" userId="9cfe98d5fab7370f" providerId="LiveId" clId="{F584254C-C0A2-4FE9-99C9-F2452AE2EF0F}" dt="2025-02-17T14:29:19.562" v="4308" actId="1076"/>
          <ac:cxnSpMkLst>
            <pc:docMk/>
            <pc:sldMk cId="3104807362" sldId="298"/>
            <ac:cxnSpMk id="18" creationId="{362AFEF1-72C1-3D0C-7B09-D4B47C26BBF8}"/>
          </ac:cxnSpMkLst>
        </pc:cxnChg>
        <pc:cxnChg chg="add mod">
          <ac:chgData name="Benjamin Stratton" userId="9cfe98d5fab7370f" providerId="LiveId" clId="{F584254C-C0A2-4FE9-99C9-F2452AE2EF0F}" dt="2025-02-17T14:29:19.562" v="4308" actId="1076"/>
          <ac:cxnSpMkLst>
            <pc:docMk/>
            <pc:sldMk cId="3104807362" sldId="298"/>
            <ac:cxnSpMk id="19" creationId="{8A437FB1-2057-430D-BEC3-B8CDA5B83DB3}"/>
          </ac:cxnSpMkLst>
        </pc:cxnChg>
        <pc:cxnChg chg="add mod">
          <ac:chgData name="Benjamin Stratton" userId="9cfe98d5fab7370f" providerId="LiveId" clId="{F584254C-C0A2-4FE9-99C9-F2452AE2EF0F}" dt="2025-02-17T14:27:35.732" v="4289" actId="1076"/>
          <ac:cxnSpMkLst>
            <pc:docMk/>
            <pc:sldMk cId="3104807362" sldId="298"/>
            <ac:cxnSpMk id="20" creationId="{A5FD802F-DBA1-B07D-BEB0-5C0B8EDC40F1}"/>
          </ac:cxnSpMkLst>
        </pc:cxnChg>
      </pc:sldChg>
      <pc:sldChg chg="addSp delSp modSp add mod delAnim">
        <pc:chgData name="Benjamin Stratton" userId="9cfe98d5fab7370f" providerId="LiveId" clId="{F584254C-C0A2-4FE9-99C9-F2452AE2EF0F}" dt="2025-02-17T15:00:37.289" v="4576" actId="1076"/>
        <pc:sldMkLst>
          <pc:docMk/>
          <pc:sldMk cId="384728407" sldId="299"/>
        </pc:sldMkLst>
      </pc:sldChg>
      <pc:sldChg chg="del">
        <pc:chgData name="Benjamin Stratton" userId="9cfe98d5fab7370f" providerId="LiveId" clId="{F584254C-C0A2-4FE9-99C9-F2452AE2EF0F}" dt="2025-02-14T14:24:22.527" v="20" actId="47"/>
        <pc:sldMkLst>
          <pc:docMk/>
          <pc:sldMk cId="2519031427" sldId="299"/>
        </pc:sldMkLst>
      </pc:sldChg>
      <pc:sldChg chg="del">
        <pc:chgData name="Benjamin Stratton" userId="9cfe98d5fab7370f" providerId="LiveId" clId="{F584254C-C0A2-4FE9-99C9-F2452AE2EF0F}" dt="2025-02-14T14:24:23.919" v="27" actId="47"/>
        <pc:sldMkLst>
          <pc:docMk/>
          <pc:sldMk cId="2528985991" sldId="300"/>
        </pc:sldMkLst>
      </pc:sldChg>
      <pc:sldChg chg="delSp modSp add mod">
        <pc:chgData name="Benjamin Stratton" userId="9cfe98d5fab7370f" providerId="LiveId" clId="{F584254C-C0A2-4FE9-99C9-F2452AE2EF0F}" dt="2025-02-17T15:03:52.027" v="4591" actId="20577"/>
        <pc:sldMkLst>
          <pc:docMk/>
          <pc:sldMk cId="3205119377" sldId="300"/>
        </pc:sldMkLst>
      </pc:sldChg>
      <pc:sldChg chg="add del">
        <pc:chgData name="Benjamin Stratton" userId="9cfe98d5fab7370f" providerId="LiveId" clId="{F584254C-C0A2-4FE9-99C9-F2452AE2EF0F}" dt="2025-02-17T15:04:09.413" v="4594" actId="47"/>
        <pc:sldMkLst>
          <pc:docMk/>
          <pc:sldMk cId="3315992747" sldId="301"/>
        </pc:sldMkLst>
      </pc:sldChg>
      <pc:sldChg chg="del">
        <pc:chgData name="Benjamin Stratton" userId="9cfe98d5fab7370f" providerId="LiveId" clId="{F584254C-C0A2-4FE9-99C9-F2452AE2EF0F}" dt="2025-02-14T14:24:22.753" v="21" actId="47"/>
        <pc:sldMkLst>
          <pc:docMk/>
          <pc:sldMk cId="4274260369" sldId="301"/>
        </pc:sldMkLst>
      </pc:sldChg>
      <pc:sldChg chg="del">
        <pc:chgData name="Benjamin Stratton" userId="9cfe98d5fab7370f" providerId="LiveId" clId="{F584254C-C0A2-4FE9-99C9-F2452AE2EF0F}" dt="2025-02-14T14:24:22.953" v="22" actId="47"/>
        <pc:sldMkLst>
          <pc:docMk/>
          <pc:sldMk cId="464933219" sldId="302"/>
        </pc:sldMkLst>
      </pc:sldChg>
      <pc:sldChg chg="addSp delSp modSp add del mod">
        <pc:chgData name="Benjamin Stratton" userId="9cfe98d5fab7370f" providerId="LiveId" clId="{F584254C-C0A2-4FE9-99C9-F2452AE2EF0F}" dt="2025-02-17T15:20:09.833" v="4723" actId="2696"/>
        <pc:sldMkLst>
          <pc:docMk/>
          <pc:sldMk cId="2959835820" sldId="302"/>
        </pc:sldMkLst>
      </pc:sldChg>
      <pc:sldChg chg="addSp modSp add mod ord modAnim">
        <pc:chgData name="Benjamin Stratton" userId="9cfe98d5fab7370f" providerId="LiveId" clId="{F584254C-C0A2-4FE9-99C9-F2452AE2EF0F}" dt="2025-02-17T16:43:53.795" v="5672"/>
        <pc:sldMkLst>
          <pc:docMk/>
          <pc:sldMk cId="1821275253" sldId="303"/>
        </pc:sldMkLst>
        <pc:spChg chg="add mod">
          <ac:chgData name="Benjamin Stratton" userId="9cfe98d5fab7370f" providerId="LiveId" clId="{F584254C-C0A2-4FE9-99C9-F2452AE2EF0F}" dt="2025-02-17T15:19:12.507" v="4721" actId="1076"/>
          <ac:spMkLst>
            <pc:docMk/>
            <pc:sldMk cId="1821275253" sldId="303"/>
            <ac:spMk id="5" creationId="{27209839-4AF1-6D14-DD7D-8F0A6B62DBC4}"/>
          </ac:spMkLst>
        </pc:spChg>
        <pc:picChg chg="add mod">
          <ac:chgData name="Benjamin Stratton" userId="9cfe98d5fab7370f" providerId="LiveId" clId="{F584254C-C0A2-4FE9-99C9-F2452AE2EF0F}" dt="2025-02-17T15:19:17.203" v="4722" actId="1076"/>
          <ac:picMkLst>
            <pc:docMk/>
            <pc:sldMk cId="1821275253" sldId="303"/>
            <ac:picMk id="3" creationId="{5167C3FA-1DD0-1819-F224-D48C6F2E9A64}"/>
          </ac:picMkLst>
        </pc:picChg>
        <pc:picChg chg="add mod">
          <ac:chgData name="Benjamin Stratton" userId="9cfe98d5fab7370f" providerId="LiveId" clId="{F584254C-C0A2-4FE9-99C9-F2452AE2EF0F}" dt="2025-02-17T15:19:12.507" v="4721" actId="1076"/>
          <ac:picMkLst>
            <pc:docMk/>
            <pc:sldMk cId="1821275253" sldId="303"/>
            <ac:picMk id="4" creationId="{771F63FC-0717-D339-1A71-B9E4B31E363B}"/>
          </ac:picMkLst>
        </pc:picChg>
        <pc:picChg chg="add mod">
          <ac:chgData name="Benjamin Stratton" userId="9cfe98d5fab7370f" providerId="LiveId" clId="{F584254C-C0A2-4FE9-99C9-F2452AE2EF0F}" dt="2025-02-17T16:43:42.226" v="5671" actId="1076"/>
          <ac:picMkLst>
            <pc:docMk/>
            <pc:sldMk cId="1821275253" sldId="303"/>
            <ac:picMk id="7" creationId="{E4B5004A-B149-5469-10BE-4A810A55D618}"/>
          </ac:picMkLst>
        </pc:picChg>
      </pc:sldChg>
      <pc:sldChg chg="del">
        <pc:chgData name="Benjamin Stratton" userId="9cfe98d5fab7370f" providerId="LiveId" clId="{F584254C-C0A2-4FE9-99C9-F2452AE2EF0F}" dt="2025-02-14T14:24:23.153" v="23" actId="47"/>
        <pc:sldMkLst>
          <pc:docMk/>
          <pc:sldMk cId="2485346044" sldId="303"/>
        </pc:sldMkLst>
      </pc:sldChg>
      <pc:sldChg chg="modSp new mod ord">
        <pc:chgData name="Benjamin Stratton" userId="9cfe98d5fab7370f" providerId="LiveId" clId="{F584254C-C0A2-4FE9-99C9-F2452AE2EF0F}" dt="2025-02-17T15:21:28.290" v="4755" actId="1076"/>
        <pc:sldMkLst>
          <pc:docMk/>
          <pc:sldMk cId="394109358" sldId="304"/>
        </pc:sldMkLst>
        <pc:spChg chg="mod">
          <ac:chgData name="Benjamin Stratton" userId="9cfe98d5fab7370f" providerId="LiveId" clId="{F584254C-C0A2-4FE9-99C9-F2452AE2EF0F}" dt="2025-02-17T15:21:28.290" v="4755" actId="1076"/>
          <ac:spMkLst>
            <pc:docMk/>
            <pc:sldMk cId="394109358" sldId="304"/>
            <ac:spMk id="2" creationId="{27849226-A9E9-4821-5959-10D395C1ADDA}"/>
          </ac:spMkLst>
        </pc:spChg>
      </pc:sldChg>
      <pc:sldChg chg="del">
        <pc:chgData name="Benjamin Stratton" userId="9cfe98d5fab7370f" providerId="LiveId" clId="{F584254C-C0A2-4FE9-99C9-F2452AE2EF0F}" dt="2025-02-14T14:24:23.345" v="24" actId="47"/>
        <pc:sldMkLst>
          <pc:docMk/>
          <pc:sldMk cId="4209481859" sldId="304"/>
        </pc:sldMkLst>
      </pc:sldChg>
      <pc:sldChg chg="del">
        <pc:chgData name="Benjamin Stratton" userId="9cfe98d5fab7370f" providerId="LiveId" clId="{F584254C-C0A2-4FE9-99C9-F2452AE2EF0F}" dt="2025-02-14T14:24:23.531" v="25" actId="47"/>
        <pc:sldMkLst>
          <pc:docMk/>
          <pc:sldMk cId="347859036" sldId="305"/>
        </pc:sldMkLst>
      </pc:sldChg>
      <pc:sldChg chg="addSp delSp modSp add mod ord delAnim modAnim">
        <pc:chgData name="Benjamin Stratton" userId="9cfe98d5fab7370f" providerId="LiveId" clId="{F584254C-C0A2-4FE9-99C9-F2452AE2EF0F}" dt="2025-02-18T10:28:41.614" v="8128" actId="692"/>
        <pc:sldMkLst>
          <pc:docMk/>
          <pc:sldMk cId="3545991942" sldId="305"/>
        </pc:sldMkLst>
        <pc:spChg chg="mod">
          <ac:chgData name="Benjamin Stratton" userId="9cfe98d5fab7370f" providerId="LiveId" clId="{F584254C-C0A2-4FE9-99C9-F2452AE2EF0F}" dt="2025-02-17T15:22:17.841" v="4774" actId="404"/>
          <ac:spMkLst>
            <pc:docMk/>
            <pc:sldMk cId="3545991942" sldId="305"/>
            <ac:spMk id="2" creationId="{E7B87089-13E3-B66C-6ACD-847BDD95B9A5}"/>
          </ac:spMkLst>
        </pc:spChg>
        <pc:spChg chg="add mod ord">
          <ac:chgData name="Benjamin Stratton" userId="9cfe98d5fab7370f" providerId="LiveId" clId="{F584254C-C0A2-4FE9-99C9-F2452AE2EF0F}" dt="2025-02-18T10:28:41.614" v="8128" actId="692"/>
          <ac:spMkLst>
            <pc:docMk/>
            <pc:sldMk cId="3545991942" sldId="305"/>
            <ac:spMk id="4" creationId="{6245B37C-ED8B-5B80-1124-66062945033A}"/>
          </ac:spMkLst>
        </pc:spChg>
        <pc:spChg chg="add mod">
          <ac:chgData name="Benjamin Stratton" userId="9cfe98d5fab7370f" providerId="LiveId" clId="{F584254C-C0A2-4FE9-99C9-F2452AE2EF0F}" dt="2025-02-17T15:29:15.323" v="4828" actId="1076"/>
          <ac:spMkLst>
            <pc:docMk/>
            <pc:sldMk cId="3545991942" sldId="305"/>
            <ac:spMk id="6" creationId="{9045AE16-FA94-AC69-D016-54E22AC52BEB}"/>
          </ac:spMkLst>
        </pc:spChg>
        <pc:spChg chg="add mod">
          <ac:chgData name="Benjamin Stratton" userId="9cfe98d5fab7370f" providerId="LiveId" clId="{F584254C-C0A2-4FE9-99C9-F2452AE2EF0F}" dt="2025-02-17T15:29:15.323" v="4828" actId="1076"/>
          <ac:spMkLst>
            <pc:docMk/>
            <pc:sldMk cId="3545991942" sldId="305"/>
            <ac:spMk id="12" creationId="{EE8A610D-C06C-137B-A0F5-B7ED97A3ACC6}"/>
          </ac:spMkLst>
        </pc:spChg>
        <pc:spChg chg="add mod">
          <ac:chgData name="Benjamin Stratton" userId="9cfe98d5fab7370f" providerId="LiveId" clId="{F584254C-C0A2-4FE9-99C9-F2452AE2EF0F}" dt="2025-02-17T16:12:19.324" v="5257" actId="20577"/>
          <ac:spMkLst>
            <pc:docMk/>
            <pc:sldMk cId="3545991942" sldId="305"/>
            <ac:spMk id="26" creationId="{CCE96369-1F89-4499-19C7-119A893F0717}"/>
          </ac:spMkLst>
        </pc:spChg>
        <pc:picChg chg="add del mod">
          <ac:chgData name="Benjamin Stratton" userId="9cfe98d5fab7370f" providerId="LiveId" clId="{F584254C-C0A2-4FE9-99C9-F2452AE2EF0F}" dt="2025-02-17T15:47:08.199" v="5065" actId="478"/>
          <ac:picMkLst>
            <pc:docMk/>
            <pc:sldMk cId="3545991942" sldId="305"/>
            <ac:picMk id="7" creationId="{93E7278C-8A29-F504-F022-3C9C86D07370}"/>
          </ac:picMkLst>
        </pc:picChg>
        <pc:picChg chg="add mod">
          <ac:chgData name="Benjamin Stratton" userId="9cfe98d5fab7370f" providerId="LiveId" clId="{F584254C-C0A2-4FE9-99C9-F2452AE2EF0F}" dt="2025-02-17T15:29:15.323" v="4828" actId="1076"/>
          <ac:picMkLst>
            <pc:docMk/>
            <pc:sldMk cId="3545991942" sldId="305"/>
            <ac:picMk id="11" creationId="{5AED76FB-8889-4CE8-1E83-DCD1967EFF2B}"/>
          </ac:picMkLst>
        </pc:picChg>
        <pc:picChg chg="add mod ord">
          <ac:chgData name="Benjamin Stratton" userId="9cfe98d5fab7370f" providerId="LiveId" clId="{F584254C-C0A2-4FE9-99C9-F2452AE2EF0F}" dt="2025-02-17T15:29:15.323" v="4828" actId="1076"/>
          <ac:picMkLst>
            <pc:docMk/>
            <pc:sldMk cId="3545991942" sldId="305"/>
            <ac:picMk id="14" creationId="{0FD4FC58-159C-72D2-38A2-9368B0C8C0DE}"/>
          </ac:picMkLst>
        </pc:picChg>
        <pc:picChg chg="add mod">
          <ac:chgData name="Benjamin Stratton" userId="9cfe98d5fab7370f" providerId="LiveId" clId="{F584254C-C0A2-4FE9-99C9-F2452AE2EF0F}" dt="2025-02-17T15:29:15.323" v="4828" actId="1076"/>
          <ac:picMkLst>
            <pc:docMk/>
            <pc:sldMk cId="3545991942" sldId="305"/>
            <ac:picMk id="15" creationId="{AAB44107-2F69-377D-0DD8-0618A514928C}"/>
          </ac:picMkLst>
        </pc:picChg>
        <pc:picChg chg="add mod">
          <ac:chgData name="Benjamin Stratton" userId="9cfe98d5fab7370f" providerId="LiveId" clId="{F584254C-C0A2-4FE9-99C9-F2452AE2EF0F}" dt="2025-02-17T15:48:46.406" v="5103" actId="1076"/>
          <ac:picMkLst>
            <pc:docMk/>
            <pc:sldMk cId="3545991942" sldId="305"/>
            <ac:picMk id="25" creationId="{303F3747-D42B-7C68-C00F-A4BB68542A19}"/>
          </ac:picMkLst>
        </pc:picChg>
        <pc:picChg chg="add mod">
          <ac:chgData name="Benjamin Stratton" userId="9cfe98d5fab7370f" providerId="LiveId" clId="{F584254C-C0A2-4FE9-99C9-F2452AE2EF0F}" dt="2025-02-17T16:12:11.243" v="5252" actId="1076"/>
          <ac:picMkLst>
            <pc:docMk/>
            <pc:sldMk cId="3545991942" sldId="305"/>
            <ac:picMk id="28" creationId="{D62F9FB4-B32B-C134-9BC6-89743AD05DB9}"/>
          </ac:picMkLst>
        </pc:picChg>
        <pc:picChg chg="add mod">
          <ac:chgData name="Benjamin Stratton" userId="9cfe98d5fab7370f" providerId="LiveId" clId="{F584254C-C0A2-4FE9-99C9-F2452AE2EF0F}" dt="2025-02-17T17:10:56.112" v="6025" actId="1076"/>
          <ac:picMkLst>
            <pc:docMk/>
            <pc:sldMk cId="3545991942" sldId="305"/>
            <ac:picMk id="33" creationId="{770EAB47-1B4E-F1D3-30CD-3FE8B2D22029}"/>
          </ac:picMkLst>
        </pc:picChg>
        <pc:cxnChg chg="add mod">
          <ac:chgData name="Benjamin Stratton" userId="9cfe98d5fab7370f" providerId="LiveId" clId="{F584254C-C0A2-4FE9-99C9-F2452AE2EF0F}" dt="2025-02-17T16:13:21.713" v="5267" actId="14100"/>
          <ac:cxnSpMkLst>
            <pc:docMk/>
            <pc:sldMk cId="3545991942" sldId="305"/>
            <ac:cxnSpMk id="30" creationId="{8959C4B9-1183-1DDE-A959-F7351287CCC0}"/>
          </ac:cxnSpMkLst>
        </pc:cxnChg>
      </pc:sldChg>
      <pc:sldChg chg="del">
        <pc:chgData name="Benjamin Stratton" userId="9cfe98d5fab7370f" providerId="LiveId" clId="{F584254C-C0A2-4FE9-99C9-F2452AE2EF0F}" dt="2025-02-14T14:24:23.730" v="26" actId="47"/>
        <pc:sldMkLst>
          <pc:docMk/>
          <pc:sldMk cId="902550044" sldId="306"/>
        </pc:sldMkLst>
      </pc:sldChg>
      <pc:sldChg chg="addSp delSp modSp new mod modAnim">
        <pc:chgData name="Benjamin Stratton" userId="9cfe98d5fab7370f" providerId="LiveId" clId="{F584254C-C0A2-4FE9-99C9-F2452AE2EF0F}" dt="2025-02-18T10:53:30.247" v="8228" actId="113"/>
        <pc:sldMkLst>
          <pc:docMk/>
          <pc:sldMk cId="2372007538" sldId="306"/>
        </pc:sldMkLst>
        <pc:spChg chg="mod">
          <ac:chgData name="Benjamin Stratton" userId="9cfe98d5fab7370f" providerId="LiveId" clId="{F584254C-C0A2-4FE9-99C9-F2452AE2EF0F}" dt="2025-02-17T16:21:16.095" v="5303" actId="20577"/>
          <ac:spMkLst>
            <pc:docMk/>
            <pc:sldMk cId="2372007538" sldId="306"/>
            <ac:spMk id="2" creationId="{FFCC989A-54C2-8C3C-30A8-F2D7FBC3BB34}"/>
          </ac:spMkLst>
        </pc:spChg>
        <pc:spChg chg="add mod">
          <ac:chgData name="Benjamin Stratton" userId="9cfe98d5fab7370f" providerId="LiveId" clId="{F584254C-C0A2-4FE9-99C9-F2452AE2EF0F}" dt="2025-02-17T16:24:41.178" v="5371" actId="20577"/>
          <ac:spMkLst>
            <pc:docMk/>
            <pc:sldMk cId="2372007538" sldId="306"/>
            <ac:spMk id="15" creationId="{FCBFAE59-55E8-21A8-430E-471C9FB3EFD5}"/>
          </ac:spMkLst>
        </pc:spChg>
        <pc:spChg chg="add mod">
          <ac:chgData name="Benjamin Stratton" userId="9cfe98d5fab7370f" providerId="LiveId" clId="{F584254C-C0A2-4FE9-99C9-F2452AE2EF0F}" dt="2025-02-18T10:53:30.247" v="8228" actId="113"/>
          <ac:spMkLst>
            <pc:docMk/>
            <pc:sldMk cId="2372007538" sldId="306"/>
            <ac:spMk id="20" creationId="{62DE40FA-39A3-F502-218D-5C3D40EBD1AA}"/>
          </ac:spMkLst>
        </pc:spChg>
        <pc:spChg chg="add mod">
          <ac:chgData name="Benjamin Stratton" userId="9cfe98d5fab7370f" providerId="LiveId" clId="{F584254C-C0A2-4FE9-99C9-F2452AE2EF0F}" dt="2025-02-17T16:36:31.156" v="5473" actId="1076"/>
          <ac:spMkLst>
            <pc:docMk/>
            <pc:sldMk cId="2372007538" sldId="306"/>
            <ac:spMk id="26" creationId="{50F08CC1-7EC3-D8AC-8EC3-F144897C0832}"/>
          </ac:spMkLst>
        </pc:spChg>
        <pc:picChg chg="add mod">
          <ac:chgData name="Benjamin Stratton" userId="9cfe98d5fab7370f" providerId="LiveId" clId="{F584254C-C0A2-4FE9-99C9-F2452AE2EF0F}" dt="2025-02-17T16:24:56.596" v="5373" actId="1076"/>
          <ac:picMkLst>
            <pc:docMk/>
            <pc:sldMk cId="2372007538" sldId="306"/>
            <ac:picMk id="7" creationId="{A8BB091F-B849-9B82-7447-7C578B9BE0DB}"/>
          </ac:picMkLst>
        </pc:picChg>
        <pc:picChg chg="add mod">
          <ac:chgData name="Benjamin Stratton" userId="9cfe98d5fab7370f" providerId="LiveId" clId="{F584254C-C0A2-4FE9-99C9-F2452AE2EF0F}" dt="2025-02-17T16:36:12.219" v="5465" actId="1076"/>
          <ac:picMkLst>
            <pc:docMk/>
            <pc:sldMk cId="2372007538" sldId="306"/>
            <ac:picMk id="13" creationId="{483FDA02-4104-CC31-63EF-4F380B130352}"/>
          </ac:picMkLst>
        </pc:picChg>
        <pc:picChg chg="add mod">
          <ac:chgData name="Benjamin Stratton" userId="9cfe98d5fab7370f" providerId="LiveId" clId="{F584254C-C0A2-4FE9-99C9-F2452AE2EF0F}" dt="2025-02-17T16:24:45.946" v="5372" actId="1076"/>
          <ac:picMkLst>
            <pc:docMk/>
            <pc:sldMk cId="2372007538" sldId="306"/>
            <ac:picMk id="17" creationId="{903AB92E-A861-F05C-E2B8-7CB786311CDA}"/>
          </ac:picMkLst>
        </pc:picChg>
        <pc:picChg chg="add mod">
          <ac:chgData name="Benjamin Stratton" userId="9cfe98d5fab7370f" providerId="LiveId" clId="{F584254C-C0A2-4FE9-99C9-F2452AE2EF0F}" dt="2025-02-18T10:38:29.615" v="8205" actId="1076"/>
          <ac:picMkLst>
            <pc:docMk/>
            <pc:sldMk cId="2372007538" sldId="306"/>
            <ac:picMk id="19" creationId="{91B71466-0CB8-C2FC-BF25-C4A24972BEBF}"/>
          </ac:picMkLst>
        </pc:picChg>
        <pc:picChg chg="add mod">
          <ac:chgData name="Benjamin Stratton" userId="9cfe98d5fab7370f" providerId="LiveId" clId="{F584254C-C0A2-4FE9-99C9-F2452AE2EF0F}" dt="2025-02-18T10:38:29.615" v="8205" actId="1076"/>
          <ac:picMkLst>
            <pc:docMk/>
            <pc:sldMk cId="2372007538" sldId="306"/>
            <ac:picMk id="22" creationId="{C2C16D4A-E30B-635B-A64A-3B3050F3BC52}"/>
          </ac:picMkLst>
        </pc:picChg>
      </pc:sldChg>
      <pc:sldChg chg="addSp delSp modSp add del mod modAnim">
        <pc:chgData name="Benjamin Stratton" userId="9cfe98d5fab7370f" providerId="LiveId" clId="{F584254C-C0A2-4FE9-99C9-F2452AE2EF0F}" dt="2025-02-17T15:42:54.257" v="5036" actId="2696"/>
        <pc:sldMkLst>
          <pc:docMk/>
          <pc:sldMk cId="3563662443" sldId="306"/>
        </pc:sldMkLst>
      </pc:sldChg>
      <pc:sldChg chg="del">
        <pc:chgData name="Benjamin Stratton" userId="9cfe98d5fab7370f" providerId="LiveId" clId="{F584254C-C0A2-4FE9-99C9-F2452AE2EF0F}" dt="2025-02-14T14:24:24.092" v="28" actId="47"/>
        <pc:sldMkLst>
          <pc:docMk/>
          <pc:sldMk cId="1301258908" sldId="307"/>
        </pc:sldMkLst>
      </pc:sldChg>
      <pc:sldChg chg="addSp delSp modSp new mod delAnim modAnim modNotesTx">
        <pc:chgData name="Benjamin Stratton" userId="9cfe98d5fab7370f" providerId="LiveId" clId="{F584254C-C0A2-4FE9-99C9-F2452AE2EF0F}" dt="2025-02-18T10:55:00.929" v="8235"/>
        <pc:sldMkLst>
          <pc:docMk/>
          <pc:sldMk cId="3742880820" sldId="307"/>
        </pc:sldMkLst>
        <pc:spChg chg="mod">
          <ac:chgData name="Benjamin Stratton" userId="9cfe98d5fab7370f" providerId="LiveId" clId="{F584254C-C0A2-4FE9-99C9-F2452AE2EF0F}" dt="2025-02-17T16:37:07.633" v="5497" actId="20577"/>
          <ac:spMkLst>
            <pc:docMk/>
            <pc:sldMk cId="3742880820" sldId="307"/>
            <ac:spMk id="2" creationId="{CC1F566D-5BD7-765B-2A1A-640FF98B1749}"/>
          </ac:spMkLst>
        </pc:spChg>
        <pc:spChg chg="mod">
          <ac:chgData name="Benjamin Stratton" userId="9cfe98d5fab7370f" providerId="LiveId" clId="{F584254C-C0A2-4FE9-99C9-F2452AE2EF0F}" dt="2025-02-17T17:00:31.995" v="6008" actId="20577"/>
          <ac:spMkLst>
            <pc:docMk/>
            <pc:sldMk cId="3742880820" sldId="307"/>
            <ac:spMk id="3" creationId="{FCB0865E-8766-12B6-A8C0-0C52A53E1C29}"/>
          </ac:spMkLst>
        </pc:spChg>
        <pc:picChg chg="add mod">
          <ac:chgData name="Benjamin Stratton" userId="9cfe98d5fab7370f" providerId="LiveId" clId="{F584254C-C0A2-4FE9-99C9-F2452AE2EF0F}" dt="2025-02-18T10:54:56.265" v="8233" actId="1076"/>
          <ac:picMkLst>
            <pc:docMk/>
            <pc:sldMk cId="3742880820" sldId="307"/>
            <ac:picMk id="5" creationId="{D6B5B2CF-1ECB-B204-C2FC-740DAADF1820}"/>
          </ac:picMkLst>
        </pc:picChg>
        <pc:picChg chg="add mod">
          <ac:chgData name="Benjamin Stratton" userId="9cfe98d5fab7370f" providerId="LiveId" clId="{F584254C-C0A2-4FE9-99C9-F2452AE2EF0F}" dt="2025-02-17T16:53:09.291" v="5695" actId="1076"/>
          <ac:picMkLst>
            <pc:docMk/>
            <pc:sldMk cId="3742880820" sldId="307"/>
            <ac:picMk id="7" creationId="{79D15697-FF9C-EE0C-E62A-242F42198C22}"/>
          </ac:picMkLst>
        </pc:picChg>
        <pc:picChg chg="add mod">
          <ac:chgData name="Benjamin Stratton" userId="9cfe98d5fab7370f" providerId="LiveId" clId="{F584254C-C0A2-4FE9-99C9-F2452AE2EF0F}" dt="2025-02-17T16:53:48.034" v="5742" actId="1076"/>
          <ac:picMkLst>
            <pc:docMk/>
            <pc:sldMk cId="3742880820" sldId="307"/>
            <ac:picMk id="8" creationId="{1F88568B-6974-2890-2533-39FFE9116DB1}"/>
          </ac:picMkLst>
        </pc:picChg>
        <pc:picChg chg="add mod">
          <ac:chgData name="Benjamin Stratton" userId="9cfe98d5fab7370f" providerId="LiveId" clId="{F584254C-C0A2-4FE9-99C9-F2452AE2EF0F}" dt="2025-02-17T16:55:16.143" v="5765" actId="1076"/>
          <ac:picMkLst>
            <pc:docMk/>
            <pc:sldMk cId="3742880820" sldId="307"/>
            <ac:picMk id="10" creationId="{A4DA68F2-344B-0808-C5F1-CE742544CB08}"/>
          </ac:picMkLst>
        </pc:picChg>
        <pc:picChg chg="add mod">
          <ac:chgData name="Benjamin Stratton" userId="9cfe98d5fab7370f" providerId="LiveId" clId="{F584254C-C0A2-4FE9-99C9-F2452AE2EF0F}" dt="2025-02-17T17:19:46.899" v="6158" actId="1076"/>
          <ac:picMkLst>
            <pc:docMk/>
            <pc:sldMk cId="3742880820" sldId="307"/>
            <ac:picMk id="18" creationId="{0B9D33C4-3E16-F472-90B1-3F9192AF037E}"/>
          </ac:picMkLst>
        </pc:picChg>
      </pc:sldChg>
      <pc:sldChg chg="del">
        <pc:chgData name="Benjamin Stratton" userId="9cfe98d5fab7370f" providerId="LiveId" clId="{F584254C-C0A2-4FE9-99C9-F2452AE2EF0F}" dt="2025-02-14T14:24:24.273" v="29" actId="47"/>
        <pc:sldMkLst>
          <pc:docMk/>
          <pc:sldMk cId="1283057542" sldId="308"/>
        </pc:sldMkLst>
      </pc:sldChg>
      <pc:sldChg chg="modSp new mod">
        <pc:chgData name="Benjamin Stratton" userId="9cfe98d5fab7370f" providerId="LiveId" clId="{F584254C-C0A2-4FE9-99C9-F2452AE2EF0F}" dt="2025-02-17T16:37:44.215" v="5559" actId="20577"/>
        <pc:sldMkLst>
          <pc:docMk/>
          <pc:sldMk cId="3226122587" sldId="308"/>
        </pc:sldMkLst>
        <pc:spChg chg="mod">
          <ac:chgData name="Benjamin Stratton" userId="9cfe98d5fab7370f" providerId="LiveId" clId="{F584254C-C0A2-4FE9-99C9-F2452AE2EF0F}" dt="2025-02-17T16:37:44.215" v="5559" actId="20577"/>
          <ac:spMkLst>
            <pc:docMk/>
            <pc:sldMk cId="3226122587" sldId="308"/>
            <ac:spMk id="2" creationId="{352C14AC-12BE-3DD0-0F9C-9CCBC869E427}"/>
          </ac:spMkLst>
        </pc:spChg>
      </pc:sldChg>
      <pc:sldChg chg="del">
        <pc:chgData name="Benjamin Stratton" userId="9cfe98d5fab7370f" providerId="LiveId" clId="{F584254C-C0A2-4FE9-99C9-F2452AE2EF0F}" dt="2025-02-14T14:24:24.487" v="30" actId="47"/>
        <pc:sldMkLst>
          <pc:docMk/>
          <pc:sldMk cId="2294832918" sldId="309"/>
        </pc:sldMkLst>
      </pc:sldChg>
      <pc:sldChg chg="addSp delSp modSp new mod modAnim">
        <pc:chgData name="Benjamin Stratton" userId="9cfe98d5fab7370f" providerId="LiveId" clId="{F584254C-C0A2-4FE9-99C9-F2452AE2EF0F}" dt="2025-02-18T11:20:40.919" v="8378" actId="1076"/>
        <pc:sldMkLst>
          <pc:docMk/>
          <pc:sldMk cId="2767641923" sldId="309"/>
        </pc:sldMkLst>
        <pc:spChg chg="mod">
          <ac:chgData name="Benjamin Stratton" userId="9cfe98d5fab7370f" providerId="LiveId" clId="{F584254C-C0A2-4FE9-99C9-F2452AE2EF0F}" dt="2025-02-17T17:29:16.200" v="6235" actId="404"/>
          <ac:spMkLst>
            <pc:docMk/>
            <pc:sldMk cId="2767641923" sldId="309"/>
            <ac:spMk id="2" creationId="{9A1A03B8-D538-68E1-B3F3-6B5E90988CDB}"/>
          </ac:spMkLst>
        </pc:spChg>
        <pc:spChg chg="add mod ord">
          <ac:chgData name="Benjamin Stratton" userId="9cfe98d5fab7370f" providerId="LiveId" clId="{F584254C-C0A2-4FE9-99C9-F2452AE2EF0F}" dt="2025-02-17T17:21:03.605" v="6202" actId="14100"/>
          <ac:spMkLst>
            <pc:docMk/>
            <pc:sldMk cId="2767641923" sldId="309"/>
            <ac:spMk id="5" creationId="{D75A849A-8996-C503-A45F-5B528554589A}"/>
          </ac:spMkLst>
        </pc:spChg>
        <pc:spChg chg="add mod">
          <ac:chgData name="Benjamin Stratton" userId="9cfe98d5fab7370f" providerId="LiveId" clId="{F584254C-C0A2-4FE9-99C9-F2452AE2EF0F}" dt="2025-02-18T11:20:40.919" v="8378" actId="1076"/>
          <ac:spMkLst>
            <pc:docMk/>
            <pc:sldMk cId="2767641923" sldId="309"/>
            <ac:spMk id="14" creationId="{0B72F7C4-EF2E-C274-5D87-57D3A9CD68A6}"/>
          </ac:spMkLst>
        </pc:spChg>
        <pc:spChg chg="add mod">
          <ac:chgData name="Benjamin Stratton" userId="9cfe98d5fab7370f" providerId="LiveId" clId="{F584254C-C0A2-4FE9-99C9-F2452AE2EF0F}" dt="2025-02-17T17:36:47.074" v="6656" actId="1076"/>
          <ac:spMkLst>
            <pc:docMk/>
            <pc:sldMk cId="2767641923" sldId="309"/>
            <ac:spMk id="17" creationId="{82DA68C1-550B-4044-CD84-70F6F9858756}"/>
          </ac:spMkLst>
        </pc:spChg>
        <pc:picChg chg="add mod">
          <ac:chgData name="Benjamin Stratton" userId="9cfe98d5fab7370f" providerId="LiveId" clId="{F584254C-C0A2-4FE9-99C9-F2452AE2EF0F}" dt="2025-02-17T17:25:30.222" v="6207" actId="1076"/>
          <ac:picMkLst>
            <pc:docMk/>
            <pc:sldMk cId="2767641923" sldId="309"/>
            <ac:picMk id="11" creationId="{B73D39B7-DDB8-6E79-686A-D9A0C3CF3169}"/>
          </ac:picMkLst>
        </pc:picChg>
        <pc:picChg chg="add mod">
          <ac:chgData name="Benjamin Stratton" userId="9cfe98d5fab7370f" providerId="LiveId" clId="{F584254C-C0A2-4FE9-99C9-F2452AE2EF0F}" dt="2025-02-17T17:36:41.045" v="6655" actId="1076"/>
          <ac:picMkLst>
            <pc:docMk/>
            <pc:sldMk cId="2767641923" sldId="309"/>
            <ac:picMk id="15" creationId="{EAC01FF6-B033-0708-2E95-3C44E3FFB10E}"/>
          </ac:picMkLst>
        </pc:picChg>
        <pc:picChg chg="add mod">
          <ac:chgData name="Benjamin Stratton" userId="9cfe98d5fab7370f" providerId="LiveId" clId="{F584254C-C0A2-4FE9-99C9-F2452AE2EF0F}" dt="2025-02-17T17:36:41.045" v="6655" actId="1076"/>
          <ac:picMkLst>
            <pc:docMk/>
            <pc:sldMk cId="2767641923" sldId="309"/>
            <ac:picMk id="16" creationId="{7AC4E62C-80B7-DDE1-19D1-67AE24A825FB}"/>
          </ac:picMkLst>
        </pc:picChg>
        <pc:cxnChg chg="add mod">
          <ac:chgData name="Benjamin Stratton" userId="9cfe98d5fab7370f" providerId="LiveId" clId="{F584254C-C0A2-4FE9-99C9-F2452AE2EF0F}" dt="2025-02-17T17:25:50.529" v="6216" actId="1076"/>
          <ac:cxnSpMkLst>
            <pc:docMk/>
            <pc:sldMk cId="2767641923" sldId="309"/>
            <ac:cxnSpMk id="13" creationId="{6EF4D181-9F2B-AA79-1F75-A18E89A78218}"/>
          </ac:cxnSpMkLst>
        </pc:cxnChg>
      </pc:sldChg>
      <pc:sldChg chg="del">
        <pc:chgData name="Benjamin Stratton" userId="9cfe98d5fab7370f" providerId="LiveId" clId="{F584254C-C0A2-4FE9-99C9-F2452AE2EF0F}" dt="2025-02-14T14:24:24.688" v="31" actId="47"/>
        <pc:sldMkLst>
          <pc:docMk/>
          <pc:sldMk cId="2557575741" sldId="310"/>
        </pc:sldMkLst>
      </pc:sldChg>
      <pc:sldChg chg="addSp delSp modSp add mod delAnim modAnim">
        <pc:chgData name="Benjamin Stratton" userId="9cfe98d5fab7370f" providerId="LiveId" clId="{F584254C-C0A2-4FE9-99C9-F2452AE2EF0F}" dt="2025-02-17T18:46:49.703" v="7160" actId="20577"/>
        <pc:sldMkLst>
          <pc:docMk/>
          <pc:sldMk cId="3545848252" sldId="310"/>
        </pc:sldMkLst>
        <pc:spChg chg="add mod">
          <ac:chgData name="Benjamin Stratton" userId="9cfe98d5fab7370f" providerId="LiveId" clId="{F584254C-C0A2-4FE9-99C9-F2452AE2EF0F}" dt="2025-02-17T18:46:49.703" v="7160" actId="20577"/>
          <ac:spMkLst>
            <pc:docMk/>
            <pc:sldMk cId="3545848252" sldId="310"/>
            <ac:spMk id="3" creationId="{C5692FA9-3B60-B77D-2DAD-11009BC3ADCB}"/>
          </ac:spMkLst>
        </pc:spChg>
        <pc:spChg chg="add mod">
          <ac:chgData name="Benjamin Stratton" userId="9cfe98d5fab7370f" providerId="LiveId" clId="{F584254C-C0A2-4FE9-99C9-F2452AE2EF0F}" dt="2025-02-17T17:42:22.634" v="6924" actId="1076"/>
          <ac:spMkLst>
            <pc:docMk/>
            <pc:sldMk cId="3545848252" sldId="310"/>
            <ac:spMk id="12" creationId="{29611ACC-39BD-F037-A88B-2C512A631177}"/>
          </ac:spMkLst>
        </pc:spChg>
        <pc:picChg chg="add mod">
          <ac:chgData name="Benjamin Stratton" userId="9cfe98d5fab7370f" providerId="LiveId" clId="{F584254C-C0A2-4FE9-99C9-F2452AE2EF0F}" dt="2025-02-17T17:42:51.902" v="6936" actId="1076"/>
          <ac:picMkLst>
            <pc:docMk/>
            <pc:sldMk cId="3545848252" sldId="310"/>
            <ac:picMk id="6" creationId="{00F70D68-EF7A-4C98-FCA4-95A957FB8090}"/>
          </ac:picMkLst>
        </pc:picChg>
        <pc:picChg chg="add mod">
          <ac:chgData name="Benjamin Stratton" userId="9cfe98d5fab7370f" providerId="LiveId" clId="{F584254C-C0A2-4FE9-99C9-F2452AE2EF0F}" dt="2025-02-17T17:42:10.510" v="6904" actId="1076"/>
          <ac:picMkLst>
            <pc:docMk/>
            <pc:sldMk cId="3545848252" sldId="310"/>
            <ac:picMk id="10" creationId="{CAE8CB65-64F1-7DE4-B368-749F841D1194}"/>
          </ac:picMkLst>
        </pc:picChg>
        <pc:picChg chg="add mod">
          <ac:chgData name="Benjamin Stratton" userId="9cfe98d5fab7370f" providerId="LiveId" clId="{F584254C-C0A2-4FE9-99C9-F2452AE2EF0F}" dt="2025-02-17T17:46:03.390" v="6947" actId="1076"/>
          <ac:picMkLst>
            <pc:docMk/>
            <pc:sldMk cId="3545848252" sldId="310"/>
            <ac:picMk id="26" creationId="{0EA96A8A-4119-9C9A-9F9C-0D2BC38D1E48}"/>
          </ac:picMkLst>
        </pc:picChg>
        <pc:cxnChg chg="add mod">
          <ac:chgData name="Benjamin Stratton" userId="9cfe98d5fab7370f" providerId="LiveId" clId="{F584254C-C0A2-4FE9-99C9-F2452AE2EF0F}" dt="2025-02-17T17:42:52.749" v="6937" actId="1076"/>
          <ac:cxnSpMkLst>
            <pc:docMk/>
            <pc:sldMk cId="3545848252" sldId="310"/>
            <ac:cxnSpMk id="22" creationId="{EA6340F2-71D5-5159-ED4D-DDED5BB4FCCB}"/>
          </ac:cxnSpMkLst>
        </pc:cxnChg>
        <pc:cxnChg chg="add mod">
          <ac:chgData name="Benjamin Stratton" userId="9cfe98d5fab7370f" providerId="LiveId" clId="{F584254C-C0A2-4FE9-99C9-F2452AE2EF0F}" dt="2025-02-17T17:42:58.353" v="6940" actId="14100"/>
          <ac:cxnSpMkLst>
            <pc:docMk/>
            <pc:sldMk cId="3545848252" sldId="310"/>
            <ac:cxnSpMk id="23" creationId="{B7332593-508F-8BC1-1326-9732A1D78B64}"/>
          </ac:cxnSpMkLst>
        </pc:cxnChg>
      </pc:sldChg>
      <pc:sldChg chg="del">
        <pc:chgData name="Benjamin Stratton" userId="9cfe98d5fab7370f" providerId="LiveId" clId="{F584254C-C0A2-4FE9-99C9-F2452AE2EF0F}" dt="2025-02-14T14:24:27.907" v="46" actId="47"/>
        <pc:sldMkLst>
          <pc:docMk/>
          <pc:sldMk cId="148384233" sldId="311"/>
        </pc:sldMkLst>
      </pc:sldChg>
      <pc:sldChg chg="addSp delSp modSp add mod delAnim modAnim">
        <pc:chgData name="Benjamin Stratton" userId="9cfe98d5fab7370f" providerId="LiveId" clId="{F584254C-C0A2-4FE9-99C9-F2452AE2EF0F}" dt="2025-02-17T17:59:09.429" v="7127" actId="1076"/>
        <pc:sldMkLst>
          <pc:docMk/>
          <pc:sldMk cId="1005733554" sldId="311"/>
        </pc:sldMkLst>
        <pc:spChg chg="add mod">
          <ac:chgData name="Benjamin Stratton" userId="9cfe98d5fab7370f" providerId="LiveId" clId="{F584254C-C0A2-4FE9-99C9-F2452AE2EF0F}" dt="2025-02-17T17:59:09.429" v="7127" actId="1076"/>
          <ac:spMkLst>
            <pc:docMk/>
            <pc:sldMk cId="1005733554" sldId="311"/>
            <ac:spMk id="9" creationId="{EA030C67-A4A7-B0E4-B81B-5F71F3F91C60}"/>
          </ac:spMkLst>
        </pc:spChg>
        <pc:picChg chg="add mod">
          <ac:chgData name="Benjamin Stratton" userId="9cfe98d5fab7370f" providerId="LiveId" clId="{F584254C-C0A2-4FE9-99C9-F2452AE2EF0F}" dt="2025-02-17T17:57:40.555" v="7116" actId="1076"/>
          <ac:picMkLst>
            <pc:docMk/>
            <pc:sldMk cId="1005733554" sldId="311"/>
            <ac:picMk id="5" creationId="{BB398676-8B26-A61E-0D21-E72CB7E4C737}"/>
          </ac:picMkLst>
        </pc:picChg>
        <pc:picChg chg="add mod">
          <ac:chgData name="Benjamin Stratton" userId="9cfe98d5fab7370f" providerId="LiveId" clId="{F584254C-C0A2-4FE9-99C9-F2452AE2EF0F}" dt="2025-02-17T17:56:06.191" v="7011" actId="1076"/>
          <ac:picMkLst>
            <pc:docMk/>
            <pc:sldMk cId="1005733554" sldId="311"/>
            <ac:picMk id="13" creationId="{11A3AB58-B4E2-B343-5A8D-3FA5C5E26D68}"/>
          </ac:picMkLst>
        </pc:picChg>
      </pc:sldChg>
      <pc:sldChg chg="addSp delSp modSp new mod delAnim modAnim">
        <pc:chgData name="Benjamin Stratton" userId="9cfe98d5fab7370f" providerId="LiveId" clId="{F584254C-C0A2-4FE9-99C9-F2452AE2EF0F}" dt="2025-02-18T11:48:18.913" v="9187" actId="20577"/>
        <pc:sldMkLst>
          <pc:docMk/>
          <pc:sldMk cId="217796091" sldId="312"/>
        </pc:sldMkLst>
        <pc:spChg chg="mod">
          <ac:chgData name="Benjamin Stratton" userId="9cfe98d5fab7370f" providerId="LiveId" clId="{F584254C-C0A2-4FE9-99C9-F2452AE2EF0F}" dt="2025-02-18T11:02:14.432" v="8374" actId="6549"/>
          <ac:spMkLst>
            <pc:docMk/>
            <pc:sldMk cId="217796091" sldId="312"/>
            <ac:spMk id="2" creationId="{668BDFE6-56DA-48AD-B8D7-0CAFED71262C}"/>
          </ac:spMkLst>
        </pc:spChg>
        <pc:spChg chg="add mod">
          <ac:chgData name="Benjamin Stratton" userId="9cfe98d5fab7370f" providerId="LiveId" clId="{F584254C-C0A2-4FE9-99C9-F2452AE2EF0F}" dt="2025-02-18T11:48:18.913" v="9187" actId="20577"/>
          <ac:spMkLst>
            <pc:docMk/>
            <pc:sldMk cId="217796091" sldId="312"/>
            <ac:spMk id="6" creationId="{D2F7D6B6-AEE0-8E97-DBBB-3D26BE47FB76}"/>
          </ac:spMkLst>
        </pc:spChg>
        <pc:spChg chg="add mod">
          <ac:chgData name="Benjamin Stratton" userId="9cfe98d5fab7370f" providerId="LiveId" clId="{F584254C-C0A2-4FE9-99C9-F2452AE2EF0F}" dt="2025-02-18T11:23:23.817" v="8390" actId="1076"/>
          <ac:spMkLst>
            <pc:docMk/>
            <pc:sldMk cId="217796091" sldId="312"/>
            <ac:spMk id="15" creationId="{4F3EC3B6-142E-043D-5732-EB5E24000D7F}"/>
          </ac:spMkLst>
        </pc:spChg>
        <pc:picChg chg="add mod">
          <ac:chgData name="Benjamin Stratton" userId="9cfe98d5fab7370f" providerId="LiveId" clId="{F584254C-C0A2-4FE9-99C9-F2452AE2EF0F}" dt="2025-02-18T11:22:48.208" v="8385" actId="1076"/>
          <ac:picMkLst>
            <pc:docMk/>
            <pc:sldMk cId="217796091" sldId="312"/>
            <ac:picMk id="3" creationId="{E1681604-F489-455C-B2D8-963C3893B409}"/>
          </ac:picMkLst>
        </pc:picChg>
        <pc:picChg chg="add mod">
          <ac:chgData name="Benjamin Stratton" userId="9cfe98d5fab7370f" providerId="LiveId" clId="{F584254C-C0A2-4FE9-99C9-F2452AE2EF0F}" dt="2025-02-17T18:49:08.847" v="7167" actId="1076"/>
          <ac:picMkLst>
            <pc:docMk/>
            <pc:sldMk cId="217796091" sldId="312"/>
            <ac:picMk id="7" creationId="{3274FCB9-88A8-4784-8B8A-ADC8383CD483}"/>
          </ac:picMkLst>
        </pc:picChg>
        <pc:picChg chg="add mod">
          <ac:chgData name="Benjamin Stratton" userId="9cfe98d5fab7370f" providerId="LiveId" clId="{F584254C-C0A2-4FE9-99C9-F2452AE2EF0F}" dt="2025-02-17T18:51:42.694" v="7171" actId="1076"/>
          <ac:picMkLst>
            <pc:docMk/>
            <pc:sldMk cId="217796091" sldId="312"/>
            <ac:picMk id="9" creationId="{7765E672-D148-EC2D-46C0-CEB708FC2DB7}"/>
          </ac:picMkLst>
        </pc:picChg>
        <pc:picChg chg="add mod">
          <ac:chgData name="Benjamin Stratton" userId="9cfe98d5fab7370f" providerId="LiveId" clId="{F584254C-C0A2-4FE9-99C9-F2452AE2EF0F}" dt="2025-02-17T18:56:19.127" v="7234" actId="1076"/>
          <ac:picMkLst>
            <pc:docMk/>
            <pc:sldMk cId="217796091" sldId="312"/>
            <ac:picMk id="11" creationId="{CBA3B1FA-AB6A-A8CF-E177-C12E4A3D9904}"/>
          </ac:picMkLst>
        </pc:picChg>
        <pc:picChg chg="add mod">
          <ac:chgData name="Benjamin Stratton" userId="9cfe98d5fab7370f" providerId="LiveId" clId="{F584254C-C0A2-4FE9-99C9-F2452AE2EF0F}" dt="2025-02-17T18:53:10.425" v="7177" actId="1076"/>
          <ac:picMkLst>
            <pc:docMk/>
            <pc:sldMk cId="217796091" sldId="312"/>
            <ac:picMk id="13" creationId="{3AA24C71-16D8-31E9-4339-180677439A3B}"/>
          </ac:picMkLst>
        </pc:picChg>
        <pc:picChg chg="add mod">
          <ac:chgData name="Benjamin Stratton" userId="9cfe98d5fab7370f" providerId="LiveId" clId="{F584254C-C0A2-4FE9-99C9-F2452AE2EF0F}" dt="2025-02-17T18:53:39.068" v="7182" actId="1076"/>
          <ac:picMkLst>
            <pc:docMk/>
            <pc:sldMk cId="217796091" sldId="312"/>
            <ac:picMk id="14" creationId="{D9792306-8EE1-E26C-9EB1-347696EDC740}"/>
          </ac:picMkLst>
        </pc:picChg>
        <pc:picChg chg="add mod">
          <ac:chgData name="Benjamin Stratton" userId="9cfe98d5fab7370f" providerId="LiveId" clId="{F584254C-C0A2-4FE9-99C9-F2452AE2EF0F}" dt="2025-02-18T11:45:15.129" v="9079" actId="1076"/>
          <ac:picMkLst>
            <pc:docMk/>
            <pc:sldMk cId="217796091" sldId="312"/>
            <ac:picMk id="17" creationId="{92BF48D8-61F8-D656-BEF2-860EF093F30D}"/>
          </ac:picMkLst>
        </pc:picChg>
        <pc:picChg chg="add mod">
          <ac:chgData name="Benjamin Stratton" userId="9cfe98d5fab7370f" providerId="LiveId" clId="{F584254C-C0A2-4FE9-99C9-F2452AE2EF0F}" dt="2025-02-17T18:56:19.127" v="7234" actId="1076"/>
          <ac:picMkLst>
            <pc:docMk/>
            <pc:sldMk cId="217796091" sldId="312"/>
            <ac:picMk id="18" creationId="{6CCF0CEC-2732-5A4E-548A-04961E60C9B6}"/>
          </ac:picMkLst>
        </pc:picChg>
        <pc:cxnChg chg="add mod">
          <ac:chgData name="Benjamin Stratton" userId="9cfe98d5fab7370f" providerId="LiveId" clId="{F584254C-C0A2-4FE9-99C9-F2452AE2EF0F}" dt="2025-02-18T11:22:45.276" v="8384" actId="1076"/>
          <ac:cxnSpMkLst>
            <pc:docMk/>
            <pc:sldMk cId="217796091" sldId="312"/>
            <ac:cxnSpMk id="4" creationId="{2EE2021C-1B07-A14A-73C2-DAF33FB66AEE}"/>
          </ac:cxnSpMkLst>
        </pc:cxnChg>
      </pc:sldChg>
      <pc:sldChg chg="del">
        <pc:chgData name="Benjamin Stratton" userId="9cfe98d5fab7370f" providerId="LiveId" clId="{F584254C-C0A2-4FE9-99C9-F2452AE2EF0F}" dt="2025-02-14T14:24:05.944" v="19" actId="47"/>
        <pc:sldMkLst>
          <pc:docMk/>
          <pc:sldMk cId="3895391594" sldId="312"/>
        </pc:sldMkLst>
      </pc:sldChg>
      <pc:sldChg chg="del">
        <pc:chgData name="Benjamin Stratton" userId="9cfe98d5fab7370f" providerId="LiveId" clId="{F584254C-C0A2-4FE9-99C9-F2452AE2EF0F}" dt="2025-02-14T14:24:24.885" v="32" actId="47"/>
        <pc:sldMkLst>
          <pc:docMk/>
          <pc:sldMk cId="1854455903" sldId="313"/>
        </pc:sldMkLst>
      </pc:sldChg>
      <pc:sldChg chg="addSp delSp modSp add mod modAnim">
        <pc:chgData name="Benjamin Stratton" userId="9cfe98d5fab7370f" providerId="LiveId" clId="{F584254C-C0A2-4FE9-99C9-F2452AE2EF0F}" dt="2025-02-18T10:47:07.680" v="8209" actId="21"/>
        <pc:sldMkLst>
          <pc:docMk/>
          <pc:sldMk cId="3124024734" sldId="313"/>
        </pc:sldMkLst>
        <pc:spChg chg="mod">
          <ac:chgData name="Benjamin Stratton" userId="9cfe98d5fab7370f" providerId="LiveId" clId="{F584254C-C0A2-4FE9-99C9-F2452AE2EF0F}" dt="2025-02-18T09:36:49.722" v="7567" actId="20577"/>
          <ac:spMkLst>
            <pc:docMk/>
            <pc:sldMk cId="3124024734" sldId="313"/>
            <ac:spMk id="2" creationId="{DB35203A-BCAB-2DC3-B2CC-6331C0308E39}"/>
          </ac:spMkLst>
        </pc:spChg>
        <pc:spChg chg="add mod">
          <ac:chgData name="Benjamin Stratton" userId="9cfe98d5fab7370f" providerId="LiveId" clId="{F584254C-C0A2-4FE9-99C9-F2452AE2EF0F}" dt="2025-02-18T09:39:23.960" v="7597" actId="1076"/>
          <ac:spMkLst>
            <pc:docMk/>
            <pc:sldMk cId="3124024734" sldId="313"/>
            <ac:spMk id="8" creationId="{E501FC0E-F3CA-9339-8C1B-9508D395B6DE}"/>
          </ac:spMkLst>
        </pc:spChg>
        <pc:spChg chg="add mod">
          <ac:chgData name="Benjamin Stratton" userId="9cfe98d5fab7370f" providerId="LiveId" clId="{F584254C-C0A2-4FE9-99C9-F2452AE2EF0F}" dt="2025-02-18T09:58:43.496" v="7765" actId="1076"/>
          <ac:spMkLst>
            <pc:docMk/>
            <pc:sldMk cId="3124024734" sldId="313"/>
            <ac:spMk id="10" creationId="{C7276E46-F3A9-8368-A89B-986E3604BC9F}"/>
          </ac:spMkLst>
        </pc:spChg>
        <pc:spChg chg="add mod">
          <ac:chgData name="Benjamin Stratton" userId="9cfe98d5fab7370f" providerId="LiveId" clId="{F584254C-C0A2-4FE9-99C9-F2452AE2EF0F}" dt="2025-02-18T09:48:04.819" v="7661" actId="1076"/>
          <ac:spMkLst>
            <pc:docMk/>
            <pc:sldMk cId="3124024734" sldId="313"/>
            <ac:spMk id="25" creationId="{EF173D4B-8398-E1BF-6D49-F90932A513E6}"/>
          </ac:spMkLst>
        </pc:spChg>
        <pc:spChg chg="add mod">
          <ac:chgData name="Benjamin Stratton" userId="9cfe98d5fab7370f" providerId="LiveId" clId="{F584254C-C0A2-4FE9-99C9-F2452AE2EF0F}" dt="2025-02-18T09:53:53.283" v="7720" actId="1076"/>
          <ac:spMkLst>
            <pc:docMk/>
            <pc:sldMk cId="3124024734" sldId="313"/>
            <ac:spMk id="28" creationId="{88E54C79-CC26-2186-4605-93256CFB3390}"/>
          </ac:spMkLst>
        </pc:spChg>
        <pc:spChg chg="add mod">
          <ac:chgData name="Benjamin Stratton" userId="9cfe98d5fab7370f" providerId="LiveId" clId="{F584254C-C0A2-4FE9-99C9-F2452AE2EF0F}" dt="2025-02-18T09:57:38.028" v="7757" actId="1076"/>
          <ac:spMkLst>
            <pc:docMk/>
            <pc:sldMk cId="3124024734" sldId="313"/>
            <ac:spMk id="40" creationId="{6A2A360A-6C63-1431-EFA1-F725431FF112}"/>
          </ac:spMkLst>
        </pc:spChg>
        <pc:picChg chg="add mod">
          <ac:chgData name="Benjamin Stratton" userId="9cfe98d5fab7370f" providerId="LiveId" clId="{F584254C-C0A2-4FE9-99C9-F2452AE2EF0F}" dt="2025-02-18T09:38:43.054" v="7574" actId="14100"/>
          <ac:picMkLst>
            <pc:docMk/>
            <pc:sldMk cId="3124024734" sldId="313"/>
            <ac:picMk id="6" creationId="{60AA6DAF-40F9-D6EF-1D2A-59080764EC32}"/>
          </ac:picMkLst>
        </pc:picChg>
        <pc:picChg chg="mod">
          <ac:chgData name="Benjamin Stratton" userId="9cfe98d5fab7370f" providerId="LiveId" clId="{F584254C-C0A2-4FE9-99C9-F2452AE2EF0F}" dt="2025-02-18T09:58:43.496" v="7765" actId="1076"/>
          <ac:picMkLst>
            <pc:docMk/>
            <pc:sldMk cId="3124024734" sldId="313"/>
            <ac:picMk id="7" creationId="{11DDD279-832B-EF1D-0BDE-565652C9FE96}"/>
          </ac:picMkLst>
        </pc:picChg>
        <pc:picChg chg="add mod">
          <ac:chgData name="Benjamin Stratton" userId="9cfe98d5fab7370f" providerId="LiveId" clId="{F584254C-C0A2-4FE9-99C9-F2452AE2EF0F}" dt="2025-02-18T09:47:28.773" v="7650" actId="1076"/>
          <ac:picMkLst>
            <pc:docMk/>
            <pc:sldMk cId="3124024734" sldId="313"/>
            <ac:picMk id="14" creationId="{BE3327D9-CB19-809D-2251-26AD93B0C0CB}"/>
          </ac:picMkLst>
        </pc:picChg>
        <pc:picChg chg="add mod">
          <ac:chgData name="Benjamin Stratton" userId="9cfe98d5fab7370f" providerId="LiveId" clId="{F584254C-C0A2-4FE9-99C9-F2452AE2EF0F}" dt="2025-02-18T09:57:05.648" v="7748" actId="1076"/>
          <ac:picMkLst>
            <pc:docMk/>
            <pc:sldMk cId="3124024734" sldId="313"/>
            <ac:picMk id="16" creationId="{1549E698-80C2-C03A-CC95-C48B5919C594}"/>
          </ac:picMkLst>
        </pc:picChg>
        <pc:picChg chg="add mod">
          <ac:chgData name="Benjamin Stratton" userId="9cfe98d5fab7370f" providerId="LiveId" clId="{F584254C-C0A2-4FE9-99C9-F2452AE2EF0F}" dt="2025-02-18T09:54:42.438" v="7729" actId="1076"/>
          <ac:picMkLst>
            <pc:docMk/>
            <pc:sldMk cId="3124024734" sldId="313"/>
            <ac:picMk id="18" creationId="{7E414D3D-382A-467B-6DAE-F84B7D0145F8}"/>
          </ac:picMkLst>
        </pc:picChg>
        <pc:picChg chg="add mod">
          <ac:chgData name="Benjamin Stratton" userId="9cfe98d5fab7370f" providerId="LiveId" clId="{F584254C-C0A2-4FE9-99C9-F2452AE2EF0F}" dt="2025-02-18T09:47:11.671" v="7646" actId="1076"/>
          <ac:picMkLst>
            <pc:docMk/>
            <pc:sldMk cId="3124024734" sldId="313"/>
            <ac:picMk id="22" creationId="{BB96ED2D-361F-EEF7-02B4-EF048B8D4862}"/>
          </ac:picMkLst>
        </pc:picChg>
        <pc:picChg chg="add mod">
          <ac:chgData name="Benjamin Stratton" userId="9cfe98d5fab7370f" providerId="LiveId" clId="{F584254C-C0A2-4FE9-99C9-F2452AE2EF0F}" dt="2025-02-18T09:57:14.500" v="7750" actId="1076"/>
          <ac:picMkLst>
            <pc:docMk/>
            <pc:sldMk cId="3124024734" sldId="313"/>
            <ac:picMk id="24" creationId="{97060B71-7647-CFBC-CC5D-B021A59777DF}"/>
          </ac:picMkLst>
        </pc:picChg>
        <pc:picChg chg="add mod">
          <ac:chgData name="Benjamin Stratton" userId="9cfe98d5fab7370f" providerId="LiveId" clId="{F584254C-C0A2-4FE9-99C9-F2452AE2EF0F}" dt="2025-02-18T09:48:27.344" v="7669" actId="1076"/>
          <ac:picMkLst>
            <pc:docMk/>
            <pc:sldMk cId="3124024734" sldId="313"/>
            <ac:picMk id="27" creationId="{26BFFFEA-4F5A-315E-71C5-67F723B954B1}"/>
          </ac:picMkLst>
        </pc:picChg>
        <pc:picChg chg="add mod">
          <ac:chgData name="Benjamin Stratton" userId="9cfe98d5fab7370f" providerId="LiveId" clId="{F584254C-C0A2-4FE9-99C9-F2452AE2EF0F}" dt="2025-02-18T09:53:53.283" v="7720" actId="1076"/>
          <ac:picMkLst>
            <pc:docMk/>
            <pc:sldMk cId="3124024734" sldId="313"/>
            <ac:picMk id="32" creationId="{27FDC788-5024-8D3C-B95A-AFE994180C3D}"/>
          </ac:picMkLst>
        </pc:picChg>
        <pc:picChg chg="add mod">
          <ac:chgData name="Benjamin Stratton" userId="9cfe98d5fab7370f" providerId="LiveId" clId="{F584254C-C0A2-4FE9-99C9-F2452AE2EF0F}" dt="2025-02-18T09:54:00.524" v="7721" actId="1076"/>
          <ac:picMkLst>
            <pc:docMk/>
            <pc:sldMk cId="3124024734" sldId="313"/>
            <ac:picMk id="34" creationId="{06F811F9-C775-5E9E-1F54-DAD28A28F615}"/>
          </ac:picMkLst>
        </pc:picChg>
        <pc:picChg chg="add mod">
          <ac:chgData name="Benjamin Stratton" userId="9cfe98d5fab7370f" providerId="LiveId" clId="{F584254C-C0A2-4FE9-99C9-F2452AE2EF0F}" dt="2025-02-18T09:53:53.283" v="7720" actId="1076"/>
          <ac:picMkLst>
            <pc:docMk/>
            <pc:sldMk cId="3124024734" sldId="313"/>
            <ac:picMk id="35" creationId="{51F73064-68CB-67EA-D5A7-C6E6718672F8}"/>
          </ac:picMkLst>
        </pc:picChg>
        <pc:picChg chg="add mod">
          <ac:chgData name="Benjamin Stratton" userId="9cfe98d5fab7370f" providerId="LiveId" clId="{F584254C-C0A2-4FE9-99C9-F2452AE2EF0F}" dt="2025-02-18T09:54:42.438" v="7729" actId="1076"/>
          <ac:picMkLst>
            <pc:docMk/>
            <pc:sldMk cId="3124024734" sldId="313"/>
            <ac:picMk id="36" creationId="{D682A0AF-52BF-470B-0579-75045A79D99F}"/>
          </ac:picMkLst>
        </pc:picChg>
        <pc:picChg chg="add mod">
          <ac:chgData name="Benjamin Stratton" userId="9cfe98d5fab7370f" providerId="LiveId" clId="{F584254C-C0A2-4FE9-99C9-F2452AE2EF0F}" dt="2025-02-18T09:57:05.648" v="7748" actId="1076"/>
          <ac:picMkLst>
            <pc:docMk/>
            <pc:sldMk cId="3124024734" sldId="313"/>
            <ac:picMk id="37" creationId="{9A53A602-8CF0-C59D-6C0D-DD9853661364}"/>
          </ac:picMkLst>
        </pc:picChg>
        <pc:picChg chg="add mod">
          <ac:chgData name="Benjamin Stratton" userId="9cfe98d5fab7370f" providerId="LiveId" clId="{F584254C-C0A2-4FE9-99C9-F2452AE2EF0F}" dt="2025-02-18T09:57:11.578" v="7749" actId="1076"/>
          <ac:picMkLst>
            <pc:docMk/>
            <pc:sldMk cId="3124024734" sldId="313"/>
            <ac:picMk id="39" creationId="{7EFDD5AE-1A90-08FF-628F-7C6780811E6F}"/>
          </ac:picMkLst>
        </pc:picChg>
        <pc:picChg chg="add mod">
          <ac:chgData name="Benjamin Stratton" userId="9cfe98d5fab7370f" providerId="LiveId" clId="{F584254C-C0A2-4FE9-99C9-F2452AE2EF0F}" dt="2025-02-18T09:58:21.664" v="7763" actId="1076"/>
          <ac:picMkLst>
            <pc:docMk/>
            <pc:sldMk cId="3124024734" sldId="313"/>
            <ac:picMk id="42" creationId="{E1D673ED-CD43-2C29-5320-9A26C18ED5FA}"/>
          </ac:picMkLst>
        </pc:picChg>
        <pc:cxnChg chg="add mod">
          <ac:chgData name="Benjamin Stratton" userId="9cfe98d5fab7370f" providerId="LiveId" clId="{F584254C-C0A2-4FE9-99C9-F2452AE2EF0F}" dt="2025-02-18T09:58:43.496" v="7765" actId="1076"/>
          <ac:cxnSpMkLst>
            <pc:docMk/>
            <pc:sldMk cId="3124024734" sldId="313"/>
            <ac:cxnSpMk id="12" creationId="{DBFCDCBC-A321-5BF1-DC9C-D015E069DA90}"/>
          </ac:cxnSpMkLst>
        </pc:cxnChg>
        <pc:cxnChg chg="add mod">
          <ac:chgData name="Benjamin Stratton" userId="9cfe98d5fab7370f" providerId="LiveId" clId="{F584254C-C0A2-4FE9-99C9-F2452AE2EF0F}" dt="2025-02-18T09:53:53.283" v="7720" actId="1076"/>
          <ac:cxnSpMkLst>
            <pc:docMk/>
            <pc:sldMk cId="3124024734" sldId="313"/>
            <ac:cxnSpMk id="30" creationId="{68842074-5B4D-2FB1-1504-215676B5A6D3}"/>
          </ac:cxnSpMkLst>
        </pc:cxnChg>
      </pc:sldChg>
      <pc:sldChg chg="addSp delSp modSp add mod delAnim modAnim">
        <pc:chgData name="Benjamin Stratton" userId="9cfe98d5fab7370f" providerId="LiveId" clId="{F584254C-C0A2-4FE9-99C9-F2452AE2EF0F}" dt="2025-02-18T10:29:52.629" v="8140" actId="20577"/>
        <pc:sldMkLst>
          <pc:docMk/>
          <pc:sldMk cId="3036010281" sldId="314"/>
        </pc:sldMkLst>
        <pc:spChg chg="add mod">
          <ac:chgData name="Benjamin Stratton" userId="9cfe98d5fab7370f" providerId="LiveId" clId="{F584254C-C0A2-4FE9-99C9-F2452AE2EF0F}" dt="2025-02-18T10:12:19.628" v="7873" actId="1076"/>
          <ac:spMkLst>
            <pc:docMk/>
            <pc:sldMk cId="3036010281" sldId="314"/>
            <ac:spMk id="3" creationId="{72ECBB09-67BA-2A8E-0298-AD00736589C9}"/>
          </ac:spMkLst>
        </pc:spChg>
        <pc:spChg chg="mod">
          <ac:chgData name="Benjamin Stratton" userId="9cfe98d5fab7370f" providerId="LiveId" clId="{F584254C-C0A2-4FE9-99C9-F2452AE2EF0F}" dt="2025-02-18T10:11:31.460" v="7857" actId="1076"/>
          <ac:spMkLst>
            <pc:docMk/>
            <pc:sldMk cId="3036010281" sldId="314"/>
            <ac:spMk id="40" creationId="{66EB7B92-20EA-CF7B-F64D-F14F35838156}"/>
          </ac:spMkLst>
        </pc:spChg>
        <pc:spChg chg="mod">
          <ac:chgData name="Benjamin Stratton" userId="9cfe98d5fab7370f" providerId="LiveId" clId="{F584254C-C0A2-4FE9-99C9-F2452AE2EF0F}" dt="2025-02-18T10:19:47.230" v="7897" actId="20577"/>
          <ac:spMkLst>
            <pc:docMk/>
            <pc:sldMk cId="3036010281" sldId="314"/>
            <ac:spMk id="45" creationId="{BD65D861-BA90-9B70-9435-65DC5D7E3CD1}"/>
          </ac:spMkLst>
        </pc:spChg>
        <pc:picChg chg="add mod">
          <ac:chgData name="Benjamin Stratton" userId="9cfe98d5fab7370f" providerId="LiveId" clId="{F584254C-C0A2-4FE9-99C9-F2452AE2EF0F}" dt="2025-02-18T10:12:21.516" v="7874" actId="1076"/>
          <ac:picMkLst>
            <pc:docMk/>
            <pc:sldMk cId="3036010281" sldId="314"/>
            <ac:picMk id="4" creationId="{2C18C76A-0FB3-DF38-A9C5-7D56C23102CA}"/>
          </ac:picMkLst>
        </pc:picChg>
        <pc:picChg chg="mod">
          <ac:chgData name="Benjamin Stratton" userId="9cfe98d5fab7370f" providerId="LiveId" clId="{F584254C-C0A2-4FE9-99C9-F2452AE2EF0F}" dt="2025-02-18T10:11:31.460" v="7857" actId="1076"/>
          <ac:picMkLst>
            <pc:docMk/>
            <pc:sldMk cId="3036010281" sldId="314"/>
            <ac:picMk id="16" creationId="{94D43AFE-A145-08C4-97DA-A652C2E857EF}"/>
          </ac:picMkLst>
        </pc:picChg>
        <pc:picChg chg="mod">
          <ac:chgData name="Benjamin Stratton" userId="9cfe98d5fab7370f" providerId="LiveId" clId="{F584254C-C0A2-4FE9-99C9-F2452AE2EF0F}" dt="2025-02-18T10:11:31.460" v="7857" actId="1076"/>
          <ac:picMkLst>
            <pc:docMk/>
            <pc:sldMk cId="3036010281" sldId="314"/>
            <ac:picMk id="24" creationId="{D7E898F1-AA3F-1AB7-B3E6-C346A2684BDB}"/>
          </ac:picMkLst>
        </pc:picChg>
        <pc:picChg chg="mod">
          <ac:chgData name="Benjamin Stratton" userId="9cfe98d5fab7370f" providerId="LiveId" clId="{F584254C-C0A2-4FE9-99C9-F2452AE2EF0F}" dt="2025-02-18T10:11:31.460" v="7857" actId="1076"/>
          <ac:picMkLst>
            <pc:docMk/>
            <pc:sldMk cId="3036010281" sldId="314"/>
            <ac:picMk id="37" creationId="{E3C38414-84DB-FF2D-962C-AF643A115EBA}"/>
          </ac:picMkLst>
        </pc:picChg>
        <pc:picChg chg="mod">
          <ac:chgData name="Benjamin Stratton" userId="9cfe98d5fab7370f" providerId="LiveId" clId="{F584254C-C0A2-4FE9-99C9-F2452AE2EF0F}" dt="2025-02-18T10:11:31.460" v="7857" actId="1076"/>
          <ac:picMkLst>
            <pc:docMk/>
            <pc:sldMk cId="3036010281" sldId="314"/>
            <ac:picMk id="39" creationId="{E9C2CB44-BB78-AD3A-FB23-00AB7AD7DFF8}"/>
          </ac:picMkLst>
        </pc:picChg>
        <pc:picChg chg="mod">
          <ac:chgData name="Benjamin Stratton" userId="9cfe98d5fab7370f" providerId="LiveId" clId="{F584254C-C0A2-4FE9-99C9-F2452AE2EF0F}" dt="2025-02-18T10:11:31.460" v="7857" actId="1076"/>
          <ac:picMkLst>
            <pc:docMk/>
            <pc:sldMk cId="3036010281" sldId="314"/>
            <ac:picMk id="42" creationId="{22B11102-E621-3345-C8DF-21C985EEC1F6}"/>
          </ac:picMkLst>
        </pc:picChg>
        <pc:picChg chg="mod">
          <ac:chgData name="Benjamin Stratton" userId="9cfe98d5fab7370f" providerId="LiveId" clId="{F584254C-C0A2-4FE9-99C9-F2452AE2EF0F}" dt="2025-02-18T10:15:25.914" v="7881" actId="1076"/>
          <ac:picMkLst>
            <pc:docMk/>
            <pc:sldMk cId="3036010281" sldId="314"/>
            <ac:picMk id="51" creationId="{A086FB1B-627B-1236-ACB4-E24714841878}"/>
          </ac:picMkLst>
        </pc:picChg>
        <pc:picChg chg="mod">
          <ac:chgData name="Benjamin Stratton" userId="9cfe98d5fab7370f" providerId="LiveId" clId="{F584254C-C0A2-4FE9-99C9-F2452AE2EF0F}" dt="2025-02-18T10:15:04.632" v="7879" actId="1076"/>
          <ac:picMkLst>
            <pc:docMk/>
            <pc:sldMk cId="3036010281" sldId="314"/>
            <ac:picMk id="53" creationId="{CFCBE22A-5F5A-AF45-E663-9D48E883FBF6}"/>
          </ac:picMkLst>
        </pc:picChg>
      </pc:sldChg>
      <pc:sldChg chg="del">
        <pc:chgData name="Benjamin Stratton" userId="9cfe98d5fab7370f" providerId="LiveId" clId="{F584254C-C0A2-4FE9-99C9-F2452AE2EF0F}" dt="2025-02-14T14:24:25.088" v="33" actId="47"/>
        <pc:sldMkLst>
          <pc:docMk/>
          <pc:sldMk cId="3088338112" sldId="314"/>
        </pc:sldMkLst>
      </pc:sldChg>
      <pc:sldChg chg="del">
        <pc:chgData name="Benjamin Stratton" userId="9cfe98d5fab7370f" providerId="LiveId" clId="{F584254C-C0A2-4FE9-99C9-F2452AE2EF0F}" dt="2025-02-14T14:24:25.352" v="34" actId="47"/>
        <pc:sldMkLst>
          <pc:docMk/>
          <pc:sldMk cId="3448654433" sldId="315"/>
        </pc:sldMkLst>
      </pc:sldChg>
      <pc:sldChg chg="addSp delSp modSp add mod delAnim">
        <pc:chgData name="Benjamin Stratton" userId="9cfe98d5fab7370f" providerId="LiveId" clId="{F584254C-C0A2-4FE9-99C9-F2452AE2EF0F}" dt="2025-02-18T11:01:36.965" v="8373" actId="1076"/>
        <pc:sldMkLst>
          <pc:docMk/>
          <pc:sldMk cId="3890442101" sldId="315"/>
        </pc:sldMkLst>
        <pc:spChg chg="add mod">
          <ac:chgData name="Benjamin Stratton" userId="9cfe98d5fab7370f" providerId="LiveId" clId="{F584254C-C0A2-4FE9-99C9-F2452AE2EF0F}" dt="2025-02-18T11:01:36.965" v="8373" actId="1076"/>
          <ac:spMkLst>
            <pc:docMk/>
            <pc:sldMk cId="3890442101" sldId="315"/>
            <ac:spMk id="4" creationId="{208BA5BD-76DB-2231-BECE-AB5EC97A34E7}"/>
          </ac:spMkLst>
        </pc:spChg>
      </pc:sldChg>
      <pc:sldChg chg="del">
        <pc:chgData name="Benjamin Stratton" userId="9cfe98d5fab7370f" providerId="LiveId" clId="{F584254C-C0A2-4FE9-99C9-F2452AE2EF0F}" dt="2025-02-14T14:24:25.544" v="35" actId="47"/>
        <pc:sldMkLst>
          <pc:docMk/>
          <pc:sldMk cId="633580083" sldId="316"/>
        </pc:sldMkLst>
      </pc:sldChg>
      <pc:sldChg chg="addSp delSp modSp add mod delAnim modAnim">
        <pc:chgData name="Benjamin Stratton" userId="9cfe98d5fab7370f" providerId="LiveId" clId="{F584254C-C0A2-4FE9-99C9-F2452AE2EF0F}" dt="2025-02-18T11:47:45.711" v="9176"/>
        <pc:sldMkLst>
          <pc:docMk/>
          <pc:sldMk cId="2887168371" sldId="316"/>
        </pc:sldMkLst>
        <pc:spChg chg="add mod">
          <ac:chgData name="Benjamin Stratton" userId="9cfe98d5fab7370f" providerId="LiveId" clId="{F584254C-C0A2-4FE9-99C9-F2452AE2EF0F}" dt="2025-02-18T11:32:51.185" v="8544" actId="1076"/>
          <ac:spMkLst>
            <pc:docMk/>
            <pc:sldMk cId="2887168371" sldId="316"/>
            <ac:spMk id="12" creationId="{555644AC-D690-6AD1-D77C-5E5863FA43AB}"/>
          </ac:spMkLst>
        </pc:spChg>
        <pc:spChg chg="add mod">
          <ac:chgData name="Benjamin Stratton" userId="9cfe98d5fab7370f" providerId="LiveId" clId="{F584254C-C0A2-4FE9-99C9-F2452AE2EF0F}" dt="2025-02-18T11:37:59.709" v="8617" actId="1076"/>
          <ac:spMkLst>
            <pc:docMk/>
            <pc:sldMk cId="2887168371" sldId="316"/>
            <ac:spMk id="24" creationId="{5592C311-A14C-CAFF-19B5-CD44369D289B}"/>
          </ac:spMkLst>
        </pc:spChg>
        <pc:spChg chg="add mod">
          <ac:chgData name="Benjamin Stratton" userId="9cfe98d5fab7370f" providerId="LiveId" clId="{F584254C-C0A2-4FE9-99C9-F2452AE2EF0F}" dt="2025-02-18T11:47:37.364" v="9173" actId="20577"/>
          <ac:spMkLst>
            <pc:docMk/>
            <pc:sldMk cId="2887168371" sldId="316"/>
            <ac:spMk id="32" creationId="{6143B509-3D92-3587-E6E7-862F4F241DE3}"/>
          </ac:spMkLst>
        </pc:spChg>
        <pc:picChg chg="add mod">
          <ac:chgData name="Benjamin Stratton" userId="9cfe98d5fab7370f" providerId="LiveId" clId="{F584254C-C0A2-4FE9-99C9-F2452AE2EF0F}" dt="2025-02-18T11:26:52.101" v="8413" actId="1076"/>
          <ac:picMkLst>
            <pc:docMk/>
            <pc:sldMk cId="2887168371" sldId="316"/>
            <ac:picMk id="10" creationId="{8DA89A8C-8951-C4BC-1BA7-31FE0AEA32D2}"/>
          </ac:picMkLst>
        </pc:picChg>
        <pc:picChg chg="mod">
          <ac:chgData name="Benjamin Stratton" userId="9cfe98d5fab7370f" providerId="LiveId" clId="{F584254C-C0A2-4FE9-99C9-F2452AE2EF0F}" dt="2025-02-18T11:25:54.016" v="8409" actId="1076"/>
          <ac:picMkLst>
            <pc:docMk/>
            <pc:sldMk cId="2887168371" sldId="316"/>
            <ac:picMk id="17" creationId="{C4ED5A90-4830-5BDB-D26A-0BD90BD62BB8}"/>
          </ac:picMkLst>
        </pc:picChg>
        <pc:picChg chg="add mod">
          <ac:chgData name="Benjamin Stratton" userId="9cfe98d5fab7370f" providerId="LiveId" clId="{F584254C-C0A2-4FE9-99C9-F2452AE2EF0F}" dt="2025-02-18T11:36:09.149" v="8603" actId="1076"/>
          <ac:picMkLst>
            <pc:docMk/>
            <pc:sldMk cId="2887168371" sldId="316"/>
            <ac:picMk id="21" creationId="{7D2653B9-832F-D954-A93D-EFBD7401236A}"/>
          </ac:picMkLst>
        </pc:picChg>
        <pc:picChg chg="add mod">
          <ac:chgData name="Benjamin Stratton" userId="9cfe98d5fab7370f" providerId="LiveId" clId="{F584254C-C0A2-4FE9-99C9-F2452AE2EF0F}" dt="2025-02-18T11:35:12.950" v="8551" actId="1076"/>
          <ac:picMkLst>
            <pc:docMk/>
            <pc:sldMk cId="2887168371" sldId="316"/>
            <ac:picMk id="23" creationId="{20633C3A-7C97-26B8-7BB9-39416263F5E2}"/>
          </ac:picMkLst>
        </pc:picChg>
        <pc:picChg chg="add mod">
          <ac:chgData name="Benjamin Stratton" userId="9cfe98d5fab7370f" providerId="LiveId" clId="{F584254C-C0A2-4FE9-99C9-F2452AE2EF0F}" dt="2025-02-18T11:39:01.599" v="8632" actId="1076"/>
          <ac:picMkLst>
            <pc:docMk/>
            <pc:sldMk cId="2887168371" sldId="316"/>
            <ac:picMk id="28" creationId="{4B48533B-30B4-8ABE-5F68-CB99C827DEBB}"/>
          </ac:picMkLst>
        </pc:picChg>
        <pc:picChg chg="add mod">
          <ac:chgData name="Benjamin Stratton" userId="9cfe98d5fab7370f" providerId="LiveId" clId="{F584254C-C0A2-4FE9-99C9-F2452AE2EF0F}" dt="2025-02-18T11:38:30" v="8624" actId="1076"/>
          <ac:picMkLst>
            <pc:docMk/>
            <pc:sldMk cId="2887168371" sldId="316"/>
            <ac:picMk id="30" creationId="{D66E7D1C-2279-B500-81BA-50F419382C94}"/>
          </ac:picMkLst>
        </pc:picChg>
        <pc:picChg chg="add mod">
          <ac:chgData name="Benjamin Stratton" userId="9cfe98d5fab7370f" providerId="LiveId" clId="{F584254C-C0A2-4FE9-99C9-F2452AE2EF0F}" dt="2025-02-18T11:38:30" v="8624" actId="1076"/>
          <ac:picMkLst>
            <pc:docMk/>
            <pc:sldMk cId="2887168371" sldId="316"/>
            <ac:picMk id="31" creationId="{A4B80D2C-D832-758C-B039-73A58F613A5A}"/>
          </ac:picMkLst>
        </pc:picChg>
      </pc:sldChg>
      <pc:sldChg chg="del">
        <pc:chgData name="Benjamin Stratton" userId="9cfe98d5fab7370f" providerId="LiveId" clId="{F584254C-C0A2-4FE9-99C9-F2452AE2EF0F}" dt="2025-02-14T14:24:27.494" v="44" actId="47"/>
        <pc:sldMkLst>
          <pc:docMk/>
          <pc:sldMk cId="1408463831" sldId="317"/>
        </pc:sldMkLst>
      </pc:sldChg>
      <pc:sldChg chg="addSp delSp modSp new mod modAnim">
        <pc:chgData name="Benjamin Stratton" userId="9cfe98d5fab7370f" providerId="LiveId" clId="{F584254C-C0A2-4FE9-99C9-F2452AE2EF0F}" dt="2025-02-18T12:05:50.279" v="9438" actId="14100"/>
        <pc:sldMkLst>
          <pc:docMk/>
          <pc:sldMk cId="3804877124" sldId="317"/>
        </pc:sldMkLst>
        <pc:spChg chg="mod">
          <ac:chgData name="Benjamin Stratton" userId="9cfe98d5fab7370f" providerId="LiveId" clId="{F584254C-C0A2-4FE9-99C9-F2452AE2EF0F}" dt="2025-02-18T11:49:18.755" v="9206" actId="20577"/>
          <ac:spMkLst>
            <pc:docMk/>
            <pc:sldMk cId="3804877124" sldId="317"/>
            <ac:spMk id="2" creationId="{C28486EB-5175-5A38-4F61-2FE3C1F4A6C9}"/>
          </ac:spMkLst>
        </pc:spChg>
        <pc:spChg chg="add mod">
          <ac:chgData name="Benjamin Stratton" userId="9cfe98d5fab7370f" providerId="LiveId" clId="{F584254C-C0A2-4FE9-99C9-F2452AE2EF0F}" dt="2025-02-18T11:58:01.114" v="9261" actId="1076"/>
          <ac:spMkLst>
            <pc:docMk/>
            <pc:sldMk cId="3804877124" sldId="317"/>
            <ac:spMk id="8" creationId="{8977698C-DAFD-5C05-A699-E774403698C4}"/>
          </ac:spMkLst>
        </pc:spChg>
        <pc:spChg chg="add mod">
          <ac:chgData name="Benjamin Stratton" userId="9cfe98d5fab7370f" providerId="LiveId" clId="{F584254C-C0A2-4FE9-99C9-F2452AE2EF0F}" dt="2025-02-18T12:02:10.033" v="9360" actId="1076"/>
          <ac:spMkLst>
            <pc:docMk/>
            <pc:sldMk cId="3804877124" sldId="317"/>
            <ac:spMk id="22" creationId="{FCA477EE-235A-6284-95F9-0C899F295389}"/>
          </ac:spMkLst>
        </pc:spChg>
        <pc:spChg chg="add mod">
          <ac:chgData name="Benjamin Stratton" userId="9cfe98d5fab7370f" providerId="LiveId" clId="{F584254C-C0A2-4FE9-99C9-F2452AE2EF0F}" dt="2025-02-18T12:05:50.279" v="9438" actId="14100"/>
          <ac:spMkLst>
            <pc:docMk/>
            <pc:sldMk cId="3804877124" sldId="317"/>
            <ac:spMk id="25" creationId="{E6186510-B1C0-AB03-BC52-634D2CC64646}"/>
          </ac:spMkLst>
        </pc:spChg>
        <pc:picChg chg="add mod">
          <ac:chgData name="Benjamin Stratton" userId="9cfe98d5fab7370f" providerId="LiveId" clId="{F584254C-C0A2-4FE9-99C9-F2452AE2EF0F}" dt="2025-02-18T11:57:09.430" v="9220" actId="1076"/>
          <ac:picMkLst>
            <pc:docMk/>
            <pc:sldMk cId="3804877124" sldId="317"/>
            <ac:picMk id="6" creationId="{7A99469A-7A4C-0884-7A49-7030E9EC0153}"/>
          </ac:picMkLst>
        </pc:picChg>
        <pc:picChg chg="add mod">
          <ac:chgData name="Benjamin Stratton" userId="9cfe98d5fab7370f" providerId="LiveId" clId="{F584254C-C0A2-4FE9-99C9-F2452AE2EF0F}" dt="2025-02-18T11:57:06.149" v="9219" actId="1076"/>
          <ac:picMkLst>
            <pc:docMk/>
            <pc:sldMk cId="3804877124" sldId="317"/>
            <ac:picMk id="7" creationId="{F410DB3C-B4D1-4FFE-0299-DA5544F06513}"/>
          </ac:picMkLst>
        </pc:picChg>
        <pc:picChg chg="add mod">
          <ac:chgData name="Benjamin Stratton" userId="9cfe98d5fab7370f" providerId="LiveId" clId="{F584254C-C0A2-4FE9-99C9-F2452AE2EF0F}" dt="2025-02-18T11:59:51.364" v="9275" actId="1076"/>
          <ac:picMkLst>
            <pc:docMk/>
            <pc:sldMk cId="3804877124" sldId="317"/>
            <ac:picMk id="11" creationId="{B0686695-6703-BB23-70D5-AFEE80BCBB40}"/>
          </ac:picMkLst>
        </pc:picChg>
        <pc:cxnChg chg="add mod">
          <ac:chgData name="Benjamin Stratton" userId="9cfe98d5fab7370f" providerId="LiveId" clId="{F584254C-C0A2-4FE9-99C9-F2452AE2EF0F}" dt="2025-02-18T11:58:28.404" v="9270" actId="1076"/>
          <ac:cxnSpMkLst>
            <pc:docMk/>
            <pc:sldMk cId="3804877124" sldId="317"/>
            <ac:cxnSpMk id="10" creationId="{8056EDE2-8B62-F69F-75D4-930482BE888B}"/>
          </ac:cxnSpMkLst>
        </pc:cxnChg>
        <pc:cxnChg chg="add mod">
          <ac:chgData name="Benjamin Stratton" userId="9cfe98d5fab7370f" providerId="LiveId" clId="{F584254C-C0A2-4FE9-99C9-F2452AE2EF0F}" dt="2025-02-18T11:59:58.194" v="9278" actId="14100"/>
          <ac:cxnSpMkLst>
            <pc:docMk/>
            <pc:sldMk cId="3804877124" sldId="317"/>
            <ac:cxnSpMk id="12" creationId="{3C9D4A62-30B9-A454-D81D-2FA157EE4036}"/>
          </ac:cxnSpMkLst>
        </pc:cxnChg>
        <pc:cxnChg chg="add mod">
          <ac:chgData name="Benjamin Stratton" userId="9cfe98d5fab7370f" providerId="LiveId" clId="{F584254C-C0A2-4FE9-99C9-F2452AE2EF0F}" dt="2025-02-18T12:01:34.533" v="9305" actId="692"/>
          <ac:cxnSpMkLst>
            <pc:docMk/>
            <pc:sldMk cId="3804877124" sldId="317"/>
            <ac:cxnSpMk id="15" creationId="{EA712CDF-0F3F-2218-1A31-1EA8AD710CEE}"/>
          </ac:cxnSpMkLst>
        </pc:cxnChg>
        <pc:cxnChg chg="add mod">
          <ac:chgData name="Benjamin Stratton" userId="9cfe98d5fab7370f" providerId="LiveId" clId="{F584254C-C0A2-4FE9-99C9-F2452AE2EF0F}" dt="2025-02-18T12:01:34.533" v="9305" actId="692"/>
          <ac:cxnSpMkLst>
            <pc:docMk/>
            <pc:sldMk cId="3804877124" sldId="317"/>
            <ac:cxnSpMk id="17" creationId="{2377BB75-9650-03AE-7800-6C47B24DA50A}"/>
          </ac:cxnSpMkLst>
        </pc:cxnChg>
        <pc:cxnChg chg="add mod">
          <ac:chgData name="Benjamin Stratton" userId="9cfe98d5fab7370f" providerId="LiveId" clId="{F584254C-C0A2-4FE9-99C9-F2452AE2EF0F}" dt="2025-02-18T12:01:34.533" v="9305" actId="692"/>
          <ac:cxnSpMkLst>
            <pc:docMk/>
            <pc:sldMk cId="3804877124" sldId="317"/>
            <ac:cxnSpMk id="19" creationId="{9638850D-01EE-8F3C-406C-8CF6BDF77693}"/>
          </ac:cxnSpMkLst>
        </pc:cxnChg>
        <pc:cxnChg chg="add mod">
          <ac:chgData name="Benjamin Stratton" userId="9cfe98d5fab7370f" providerId="LiveId" clId="{F584254C-C0A2-4FE9-99C9-F2452AE2EF0F}" dt="2025-02-18T12:02:25.413" v="9368" actId="692"/>
          <ac:cxnSpMkLst>
            <pc:docMk/>
            <pc:sldMk cId="3804877124" sldId="317"/>
            <ac:cxnSpMk id="24" creationId="{E2622AC5-CE17-31C6-B4BA-341DA6984C45}"/>
          </ac:cxnSpMkLst>
        </pc:cxnChg>
        <pc:cxnChg chg="add mod">
          <ac:chgData name="Benjamin Stratton" userId="9cfe98d5fab7370f" providerId="LiveId" clId="{F584254C-C0A2-4FE9-99C9-F2452AE2EF0F}" dt="2025-02-18T12:05:50.279" v="9438" actId="14100"/>
          <ac:cxnSpMkLst>
            <pc:docMk/>
            <pc:sldMk cId="3804877124" sldId="317"/>
            <ac:cxnSpMk id="28" creationId="{89E281DE-9CF8-43C4-CE36-DFEEC716E97E}"/>
          </ac:cxnSpMkLst>
        </pc:cxnChg>
      </pc:sldChg>
      <pc:sldChg chg="addSp delSp modSp add mod delAnim modAnim">
        <pc:chgData name="Benjamin Stratton" userId="9cfe98d5fab7370f" providerId="LiveId" clId="{F584254C-C0A2-4FE9-99C9-F2452AE2EF0F}" dt="2025-02-18T12:17:52.865" v="9550"/>
        <pc:sldMkLst>
          <pc:docMk/>
          <pc:sldMk cId="1313675821" sldId="318"/>
        </pc:sldMkLst>
        <pc:spChg chg="add mod">
          <ac:chgData name="Benjamin Stratton" userId="9cfe98d5fab7370f" providerId="LiveId" clId="{F584254C-C0A2-4FE9-99C9-F2452AE2EF0F}" dt="2025-02-18T12:17:02.109" v="9532" actId="1076"/>
          <ac:spMkLst>
            <pc:docMk/>
            <pc:sldMk cId="1313675821" sldId="318"/>
            <ac:spMk id="33" creationId="{C91267BF-FFC3-2396-643A-B41E056EFBC5}"/>
          </ac:spMkLst>
        </pc:spChg>
        <pc:spChg chg="add mod">
          <ac:chgData name="Benjamin Stratton" userId="9cfe98d5fab7370f" providerId="LiveId" clId="{F584254C-C0A2-4FE9-99C9-F2452AE2EF0F}" dt="2025-02-18T12:17:10.337" v="9538" actId="20577"/>
          <ac:spMkLst>
            <pc:docMk/>
            <pc:sldMk cId="1313675821" sldId="318"/>
            <ac:spMk id="34" creationId="{DBE2DE00-EF9E-5F1C-6298-CEA24488A8AE}"/>
          </ac:spMkLst>
        </pc:spChg>
        <pc:picChg chg="mod">
          <ac:chgData name="Benjamin Stratton" userId="9cfe98d5fab7370f" providerId="LiveId" clId="{F584254C-C0A2-4FE9-99C9-F2452AE2EF0F}" dt="2025-02-18T12:16:54.736" v="9531" actId="1076"/>
          <ac:picMkLst>
            <pc:docMk/>
            <pc:sldMk cId="1313675821" sldId="318"/>
            <ac:picMk id="6" creationId="{AE45D390-CB20-FBCB-0DD3-714B9A7D80BC}"/>
          </ac:picMkLst>
        </pc:picChg>
        <pc:picChg chg="mod">
          <ac:chgData name="Benjamin Stratton" userId="9cfe98d5fab7370f" providerId="LiveId" clId="{F584254C-C0A2-4FE9-99C9-F2452AE2EF0F}" dt="2025-02-18T12:07:34.946" v="9465" actId="1076"/>
          <ac:picMkLst>
            <pc:docMk/>
            <pc:sldMk cId="1313675821" sldId="318"/>
            <ac:picMk id="7" creationId="{6FB8C36A-DA82-853B-C9E8-CE01B49E290C}"/>
          </ac:picMkLst>
        </pc:picChg>
        <pc:picChg chg="add mod">
          <ac:chgData name="Benjamin Stratton" userId="9cfe98d5fab7370f" providerId="LiveId" clId="{F584254C-C0A2-4FE9-99C9-F2452AE2EF0F}" dt="2025-02-18T12:15:03.940" v="9499" actId="1076"/>
          <ac:picMkLst>
            <pc:docMk/>
            <pc:sldMk cId="1313675821" sldId="318"/>
            <ac:picMk id="30" creationId="{C553C845-5494-ADEC-45CD-D68C2B4FC0BF}"/>
          </ac:picMkLst>
        </pc:picChg>
        <pc:picChg chg="add mod">
          <ac:chgData name="Benjamin Stratton" userId="9cfe98d5fab7370f" providerId="LiveId" clId="{F584254C-C0A2-4FE9-99C9-F2452AE2EF0F}" dt="2025-02-18T12:16:17.430" v="9506" actId="1076"/>
          <ac:picMkLst>
            <pc:docMk/>
            <pc:sldMk cId="1313675821" sldId="318"/>
            <ac:picMk id="32" creationId="{1F0399EB-950D-9F1C-CEAB-52E15E03FA96}"/>
          </ac:picMkLst>
        </pc:picChg>
        <pc:cxnChg chg="add mod">
          <ac:chgData name="Benjamin Stratton" userId="9cfe98d5fab7370f" providerId="LiveId" clId="{F584254C-C0A2-4FE9-99C9-F2452AE2EF0F}" dt="2025-02-18T12:13:27.908" v="9489" actId="692"/>
          <ac:cxnSpMkLst>
            <pc:docMk/>
            <pc:sldMk cId="1313675821" sldId="318"/>
            <ac:cxnSpMk id="21" creationId="{E01BBD12-247B-817F-92BB-7AE768688537}"/>
          </ac:cxnSpMkLst>
        </pc:cxnChg>
        <pc:cxnChg chg="add mod">
          <ac:chgData name="Benjamin Stratton" userId="9cfe98d5fab7370f" providerId="LiveId" clId="{F584254C-C0A2-4FE9-99C9-F2452AE2EF0F}" dt="2025-02-18T12:17:27.605" v="9546" actId="692"/>
          <ac:cxnSpMkLst>
            <pc:docMk/>
            <pc:sldMk cId="1313675821" sldId="318"/>
            <ac:cxnSpMk id="36" creationId="{6AF7542E-CDC6-6204-7925-660E93F79616}"/>
          </ac:cxnSpMkLst>
        </pc:cxnChg>
        <pc:cxnChg chg="add mod">
          <ac:chgData name="Benjamin Stratton" userId="9cfe98d5fab7370f" providerId="LiveId" clId="{F584254C-C0A2-4FE9-99C9-F2452AE2EF0F}" dt="2025-02-18T12:17:35.045" v="9548" actId="1076"/>
          <ac:cxnSpMkLst>
            <pc:docMk/>
            <pc:sldMk cId="1313675821" sldId="318"/>
            <ac:cxnSpMk id="37" creationId="{F3F0C322-59F0-29DA-386A-053B0E6CE502}"/>
          </ac:cxnSpMkLst>
        </pc:cxnChg>
      </pc:sldChg>
      <pc:sldChg chg="del">
        <pc:chgData name="Benjamin Stratton" userId="9cfe98d5fab7370f" providerId="LiveId" clId="{F584254C-C0A2-4FE9-99C9-F2452AE2EF0F}" dt="2025-02-14T14:24:27.078" v="42" actId="47"/>
        <pc:sldMkLst>
          <pc:docMk/>
          <pc:sldMk cId="2958587756" sldId="318"/>
        </pc:sldMkLst>
      </pc:sldChg>
      <pc:sldChg chg="del">
        <pc:chgData name="Benjamin Stratton" userId="9cfe98d5fab7370f" providerId="LiveId" clId="{F584254C-C0A2-4FE9-99C9-F2452AE2EF0F}" dt="2025-02-14T14:24:27.277" v="43" actId="47"/>
        <pc:sldMkLst>
          <pc:docMk/>
          <pc:sldMk cId="1922395014" sldId="319"/>
        </pc:sldMkLst>
      </pc:sldChg>
      <pc:sldChg chg="del">
        <pc:chgData name="Benjamin Stratton" userId="9cfe98d5fab7370f" providerId="LiveId" clId="{F584254C-C0A2-4FE9-99C9-F2452AE2EF0F}" dt="2025-02-14T14:24:04.856" v="13" actId="47"/>
        <pc:sldMkLst>
          <pc:docMk/>
          <pc:sldMk cId="4185230821" sldId="320"/>
        </pc:sldMkLst>
      </pc:sldChg>
      <pc:sldChg chg="del">
        <pc:chgData name="Benjamin Stratton" userId="9cfe98d5fab7370f" providerId="LiveId" clId="{F584254C-C0A2-4FE9-99C9-F2452AE2EF0F}" dt="2025-02-14T14:24:26.874" v="41" actId="47"/>
        <pc:sldMkLst>
          <pc:docMk/>
          <pc:sldMk cId="3539766952" sldId="321"/>
        </pc:sldMkLst>
      </pc:sldChg>
      <pc:sldChg chg="del">
        <pc:chgData name="Benjamin Stratton" userId="9cfe98d5fab7370f" providerId="LiveId" clId="{F584254C-C0A2-4FE9-99C9-F2452AE2EF0F}" dt="2025-02-14T14:24:27.710" v="45" actId="47"/>
        <pc:sldMkLst>
          <pc:docMk/>
          <pc:sldMk cId="3563480947" sldId="322"/>
        </pc:sldMkLst>
      </pc:sldChg>
      <pc:sldChg chg="del">
        <pc:chgData name="Benjamin Stratton" userId="9cfe98d5fab7370f" providerId="LiveId" clId="{F584254C-C0A2-4FE9-99C9-F2452AE2EF0F}" dt="2025-02-14T14:24:25.764" v="36" actId="47"/>
        <pc:sldMkLst>
          <pc:docMk/>
          <pc:sldMk cId="4110320867" sldId="323"/>
        </pc:sldMkLst>
      </pc:sldChg>
      <pc:sldChg chg="del">
        <pc:chgData name="Benjamin Stratton" userId="9cfe98d5fab7370f" providerId="LiveId" clId="{F584254C-C0A2-4FE9-99C9-F2452AE2EF0F}" dt="2025-02-14T14:24:26.024" v="37" actId="47"/>
        <pc:sldMkLst>
          <pc:docMk/>
          <pc:sldMk cId="142671645" sldId="324"/>
        </pc:sldMkLst>
      </pc:sldChg>
      <pc:sldChg chg="del">
        <pc:chgData name="Benjamin Stratton" userId="9cfe98d5fab7370f" providerId="LiveId" clId="{F584254C-C0A2-4FE9-99C9-F2452AE2EF0F}" dt="2025-02-14T14:24:26.284" v="38" actId="47"/>
        <pc:sldMkLst>
          <pc:docMk/>
          <pc:sldMk cId="1228573616" sldId="325"/>
        </pc:sldMkLst>
      </pc:sldChg>
      <pc:sldChg chg="del">
        <pc:chgData name="Benjamin Stratton" userId="9cfe98d5fab7370f" providerId="LiveId" clId="{F584254C-C0A2-4FE9-99C9-F2452AE2EF0F}" dt="2025-02-14T14:24:26.469" v="39" actId="47"/>
        <pc:sldMkLst>
          <pc:docMk/>
          <pc:sldMk cId="2778428940" sldId="326"/>
        </pc:sldMkLst>
      </pc:sldChg>
      <pc:sldChg chg="del">
        <pc:chgData name="Benjamin Stratton" userId="9cfe98d5fab7370f" providerId="LiveId" clId="{F584254C-C0A2-4FE9-99C9-F2452AE2EF0F}" dt="2025-02-14T14:24:26.674" v="40" actId="47"/>
        <pc:sldMkLst>
          <pc:docMk/>
          <pc:sldMk cId="4155571638" sldId="327"/>
        </pc:sldMkLst>
      </pc:sldChg>
      <pc:sldChg chg="del">
        <pc:chgData name="Benjamin Stratton" userId="9cfe98d5fab7370f" providerId="LiveId" clId="{F584254C-C0A2-4FE9-99C9-F2452AE2EF0F}" dt="2025-02-14T14:24:04.643" v="12" actId="47"/>
        <pc:sldMkLst>
          <pc:docMk/>
          <pc:sldMk cId="2589134138" sldId="328"/>
        </pc:sldMkLst>
      </pc:sldChg>
      <pc:sldChg chg="del">
        <pc:chgData name="Benjamin Stratton" userId="9cfe98d5fab7370f" providerId="LiveId" clId="{F584254C-C0A2-4FE9-99C9-F2452AE2EF0F}" dt="2025-02-14T14:24:05.223" v="15" actId="47"/>
        <pc:sldMkLst>
          <pc:docMk/>
          <pc:sldMk cId="2342830182" sldId="330"/>
        </pc:sldMkLst>
      </pc:sldChg>
      <pc:sldChg chg="del">
        <pc:chgData name="Benjamin Stratton" userId="9cfe98d5fab7370f" providerId="LiveId" clId="{F584254C-C0A2-4FE9-99C9-F2452AE2EF0F}" dt="2025-02-14T14:24:05.413" v="16" actId="47"/>
        <pc:sldMkLst>
          <pc:docMk/>
          <pc:sldMk cId="3061835229" sldId="331"/>
        </pc:sldMkLst>
      </pc:sldChg>
      <pc:sldChg chg="del">
        <pc:chgData name="Benjamin Stratton" userId="9cfe98d5fab7370f" providerId="LiveId" clId="{F584254C-C0A2-4FE9-99C9-F2452AE2EF0F}" dt="2025-02-14T14:24:05.773" v="18" actId="47"/>
        <pc:sldMkLst>
          <pc:docMk/>
          <pc:sldMk cId="51214041" sldId="332"/>
        </pc:sldMkLst>
      </pc:sldChg>
      <pc:sldChg chg="del">
        <pc:chgData name="Benjamin Stratton" userId="9cfe98d5fab7370f" providerId="LiveId" clId="{F584254C-C0A2-4FE9-99C9-F2452AE2EF0F}" dt="2025-02-14T14:24:05.043" v="14" actId="47"/>
        <pc:sldMkLst>
          <pc:docMk/>
          <pc:sldMk cId="1921953259" sldId="333"/>
        </pc:sldMkLst>
      </pc:sldChg>
    </pc:docChg>
  </pc:docChgLst>
  <pc:docChgLst>
    <pc:chgData name="Benjamin Stratton" userId="9cfe98d5fab7370f" providerId="LiveId" clId="{2E7A1CBF-1C70-4DB2-9FE2-AD284D13F388}"/>
    <pc:docChg chg="undo custSel modSld">
      <pc:chgData name="Benjamin Stratton" userId="9cfe98d5fab7370f" providerId="LiveId" clId="{2E7A1CBF-1C70-4DB2-9FE2-AD284D13F388}" dt="2024-07-03T08:39:47.259" v="70"/>
      <pc:docMkLst>
        <pc:docMk/>
      </pc:docMkLst>
      <pc:sldChg chg="modSp mod">
        <pc:chgData name="Benjamin Stratton" userId="9cfe98d5fab7370f" providerId="LiveId" clId="{2E7A1CBF-1C70-4DB2-9FE2-AD284D13F388}" dt="2024-07-02T15:17:04.597" v="12" actId="20577"/>
        <pc:sldMkLst>
          <pc:docMk/>
          <pc:sldMk cId="2495589622" sldId="287"/>
        </pc:sldMkLst>
      </pc:sldChg>
      <pc:sldChg chg="modSp mod">
        <pc:chgData name="Benjamin Stratton" userId="9cfe98d5fab7370f" providerId="LiveId" clId="{2E7A1CBF-1C70-4DB2-9FE2-AD284D13F388}" dt="2024-07-02T15:17:43.707" v="21" actId="1076"/>
        <pc:sldMkLst>
          <pc:docMk/>
          <pc:sldMk cId="1340703256" sldId="288"/>
        </pc:sldMkLst>
      </pc:sldChg>
      <pc:sldChg chg="modSp mod">
        <pc:chgData name="Benjamin Stratton" userId="9cfe98d5fab7370f" providerId="LiveId" clId="{2E7A1CBF-1C70-4DB2-9FE2-AD284D13F388}" dt="2024-07-02T15:17:25.502" v="17" actId="1076"/>
        <pc:sldMkLst>
          <pc:docMk/>
          <pc:sldMk cId="883723430" sldId="290"/>
        </pc:sldMkLst>
      </pc:sldChg>
      <pc:sldChg chg="modSp mod">
        <pc:chgData name="Benjamin Stratton" userId="9cfe98d5fab7370f" providerId="LiveId" clId="{2E7A1CBF-1C70-4DB2-9FE2-AD284D13F388}" dt="2024-07-02T15:17:55.275" v="25" actId="1076"/>
        <pc:sldMkLst>
          <pc:docMk/>
          <pc:sldMk cId="2789745753" sldId="291"/>
        </pc:sldMkLst>
      </pc:sldChg>
      <pc:sldChg chg="modSp">
        <pc:chgData name="Benjamin Stratton" userId="9cfe98d5fab7370f" providerId="LiveId" clId="{2E7A1CBF-1C70-4DB2-9FE2-AD284D13F388}" dt="2024-07-02T15:26:23.122" v="49" actId="20577"/>
        <pc:sldMkLst>
          <pc:docMk/>
          <pc:sldMk cId="3107251790" sldId="292"/>
        </pc:sldMkLst>
      </pc:sldChg>
      <pc:sldChg chg="modSp">
        <pc:chgData name="Benjamin Stratton" userId="9cfe98d5fab7370f" providerId="LiveId" clId="{2E7A1CBF-1C70-4DB2-9FE2-AD284D13F388}" dt="2024-07-02T15:18:02.548" v="28" actId="20577"/>
        <pc:sldMkLst>
          <pc:docMk/>
          <pc:sldMk cId="691629544" sldId="296"/>
        </pc:sldMkLst>
      </pc:sldChg>
      <pc:sldChg chg="modSp">
        <pc:chgData name="Benjamin Stratton" userId="9cfe98d5fab7370f" providerId="LiveId" clId="{2E7A1CBF-1C70-4DB2-9FE2-AD284D13F388}" dt="2024-07-03T08:32:52.526" v="53" actId="20577"/>
        <pc:sldMkLst>
          <pc:docMk/>
          <pc:sldMk cId="3699576961" sldId="297"/>
        </pc:sldMkLst>
      </pc:sldChg>
      <pc:sldChg chg="modSp mod">
        <pc:chgData name="Benjamin Stratton" userId="9cfe98d5fab7370f" providerId="LiveId" clId="{2E7A1CBF-1C70-4DB2-9FE2-AD284D13F388}" dt="2024-07-02T15:31:01.192" v="50" actId="207"/>
        <pc:sldMkLst>
          <pc:docMk/>
          <pc:sldMk cId="2376234183" sldId="298"/>
        </pc:sldMkLst>
      </pc:sldChg>
      <pc:sldChg chg="addSp delSp modSp mod delAnim modAnim">
        <pc:chgData name="Benjamin Stratton" userId="9cfe98d5fab7370f" providerId="LiveId" clId="{2E7A1CBF-1C70-4DB2-9FE2-AD284D13F388}" dt="2024-07-03T08:39:47.259" v="70"/>
        <pc:sldMkLst>
          <pc:docMk/>
          <pc:sldMk cId="2528985991" sldId="300"/>
        </pc:sldMkLst>
      </pc:sldChg>
      <pc:sldChg chg="modSp">
        <pc:chgData name="Benjamin Stratton" userId="9cfe98d5fab7370f" providerId="LiveId" clId="{2E7A1CBF-1C70-4DB2-9FE2-AD284D13F388}" dt="2024-07-02T15:18:34.165" v="38" actId="1076"/>
        <pc:sldMkLst>
          <pc:docMk/>
          <pc:sldMk cId="1301258908" sldId="307"/>
        </pc:sldMkLst>
      </pc:sldChg>
      <pc:sldChg chg="modSp">
        <pc:chgData name="Benjamin Stratton" userId="9cfe98d5fab7370f" providerId="LiveId" clId="{2E7A1CBF-1C70-4DB2-9FE2-AD284D13F388}" dt="2024-07-02T15:18:44.856" v="41" actId="1076"/>
        <pc:sldMkLst>
          <pc:docMk/>
          <pc:sldMk cId="1283057542" sldId="308"/>
        </pc:sldMkLst>
      </pc:sldChg>
    </pc:docChg>
  </pc:docChgLst>
  <pc:docChgLst>
    <pc:chgData name="Benjamin Stratton" userId="9cfe98d5fab7370f" providerId="LiveId" clId="{CD3A01C2-205A-45E3-B7AD-DC1DFFE47679}"/>
    <pc:docChg chg="undo redo custSel addSld delSld modSld sldOrd">
      <pc:chgData name="Benjamin Stratton" userId="9cfe98d5fab7370f" providerId="LiveId" clId="{CD3A01C2-205A-45E3-B7AD-DC1DFFE47679}" dt="2024-10-14T16:39:12.022" v="4462" actId="20577"/>
      <pc:docMkLst>
        <pc:docMk/>
      </pc:docMkLst>
      <pc:sldChg chg="delSp modSp ord modAnim">
        <pc:chgData name="Benjamin Stratton" userId="9cfe98d5fab7370f" providerId="LiveId" clId="{CD3A01C2-205A-45E3-B7AD-DC1DFFE47679}" dt="2024-10-11T08:35:14.064" v="11" actId="1076"/>
        <pc:sldMkLst>
          <pc:docMk/>
          <pc:sldMk cId="1120328681" sldId="285"/>
        </pc:sldMkLst>
      </pc:sldChg>
      <pc:sldChg chg="addSp delSp modSp mod delAnim modAnim">
        <pc:chgData name="Benjamin Stratton" userId="9cfe98d5fab7370f" providerId="LiveId" clId="{CD3A01C2-205A-45E3-B7AD-DC1DFFE47679}" dt="2024-10-14T16:36:28.505" v="4460" actId="1076"/>
        <pc:sldMkLst>
          <pc:docMk/>
          <pc:sldMk cId="3699576961" sldId="297"/>
        </pc:sldMkLst>
      </pc:sldChg>
      <pc:sldChg chg="addSp delSp modSp mod ord">
        <pc:chgData name="Benjamin Stratton" userId="9cfe98d5fab7370f" providerId="LiveId" clId="{CD3A01C2-205A-45E3-B7AD-DC1DFFE47679}" dt="2024-10-11T13:20:20.037" v="3611" actId="478"/>
        <pc:sldMkLst>
          <pc:docMk/>
          <pc:sldMk cId="2376234183" sldId="298"/>
        </pc:sldMkLst>
      </pc:sldChg>
      <pc:sldChg chg="addSp delSp modSp mod">
        <pc:chgData name="Benjamin Stratton" userId="9cfe98d5fab7370f" providerId="LiveId" clId="{CD3A01C2-205A-45E3-B7AD-DC1DFFE47679}" dt="2024-10-11T10:37:44.292" v="1099" actId="478"/>
        <pc:sldMkLst>
          <pc:docMk/>
          <pc:sldMk cId="2557575741" sldId="310"/>
        </pc:sldMkLst>
      </pc:sldChg>
      <pc:sldChg chg="mod modShow">
        <pc:chgData name="Benjamin Stratton" userId="9cfe98d5fab7370f" providerId="LiveId" clId="{CD3A01C2-205A-45E3-B7AD-DC1DFFE47679}" dt="2024-10-13T16:04:49.822" v="4387" actId="729"/>
        <pc:sldMkLst>
          <pc:docMk/>
          <pc:sldMk cId="148384233" sldId="311"/>
        </pc:sldMkLst>
      </pc:sldChg>
      <pc:sldChg chg="mod modShow">
        <pc:chgData name="Benjamin Stratton" userId="9cfe98d5fab7370f" providerId="LiveId" clId="{CD3A01C2-205A-45E3-B7AD-DC1DFFE47679}" dt="2024-10-11T13:20:59.638" v="3613" actId="729"/>
        <pc:sldMkLst>
          <pc:docMk/>
          <pc:sldMk cId="3895391594" sldId="312"/>
        </pc:sldMkLst>
      </pc:sldChg>
      <pc:sldChg chg="addSp delSp modSp mod modAnim">
        <pc:chgData name="Benjamin Stratton" userId="9cfe98d5fab7370f" providerId="LiveId" clId="{CD3A01C2-205A-45E3-B7AD-DC1DFFE47679}" dt="2024-10-11T10:39:08.483" v="1130" actId="1076"/>
        <pc:sldMkLst>
          <pc:docMk/>
          <pc:sldMk cId="633580083" sldId="316"/>
        </pc:sldMkLst>
      </pc:sldChg>
      <pc:sldChg chg="addSp delSp modSp mod ord modAnim">
        <pc:chgData name="Benjamin Stratton" userId="9cfe98d5fab7370f" providerId="LiveId" clId="{CD3A01C2-205A-45E3-B7AD-DC1DFFE47679}" dt="2024-10-13T20:44:19.986" v="4422"/>
        <pc:sldMkLst>
          <pc:docMk/>
          <pc:sldMk cId="4185230821" sldId="320"/>
        </pc:sldMkLst>
      </pc:sldChg>
      <pc:sldChg chg="modSp mod">
        <pc:chgData name="Benjamin Stratton" userId="9cfe98d5fab7370f" providerId="LiveId" clId="{CD3A01C2-205A-45E3-B7AD-DC1DFFE47679}" dt="2024-10-13T21:03:43.730" v="4434" actId="20577"/>
        <pc:sldMkLst>
          <pc:docMk/>
          <pc:sldMk cId="3539766952" sldId="321"/>
        </pc:sldMkLst>
      </pc:sldChg>
      <pc:sldChg chg="addSp delSp modSp add mod modAnim">
        <pc:chgData name="Benjamin Stratton" userId="9cfe98d5fab7370f" providerId="LiveId" clId="{CD3A01C2-205A-45E3-B7AD-DC1DFFE47679}" dt="2024-10-11T10:39:35.323" v="1139" actId="1076"/>
        <pc:sldMkLst>
          <pc:docMk/>
          <pc:sldMk cId="4110320867" sldId="323"/>
        </pc:sldMkLst>
      </pc:sldChg>
      <pc:sldChg chg="addSp delSp modSp add mod modAnim">
        <pc:chgData name="Benjamin Stratton" userId="9cfe98d5fab7370f" providerId="LiveId" clId="{CD3A01C2-205A-45E3-B7AD-DC1DFFE47679}" dt="2024-10-13T18:47:22.869" v="4418" actId="20577"/>
        <pc:sldMkLst>
          <pc:docMk/>
          <pc:sldMk cId="142671645" sldId="324"/>
        </pc:sldMkLst>
      </pc:sldChg>
      <pc:sldChg chg="new del">
        <pc:chgData name="Benjamin Stratton" userId="9cfe98d5fab7370f" providerId="LiveId" clId="{CD3A01C2-205A-45E3-B7AD-DC1DFFE47679}" dt="2024-10-11T10:01:24.238" v="734" actId="47"/>
        <pc:sldMkLst>
          <pc:docMk/>
          <pc:sldMk cId="778288405" sldId="324"/>
        </pc:sldMkLst>
      </pc:sldChg>
      <pc:sldChg chg="addSp delSp modSp add mod ord modAnim">
        <pc:chgData name="Benjamin Stratton" userId="9cfe98d5fab7370f" providerId="LiveId" clId="{CD3A01C2-205A-45E3-B7AD-DC1DFFE47679}" dt="2024-10-11T10:50:23.855" v="1310" actId="207"/>
        <pc:sldMkLst>
          <pc:docMk/>
          <pc:sldMk cId="1228573616" sldId="325"/>
        </pc:sldMkLst>
      </pc:sldChg>
      <pc:sldChg chg="addSp delSp modSp add mod ord delAnim modAnim">
        <pc:chgData name="Benjamin Stratton" userId="9cfe98d5fab7370f" providerId="LiveId" clId="{CD3A01C2-205A-45E3-B7AD-DC1DFFE47679}" dt="2024-10-11T11:30:31.375" v="1917"/>
        <pc:sldMkLst>
          <pc:docMk/>
          <pc:sldMk cId="2778428940" sldId="326"/>
        </pc:sldMkLst>
      </pc:sldChg>
      <pc:sldChg chg="addSp delSp modSp new mod modAnim">
        <pc:chgData name="Benjamin Stratton" userId="9cfe98d5fab7370f" providerId="LiveId" clId="{CD3A01C2-205A-45E3-B7AD-DC1DFFE47679}" dt="2024-10-13T18:49:48.920" v="4421"/>
        <pc:sldMkLst>
          <pc:docMk/>
          <pc:sldMk cId="4155571638" sldId="327"/>
        </pc:sldMkLst>
      </pc:sldChg>
      <pc:sldChg chg="addSp delSp modSp add mod delAnim modAnim">
        <pc:chgData name="Benjamin Stratton" userId="9cfe98d5fab7370f" providerId="LiveId" clId="{CD3A01C2-205A-45E3-B7AD-DC1DFFE47679}" dt="2024-10-14T16:39:12.022" v="4462" actId="20577"/>
        <pc:sldMkLst>
          <pc:docMk/>
          <pc:sldMk cId="2589134138" sldId="328"/>
        </pc:sldMkLst>
      </pc:sldChg>
      <pc:sldChg chg="modSp add del mod ord modAnim">
        <pc:chgData name="Benjamin Stratton" userId="9cfe98d5fab7370f" providerId="LiveId" clId="{CD3A01C2-205A-45E3-B7AD-DC1DFFE47679}" dt="2024-10-11T12:31:07.796" v="3078" actId="2696"/>
        <pc:sldMkLst>
          <pc:docMk/>
          <pc:sldMk cId="3984165845" sldId="329"/>
        </pc:sldMkLst>
      </pc:sldChg>
      <pc:sldChg chg="addSp delSp modSp new mod">
        <pc:chgData name="Benjamin Stratton" userId="9cfe98d5fab7370f" providerId="LiveId" clId="{CD3A01C2-205A-45E3-B7AD-DC1DFFE47679}" dt="2024-10-11T14:00:42.836" v="4362" actId="1076"/>
        <pc:sldMkLst>
          <pc:docMk/>
          <pc:sldMk cId="2342830182" sldId="330"/>
        </pc:sldMkLst>
      </pc:sldChg>
      <pc:sldChg chg="addSp delSp modSp add mod ord delAnim modAnim">
        <pc:chgData name="Benjamin Stratton" userId="9cfe98d5fab7370f" providerId="LiveId" clId="{CD3A01C2-205A-45E3-B7AD-DC1DFFE47679}" dt="2024-10-11T12:32:37.209" v="3158"/>
        <pc:sldMkLst>
          <pc:docMk/>
          <pc:sldMk cId="3061835229" sldId="331"/>
        </pc:sldMkLst>
      </pc:sldChg>
      <pc:sldChg chg="addSp delSp modSp new mod">
        <pc:chgData name="Benjamin Stratton" userId="9cfe98d5fab7370f" providerId="LiveId" clId="{CD3A01C2-205A-45E3-B7AD-DC1DFFE47679}" dt="2024-10-11T13:20:43.742" v="3612" actId="207"/>
        <pc:sldMkLst>
          <pc:docMk/>
          <pc:sldMk cId="51214041" sldId="332"/>
        </pc:sldMkLst>
      </pc:sldChg>
      <pc:sldChg chg="addSp delSp modSp new del">
        <pc:chgData name="Benjamin Stratton" userId="9cfe98d5fab7370f" providerId="LiveId" clId="{CD3A01C2-205A-45E3-B7AD-DC1DFFE47679}" dt="2024-10-11T13:15:59" v="3383" actId="680"/>
        <pc:sldMkLst>
          <pc:docMk/>
          <pc:sldMk cId="3285917734" sldId="332"/>
        </pc:sldMkLst>
      </pc:sldChg>
      <pc:sldChg chg="addSp modSp add mod ord modAnim">
        <pc:chgData name="Benjamin Stratton" userId="9cfe98d5fab7370f" providerId="LiveId" clId="{CD3A01C2-205A-45E3-B7AD-DC1DFFE47679}" dt="2024-10-11T13:47:23.280" v="4095"/>
        <pc:sldMkLst>
          <pc:docMk/>
          <pc:sldMk cId="1921953259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D6932A-B592-19FC-94FA-B77F5D9621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4CA0D-7E36-5168-E795-0BFC21455C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15D792-40E3-47D2-8FE6-587A1CD412F4}" type="datetimeFigureOut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4C8BD5-EA73-D591-9566-FF8A7259D3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95AEEF-FA7E-FD68-1A94-464D9AB35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433EA-0B2B-24B7-1263-FC4F040837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38515-BA00-55E6-5A15-000668E47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944E55-438E-4FD2-B5E3-7D5DB9CF7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Physically we are thinking about objects having value (being useful) with respect to some set of physical constraints, this allows us to mathematically quantify them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534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80B04-C1BA-7D11-16D1-3B66C49A1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DEEDC-1F02-A0D4-72E2-B5D23DFF9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16BC4-4824-578D-E7E0-B58247701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02A9-BB2B-78EA-BAED-7BD5DCBB9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8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28065-D1EE-F1BF-2604-22FBDD0D5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081CE6-4C76-D11B-B708-0C8A086D6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C2F3D0-B42A-ED74-2212-D22DC8B5F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7CE85-DED9-20D1-BACC-AC8899ED8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3D4AB-4288-3752-D745-9A3BB87C0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FB048A-4635-B21C-C3D1-89BBE71BA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29C02-EAF7-B7D8-2F06-9C8CCA886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4F11B-7B16-63E7-B031-2C6E55004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2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7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5F51D-C1AC-1960-36EF-528067D39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BA753-C418-976B-30E7-E3027F4E4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DEB24-3C86-A617-136F-6D96BF326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C9CD4-C142-4EE7-B9C7-F75FE388D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2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90EF9-961A-6130-3245-517A8FE52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84EC5-649D-EC2D-17A2-190811FEF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004A8-6134-E0B2-D4DE-038FF8A89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4C167-0C9C-823D-4D4B-8C989C19B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3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45990-5A23-8CDC-C32F-9BA0FEAA0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29D382-B725-8730-C94B-53BC97C34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F813A-53E6-BECF-EB65-BF1B65F74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19814-F95B-C90F-58F9-6E9267F83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3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3DD09-96B0-611F-6F9E-4596F1700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A1AFE-6A81-9D16-3767-73268ADE0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737A07-3CB7-BDB8-105D-B578E6BD8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9B3D3-4D6E-1406-58EC-C611C281E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80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71D0B-999A-5A91-EC23-5B6CDCA83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30E85-7B90-10B4-7A14-8A0123535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66E5C0-0500-FCE2-5175-AD183DD78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CD2E4-F0CD-5521-2FA1-81A51205C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25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Unique to qubits that informational non-equilibrium concentration is not possible. </a:t>
            </a:r>
            <a:br>
              <a:rPr lang="en-US"/>
            </a:br>
            <a:br>
              <a:rPr lang="en-US"/>
            </a:br>
            <a:r>
              <a:rPr lang="en-US"/>
              <a:t>Need to understand why true for all metrics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9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C229-0E28-EA1D-0071-0DC48384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EA45-6AAD-4CEB-88C1-338492954643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A211C-4690-16FE-94C7-54E74244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8C45E-099C-372A-D90F-E4C45432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31D9-A8F1-4664-B588-C6EDCCE56F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2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3ADB1-C04C-2736-1A7B-B973121728CF}"/>
              </a:ext>
            </a:extLst>
          </p:cNvPr>
          <p:cNvSpPr/>
          <p:nvPr/>
        </p:nvSpPr>
        <p:spPr>
          <a:xfrm>
            <a:off x="0" y="0"/>
            <a:ext cx="9144000" cy="4224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3DF9E-4D89-8491-AF5C-9504A9D7F0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0FA7-028E-425F-8B6C-A41AFFE020D8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6D1EC-C44A-0FD9-2EF8-43475DA183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8AE10-82AC-9097-EA25-D176F86BF1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E8B8-ADEF-4BA5-AC76-5F12CED51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7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BA58BA1-829C-4566-B134-806C9302C0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D2CF-8E2A-4FD9-9931-804CF2EA03F6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98D9ECE-D95B-14FE-A77E-2AF7F82BBD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9E2B8BB-6179-5E7B-FA10-79DF0EA97F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74FC-41F6-4DC7-A226-1239029AE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56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F5F4C-8D0B-2B74-E9CD-2D176C2D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F67C-86E4-43AD-8E33-F1A58741B399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465D8-04D6-8BFE-21B1-B023384B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79E09-B7C4-9E2F-5DC4-917053BC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BE79-248E-4582-9DB0-92B054B5A0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6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924D3-3B44-9664-D361-4204D0E0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F495-58E5-4704-A9B8-B2469161902F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7E10B-45B0-691A-89EB-3A906E04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80F4-7865-4801-5C34-EADDC8D0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B235-EB50-4A7C-9CC2-5DE601700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3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01E3C-3D10-FCE5-5513-37C4B80BC9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A0A7-4538-4C0C-804F-6D8E87C41F73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19B7-CBB1-45E2-C25E-77ED578380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879D-1610-2110-3309-A609D613E0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670B-2902-41A2-9819-C04BBA3BF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4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D275D-32DA-5380-4753-310DE80BE8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3F8A-FEEA-4DD3-9CCC-698898B78CD0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FCF76-ADF5-E04C-F50A-C056064C3D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681C2-9449-92A6-486B-5BA10F1DAB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BC57-1BBB-4179-88B6-0E36E9B45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490EEB9-C7DE-38DF-E8DA-5D44884600B0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5512C4-18AE-11E0-91F8-7E1CB1565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713E-C548-44B0-ADAB-181EDDAB1C55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356775-97E8-26DB-B314-E3EAB6E203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04328-85A0-8467-794D-0A70EC6951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21D8-F908-4800-8CE7-4448089B55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7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6015E-7959-E453-0EA1-2E7BD08D50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F403-0FE3-4CEC-81A0-2DA47A148917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90D80-E5D9-DBDF-FB99-B5B07DBEF6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335D-ABC7-6CDD-6AF1-D9A05BFFA5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CF41-F3DF-435C-992E-7FF032F174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25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6713D96-B8AA-8ECC-F834-3C95C56E54E4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651131-EB39-D8F3-DF6F-D7A839C041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CB57E4-119A-4FE2-8547-7B34705BC607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030D25-81A9-8BD5-0942-74A02AC03D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44829-0833-910F-39A7-69469C4D5D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04EEF6-3FC2-4E91-8023-0D28766948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3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887BC-15C9-0983-F6A4-433C3CAB16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CE7B4-08BD-49B7-A7D8-F346F91CD238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3BDBF-687B-3E60-A562-69F73DF3A7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35F69-4CD1-F924-3C4E-5E54F738A8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0844CC-B982-4E7A-BC6D-ACD044D8D5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8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EDFF6-901D-9C91-9B42-944B2EAB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0407-006D-418B-9E52-0C2237B7A369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5C549-49E2-5F83-E2AB-65A7E5D0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A75B-B75C-27AC-B53A-98EA5CCE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A73F-56D2-474B-969C-709CDAE98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076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BD685-7F0F-A536-4359-2E6D2D959B9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09D3-EC97-4BBF-853A-6CCD3E4A81CD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5ADCD-04CF-15C5-9B20-D3767145E7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8E1A-6E7E-FC0F-EFAB-97FC416F6C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3BFC-35CC-4A64-A12D-35C84A2C9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64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CD24A9-AFF7-D6A9-5EDC-778A1E7C11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87B3-AD16-45DD-B437-136048F5FE41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877C9D-9F93-FCB4-F61E-BF0856B84D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D59219-FAB6-FF88-C9F4-986F7E0D29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2843-A302-4A45-B28A-738900687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8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8F35-1643-5F05-A73C-2728264183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3FD7-82B7-4647-99B0-FF31C4202FC1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78BEC-84BC-1D25-274F-5769D36C52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A98F4-46FC-AC1A-FE10-AF0EE250B7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1DE6-3664-457F-B822-063503FEA0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76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53B6D7-A159-F57E-649D-49796DCCCAAE}"/>
              </a:ext>
            </a:extLst>
          </p:cNvPr>
          <p:cNvSpPr/>
          <p:nvPr/>
        </p:nvSpPr>
        <p:spPr>
          <a:xfrm>
            <a:off x="0" y="0"/>
            <a:ext cx="9144000" cy="4224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A4C0E-1FA8-B986-6E80-8CE93CA53F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F300-19B2-44ED-A8AC-C22D02547FDF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829A1-39D1-9F2C-B3C5-856AF5A625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4CADC-0F28-4477-1CB1-009946BD6E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51EB-8118-4B8F-843D-093A0E1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65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A1B719-607C-BE06-7726-D8B20C484A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E988-314C-446C-B75E-A55BB4B78587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3F3153-ED4D-D1BC-F891-27A3E3EB9E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BDFFB4-4849-2EB4-BAF6-184B3E55F2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2D55-9D7F-4DD2-8EE4-90C54272FD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14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1BF7C7-54C2-8B2F-3848-741FCBAE44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3D5E-B4BD-4D35-B81A-415687B6BA45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410B9B-8A0F-6CBA-8D09-77CA7BD1B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EA2A17-76A6-549B-5A2A-C47D5CDEE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E5B7-FA8C-4A4B-82FE-393D66D01E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32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18FB99-087A-483F-D67A-0D0F4A83E8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2CF1-4659-4AE6-BA85-E41B0AF45D29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DBEDB3-C116-9CC4-45B5-8B726448F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83BC88-A496-7DE4-231A-1D4305650F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BBAF-949E-49ED-BA27-4155CB16A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92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6989-EF40-1A14-4DFD-BC8E5857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0D2E-54D7-4799-8A4A-57F7E48C4D4C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54FBA-7241-318E-81E8-8C48D82E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7BEA-2474-BB12-E5A7-E8A939FB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2488-E2CB-4355-A614-855AE36D0F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4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A854C-F705-657C-51F9-5061DC30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97E0-845F-4B62-AE0B-2F76EFF8F01E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A135B-BFCD-9C91-4C07-2ED84C53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CFB00-2772-2980-2A87-20CFCEDE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0AF3-AE75-41A7-BB44-D16157157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29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6FFBD8F-932A-DB37-D06E-54F2DA3DC732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368E0C-7C4F-1DDD-5A97-0D36F0A9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0404-2662-4335-9F89-EBEA28B8BBC7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452384-E663-3F1B-CFA0-AA97DCB6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009432-19A6-0736-D5B8-C0410E44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7671-703E-478F-9B27-EC44342A3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6A42A15-640D-DDC4-A3FC-F4B6E2340681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67B253-C934-5A36-1BEE-DAD4334C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96C3-7694-4082-80A8-AED3AA36577E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32AD3F-DCEC-6D9E-BBFB-CBDAB37D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A0D374-ACF4-AF27-0622-F9D96990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1840-3543-4E94-8453-36330147EB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81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39F6-AE2B-BC27-EC9E-7D7090280E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9762-E263-4506-B03B-2027A6362E92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A3560-7DA2-E1BA-58D0-081FDCDD9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3F793-F72D-47EC-4024-BCC0A6E983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8BB3-6F0C-42BE-ADEB-AA1EABD60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62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880BFE4-0857-4246-F764-F03F0444E22F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83ABF4-4713-5DDD-6368-CEADAD3D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7D6314-E758-41ED-BE49-64A8C7B63C10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316EB0-DFE6-369A-39AA-D844A964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8619F-DBC0-5E82-9893-FA679561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850FB8-8452-4944-808D-AF9E6A8DBF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5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84D0-230C-9C04-9DDD-1513CFEB6F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07CAB6-32EF-417D-87B9-FD2B79E6F888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579EA-6908-D0D1-B94F-3F6B1DD74D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5643C-0183-2049-C984-194F22DDA7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ADC686-ECB0-4633-8F4C-44607BADB6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63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F7ED-6ED3-E604-AA96-F314ADAF80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C974-6DD6-4483-9149-0B6406FA45A2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943B-A085-927B-E1EC-14B16D2714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0AB22-0F13-8034-7809-59541139C7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879D-2FED-4A3D-9B4A-FAB41E92C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47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4F910-92F1-C7FB-9FDF-FDE63E44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3991-DEF4-43BB-AAE0-A556182975F2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1946F-D64F-A917-4939-56102C0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01CC4-9A40-C0A8-0ADF-B38F4559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D50F-0BC9-4493-8EB4-23F88C6AA5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9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BFB9947-9CB1-12A7-2F2F-6B14CB1313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477D-AF6A-44DA-A7C0-A0F8410F0031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87C1EE3-5A5C-C532-7645-61133AA180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190C635-4E3C-D3CB-04AB-2E460427C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EC7C-617C-465A-906C-F2C3B3973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77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29432D-0A3A-0BBA-8887-6F6632EE841C}"/>
              </a:ext>
            </a:extLst>
          </p:cNvPr>
          <p:cNvSpPr/>
          <p:nvPr/>
        </p:nvSpPr>
        <p:spPr>
          <a:xfrm>
            <a:off x="0" y="0"/>
            <a:ext cx="9144000" cy="4224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DF220-B60E-36BD-3A22-0FA11B6CDB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9E98-E13B-49E9-9180-999913F2A9CF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92193-0A29-C203-606F-3428426ED4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9F048-8ED2-C16F-0083-C38C721314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BC52-1C81-4CC2-B2A8-F9DE3FC818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165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819EAA0-EA87-4560-06F0-5AA956F02F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0FD2-684E-42EB-BF09-B5A8D6937CB9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AA210F6-EB60-128E-213A-09B7631DBB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021DAB4-83F2-B482-3497-A97C944980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71F5-16D3-40E8-99B0-A9169F74E2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07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9D8A4-F6E4-EC94-4308-CDBC119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FF43-897B-4987-A736-943162696F0C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F9BAB-6D3A-E6FA-F613-AA85742F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8A3F1-A6F3-4A13-93BB-483AF823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0550-4175-4748-9D17-4AAD519F8B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5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9F91-BAF1-61CB-8D40-0B3970BB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9C75-5388-4B97-99CA-9D2F08B3D53A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8202F-222A-8011-E303-778FC7F7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43419-16FA-C0A2-F1B3-166135E5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1CEB-EB04-44B1-A4BA-E6AECD6FD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9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A535-F864-9CE5-DD4C-9F26E28E684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7392-7A7F-48D9-8F09-3E146143CA6E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4DE4-58BD-DF9B-1CDE-0B58E35CD8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BC66-7C75-2B11-0E59-B3C789AC69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FA65-1B49-4FE7-B609-554D02E81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0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D93E66E-1347-A4D9-383C-471D727FFB53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22409A-CB0F-19AD-5AA0-2D9561C5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52EA51-D87A-4AB4-A01F-E218F6293443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AE2920-E13C-4C40-240C-0556BA6F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D57F1A-CB7F-4A3A-DDFE-23EF1FC3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DABBEB-FCC9-4961-99D9-B6F4D840E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5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7D42B-B74F-1E2B-C141-88BBFF3183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CFEC35-3C38-4A71-95D4-EC35DB5C35C7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14C86-6CF9-132A-A342-7D720E2655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FE4C-72BF-CEB3-497E-972A2DABDC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E22C93-8873-4C32-A5C0-F684C6F43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7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433A6-7376-A8F8-9465-85B07739EA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8F29-E009-48DD-93B5-AC20FAD05ED7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E6420-84EE-101A-8A07-6D42782C14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AF7AD-390B-C802-6015-0B62568F3B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120C-3A5B-4072-BBAC-9064B3700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58DA8-86A9-B3FE-F604-AA682063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9213-C976-4B08-8FC1-7D3E29857F16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B0B4F-3DC2-0000-9695-6AC37980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2626A-32A2-CFED-5737-F5CA8F2E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FC0B-FA93-4A8A-8F1C-5CCA0B848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5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1C63E24-D081-FC2F-A504-F6DDC6530C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D24E-F09B-4386-A814-62A4669C0116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227DEEB-89B5-622F-7D90-756D8CD533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CA6B93E-1696-3ECA-B92D-42288A5CE5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7C76-CFB4-49F8-B857-E96EB30D5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86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2614C82-E4C8-976F-A919-D69A79D86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74638"/>
            <a:ext cx="8401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87A90-161D-F6E7-4A08-4BC228292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70013"/>
            <a:ext cx="84010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74990-F879-12AD-6AC8-578D92D9E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AB4C90-9A22-4A81-8705-1E4F26B43BD6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5FCA3-E122-4183-7819-B8FC0F9E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12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DBB2A-EF3E-32AC-FA6B-4E01CB870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175" y="4772025"/>
            <a:ext cx="5397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4F5B7C-4C8E-47D1-B617-B53A0ABAEF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20B7DAF-3610-9276-6ED4-EDE1C9B7A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74638"/>
            <a:ext cx="8401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E1AE080-E100-7DD7-9100-DB2D8587C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70013"/>
            <a:ext cx="84010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1761F-1E6C-D3F0-EB63-03D2618EE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51D821-B170-4C58-A5A8-A3D4B0E322D1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61D3-3866-B563-C097-B10D42F97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12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798B-AC45-02DF-6265-85975EA2E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175" y="4772025"/>
            <a:ext cx="5397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6B9679-50D4-4979-9022-E2B703CC94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39" r:id="rId2"/>
    <p:sldLayoutId id="2147483860" r:id="rId3"/>
    <p:sldLayoutId id="2147483861" r:id="rId4"/>
    <p:sldLayoutId id="2147483862" r:id="rId5"/>
    <p:sldLayoutId id="2147483863" r:id="rId6"/>
    <p:sldLayoutId id="2147483840" r:id="rId7"/>
    <p:sldLayoutId id="2147483841" r:id="rId8"/>
    <p:sldLayoutId id="2147483842" r:id="rId9"/>
    <p:sldLayoutId id="2147483864" r:id="rId10"/>
    <p:sldLayoutId id="2147483843" r:id="rId11"/>
    <p:sldLayoutId id="2147483844" r:id="rId12"/>
    <p:sldLayoutId id="2147483845" r:id="rId13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071AA0-260B-D1FA-6506-FF80F64F1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74638"/>
            <a:ext cx="8401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43369E-1783-E4C6-093D-483A34F9F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70013"/>
            <a:ext cx="84010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17ED-ABB9-E3E4-50BE-83DD4D34D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0575E1-179C-4751-B69E-6DCAC884AC80}" type="datetime1">
              <a:rPr lang="en-GB"/>
              <a:pPr>
                <a:defRPr/>
              </a:pPr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52D94-26DD-3999-1CB4-F40FB7C68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12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654C-539C-415D-62BC-A3FE2C932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175" y="4772025"/>
            <a:ext cx="5397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3F379A-BEC2-41BD-87FA-B3991ACB67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3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37.svg"/><Relationship Id="rId18" Type="http://schemas.openxmlformats.org/officeDocument/2006/relationships/image" Target="../media/image62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36.png"/><Relationship Id="rId17" Type="http://schemas.openxmlformats.org/officeDocument/2006/relationships/image" Target="../media/image61.svg"/><Relationship Id="rId2" Type="http://schemas.openxmlformats.org/officeDocument/2006/relationships/image" Target="../media/image48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59.svg"/><Relationship Id="rId10" Type="http://schemas.openxmlformats.org/officeDocument/2006/relationships/image" Target="../media/image56.png"/><Relationship Id="rId19" Type="http://schemas.openxmlformats.org/officeDocument/2006/relationships/image" Target="../media/image63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svg"/><Relationship Id="rId7" Type="http://schemas.openxmlformats.org/officeDocument/2006/relationships/image" Target="../media/image6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77.pn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78.svg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77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7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77.png"/><Relationship Id="rId7" Type="http://schemas.openxmlformats.org/officeDocument/2006/relationships/image" Target="../media/image9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0.svg"/><Relationship Id="rId11" Type="http://schemas.openxmlformats.org/officeDocument/2006/relationships/image" Target="../media/image9.png"/><Relationship Id="rId5" Type="http://schemas.openxmlformats.org/officeDocument/2006/relationships/image" Target="../media/image79.png"/><Relationship Id="rId10" Type="http://schemas.openxmlformats.org/officeDocument/2006/relationships/image" Target="../media/image98.svg"/><Relationship Id="rId4" Type="http://schemas.openxmlformats.org/officeDocument/2006/relationships/image" Target="../media/image78.sv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103.svg"/><Relationship Id="rId3" Type="http://schemas.openxmlformats.org/officeDocument/2006/relationships/image" Target="../media/image99.png"/><Relationship Id="rId7" Type="http://schemas.openxmlformats.org/officeDocument/2006/relationships/image" Target="../media/image67.png"/><Relationship Id="rId12" Type="http://schemas.openxmlformats.org/officeDocument/2006/relationships/image" Target="../media/image102.svg"/><Relationship Id="rId17" Type="http://schemas.openxmlformats.org/officeDocument/2006/relationships/image" Target="../media/image107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svg"/><Relationship Id="rId11" Type="http://schemas.openxmlformats.org/officeDocument/2006/relationships/image" Target="../media/image101.png"/><Relationship Id="rId5" Type="http://schemas.openxmlformats.org/officeDocument/2006/relationships/image" Target="../media/image54.png"/><Relationship Id="rId15" Type="http://schemas.openxmlformats.org/officeDocument/2006/relationships/image" Target="../media/image105.svg"/><Relationship Id="rId10" Type="http://schemas.openxmlformats.org/officeDocument/2006/relationships/image" Target="../media/image96.svg"/><Relationship Id="rId4" Type="http://schemas.openxmlformats.org/officeDocument/2006/relationships/image" Target="../media/image100.svg"/><Relationship Id="rId9" Type="http://schemas.openxmlformats.org/officeDocument/2006/relationships/image" Target="../media/image95.png"/><Relationship Id="rId1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9.svg"/><Relationship Id="rId7" Type="http://schemas.openxmlformats.org/officeDocument/2006/relationships/image" Target="../media/image111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0.png"/><Relationship Id="rId11" Type="http://schemas.openxmlformats.org/officeDocument/2006/relationships/image" Target="../media/image115.svg"/><Relationship Id="rId5" Type="http://schemas.openxmlformats.org/officeDocument/2006/relationships/image" Target="../media/image107.svg"/><Relationship Id="rId10" Type="http://schemas.openxmlformats.org/officeDocument/2006/relationships/image" Target="../media/image114.png"/><Relationship Id="rId4" Type="http://schemas.openxmlformats.org/officeDocument/2006/relationships/image" Target="../media/image106.png"/><Relationship Id="rId9" Type="http://schemas.openxmlformats.org/officeDocument/2006/relationships/image" Target="../media/image11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svg"/><Relationship Id="rId18" Type="http://schemas.openxmlformats.org/officeDocument/2006/relationships/image" Target="../media/image132.png"/><Relationship Id="rId3" Type="http://schemas.openxmlformats.org/officeDocument/2006/relationships/image" Target="../media/image117.svg"/><Relationship Id="rId21" Type="http://schemas.openxmlformats.org/officeDocument/2006/relationships/image" Target="../media/image37.svg"/><Relationship Id="rId7" Type="http://schemas.openxmlformats.org/officeDocument/2006/relationships/image" Target="../media/image121.svg"/><Relationship Id="rId12" Type="http://schemas.openxmlformats.org/officeDocument/2006/relationships/image" Target="../media/image126.png"/><Relationship Id="rId17" Type="http://schemas.openxmlformats.org/officeDocument/2006/relationships/image" Target="../media/image131.sv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0.png"/><Relationship Id="rId11" Type="http://schemas.openxmlformats.org/officeDocument/2006/relationships/image" Target="../media/image125.svg"/><Relationship Id="rId5" Type="http://schemas.openxmlformats.org/officeDocument/2006/relationships/image" Target="../media/image119.svg"/><Relationship Id="rId15" Type="http://schemas.openxmlformats.org/officeDocument/2006/relationships/image" Target="../media/image129.svg"/><Relationship Id="rId10" Type="http://schemas.openxmlformats.org/officeDocument/2006/relationships/image" Target="../media/image124.png"/><Relationship Id="rId19" Type="http://schemas.openxmlformats.org/officeDocument/2006/relationships/image" Target="../media/image133.svg"/><Relationship Id="rId4" Type="http://schemas.openxmlformats.org/officeDocument/2006/relationships/image" Target="../media/image118.png"/><Relationship Id="rId9" Type="http://schemas.openxmlformats.org/officeDocument/2006/relationships/image" Target="../media/image123.svg"/><Relationship Id="rId14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svg"/><Relationship Id="rId13" Type="http://schemas.openxmlformats.org/officeDocument/2006/relationships/image" Target="../media/image108.png"/><Relationship Id="rId3" Type="http://schemas.openxmlformats.org/officeDocument/2006/relationships/image" Target="../media/image134.png"/><Relationship Id="rId7" Type="http://schemas.openxmlformats.org/officeDocument/2006/relationships/image" Target="../media/image136.png"/><Relationship Id="rId12" Type="http://schemas.openxmlformats.org/officeDocument/2006/relationships/image" Target="../media/image14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1.svg"/><Relationship Id="rId11" Type="http://schemas.openxmlformats.org/officeDocument/2006/relationships/image" Target="../media/image140.png"/><Relationship Id="rId5" Type="http://schemas.openxmlformats.org/officeDocument/2006/relationships/image" Target="../media/image110.png"/><Relationship Id="rId10" Type="http://schemas.openxmlformats.org/officeDocument/2006/relationships/image" Target="../media/image139.svg"/><Relationship Id="rId4" Type="http://schemas.openxmlformats.org/officeDocument/2006/relationships/image" Target="../media/image135.svg"/><Relationship Id="rId9" Type="http://schemas.openxmlformats.org/officeDocument/2006/relationships/image" Target="../media/image138.png"/><Relationship Id="rId14" Type="http://schemas.openxmlformats.org/officeDocument/2006/relationships/image" Target="../media/image109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09.svg"/><Relationship Id="rId7" Type="http://schemas.openxmlformats.org/officeDocument/2006/relationships/image" Target="../media/image143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2.png"/><Relationship Id="rId5" Type="http://schemas.openxmlformats.org/officeDocument/2006/relationships/image" Target="../media/image111.svg"/><Relationship Id="rId4" Type="http://schemas.openxmlformats.org/officeDocument/2006/relationships/image" Target="../media/image110.png"/><Relationship Id="rId9" Type="http://schemas.openxmlformats.org/officeDocument/2006/relationships/image" Target="../media/image14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svg"/><Relationship Id="rId3" Type="http://schemas.openxmlformats.org/officeDocument/2006/relationships/image" Target="../media/image146.png"/><Relationship Id="rId7" Type="http://schemas.openxmlformats.org/officeDocument/2006/relationships/image" Target="../media/image151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0.svg"/><Relationship Id="rId5" Type="http://schemas.openxmlformats.org/officeDocument/2006/relationships/image" Target="../media/image149.png"/><Relationship Id="rId4" Type="http://schemas.openxmlformats.org/officeDocument/2006/relationships/image" Target="../media/image14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7.svg"/><Relationship Id="rId5" Type="http://schemas.openxmlformats.org/officeDocument/2006/relationships/image" Target="../media/image156.png"/><Relationship Id="rId4" Type="http://schemas.openxmlformats.org/officeDocument/2006/relationships/image" Target="../media/image15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7.svg"/><Relationship Id="rId3" Type="http://schemas.openxmlformats.org/officeDocument/2006/relationships/image" Target="../media/image159.svg"/><Relationship Id="rId7" Type="http://schemas.openxmlformats.org/officeDocument/2006/relationships/image" Target="../media/image163.svg"/><Relationship Id="rId12" Type="http://schemas.openxmlformats.org/officeDocument/2006/relationships/image" Target="../media/image166.png"/><Relationship Id="rId17" Type="http://schemas.openxmlformats.org/officeDocument/2006/relationships/image" Target="../media/image169.svg"/><Relationship Id="rId2" Type="http://schemas.openxmlformats.org/officeDocument/2006/relationships/image" Target="../media/image158.png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2.png"/><Relationship Id="rId11" Type="http://schemas.openxmlformats.org/officeDocument/2006/relationships/image" Target="../media/image10.svg"/><Relationship Id="rId5" Type="http://schemas.openxmlformats.org/officeDocument/2006/relationships/image" Target="../media/image161.svg"/><Relationship Id="rId15" Type="http://schemas.openxmlformats.org/officeDocument/2006/relationships/image" Target="../media/image109.svg"/><Relationship Id="rId10" Type="http://schemas.openxmlformats.org/officeDocument/2006/relationships/image" Target="../media/image9.png"/><Relationship Id="rId4" Type="http://schemas.openxmlformats.org/officeDocument/2006/relationships/image" Target="../media/image160.png"/><Relationship Id="rId9" Type="http://schemas.openxmlformats.org/officeDocument/2006/relationships/image" Target="../media/image165.sv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0.svg"/><Relationship Id="rId3" Type="http://schemas.openxmlformats.org/officeDocument/2006/relationships/image" Target="../media/image171.svg"/><Relationship Id="rId7" Type="http://schemas.openxmlformats.org/officeDocument/2006/relationships/image" Target="../media/image161.svg"/><Relationship Id="rId12" Type="http://schemas.openxmlformats.org/officeDocument/2006/relationships/image" Target="../media/image9.png"/><Relationship Id="rId17" Type="http://schemas.openxmlformats.org/officeDocument/2006/relationships/image" Target="../media/image109.svg"/><Relationship Id="rId2" Type="http://schemas.openxmlformats.org/officeDocument/2006/relationships/image" Target="../media/image170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0.png"/><Relationship Id="rId11" Type="http://schemas.openxmlformats.org/officeDocument/2006/relationships/image" Target="../media/image165.svg"/><Relationship Id="rId5" Type="http://schemas.openxmlformats.org/officeDocument/2006/relationships/image" Target="../media/image159.svg"/><Relationship Id="rId15" Type="http://schemas.openxmlformats.org/officeDocument/2006/relationships/image" Target="../media/image167.sv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svg"/><Relationship Id="rId14" Type="http://schemas.openxmlformats.org/officeDocument/2006/relationships/image" Target="../media/image1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svg"/><Relationship Id="rId3" Type="http://schemas.openxmlformats.org/officeDocument/2006/relationships/image" Target="../media/image167.svg"/><Relationship Id="rId7" Type="http://schemas.openxmlformats.org/officeDocument/2006/relationships/image" Target="../media/image172.svg"/><Relationship Id="rId12" Type="http://schemas.openxmlformats.org/officeDocument/2006/relationships/image" Target="../media/image17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2.png"/><Relationship Id="rId11" Type="http://schemas.openxmlformats.org/officeDocument/2006/relationships/image" Target="../media/image176.svg"/><Relationship Id="rId5" Type="http://schemas.openxmlformats.org/officeDocument/2006/relationships/image" Target="../media/image169.svg"/><Relationship Id="rId15" Type="http://schemas.openxmlformats.org/officeDocument/2006/relationships/image" Target="../media/image10.svg"/><Relationship Id="rId10" Type="http://schemas.openxmlformats.org/officeDocument/2006/relationships/image" Target="../media/image175.png"/><Relationship Id="rId4" Type="http://schemas.openxmlformats.org/officeDocument/2006/relationships/image" Target="../media/image168.png"/><Relationship Id="rId9" Type="http://schemas.openxmlformats.org/officeDocument/2006/relationships/image" Target="../media/image174.svg"/><Relationship Id="rId1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0.svg"/><Relationship Id="rId3" Type="http://schemas.openxmlformats.org/officeDocument/2006/relationships/image" Target="../media/image167.svg"/><Relationship Id="rId7" Type="http://schemas.openxmlformats.org/officeDocument/2006/relationships/image" Target="../media/image174.svg"/><Relationship Id="rId12" Type="http://schemas.openxmlformats.org/officeDocument/2006/relationships/image" Target="../media/image9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3.png"/><Relationship Id="rId11" Type="http://schemas.openxmlformats.org/officeDocument/2006/relationships/image" Target="../media/image178.svg"/><Relationship Id="rId5" Type="http://schemas.openxmlformats.org/officeDocument/2006/relationships/image" Target="../media/image172.svg"/><Relationship Id="rId10" Type="http://schemas.openxmlformats.org/officeDocument/2006/relationships/image" Target="../media/image177.png"/><Relationship Id="rId4" Type="http://schemas.openxmlformats.org/officeDocument/2006/relationships/image" Target="../media/image52.png"/><Relationship Id="rId9" Type="http://schemas.openxmlformats.org/officeDocument/2006/relationships/image" Target="../media/image176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svg"/><Relationship Id="rId3" Type="http://schemas.openxmlformats.org/officeDocument/2006/relationships/image" Target="../media/image106.png"/><Relationship Id="rId7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8.svg"/><Relationship Id="rId5" Type="http://schemas.openxmlformats.org/officeDocument/2006/relationships/image" Target="../media/image177.png"/><Relationship Id="rId4" Type="http://schemas.openxmlformats.org/officeDocument/2006/relationships/image" Target="../media/image107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79.png"/><Relationship Id="rId7" Type="http://schemas.openxmlformats.org/officeDocument/2006/relationships/image" Target="../media/image184.sv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3.png"/><Relationship Id="rId5" Type="http://schemas.openxmlformats.org/officeDocument/2006/relationships/image" Target="../media/image107.svg"/><Relationship Id="rId4" Type="http://schemas.openxmlformats.org/officeDocument/2006/relationships/image" Target="../media/image106.png"/><Relationship Id="rId9" Type="http://schemas.openxmlformats.org/officeDocument/2006/relationships/image" Target="../media/image186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37.svg"/><Relationship Id="rId3" Type="http://schemas.openxmlformats.org/officeDocument/2006/relationships/image" Target="../media/image188.svg"/><Relationship Id="rId7" Type="http://schemas.openxmlformats.org/officeDocument/2006/relationships/image" Target="../media/image192.svg"/><Relationship Id="rId12" Type="http://schemas.openxmlformats.org/officeDocument/2006/relationships/image" Target="../media/image36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1.png"/><Relationship Id="rId11" Type="http://schemas.openxmlformats.org/officeDocument/2006/relationships/image" Target="../media/image196.svg"/><Relationship Id="rId5" Type="http://schemas.openxmlformats.org/officeDocument/2006/relationships/image" Target="../media/image190.svg"/><Relationship Id="rId15" Type="http://schemas.openxmlformats.org/officeDocument/2006/relationships/image" Target="../media/image174.sv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svg"/><Relationship Id="rId14" Type="http://schemas.openxmlformats.org/officeDocument/2006/relationships/image" Target="../media/image1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3" Type="http://schemas.openxmlformats.org/officeDocument/2006/relationships/image" Target="../media/image179.png"/><Relationship Id="rId7" Type="http://schemas.openxmlformats.org/officeDocument/2006/relationships/image" Target="../media/image186.svg"/><Relationship Id="rId12" Type="http://schemas.openxmlformats.org/officeDocument/2006/relationships/image" Target="../media/image202.svg"/><Relationship Id="rId2" Type="http://schemas.openxmlformats.org/officeDocument/2006/relationships/image" Target="../media/image182.png"/><Relationship Id="rId16" Type="http://schemas.openxmlformats.org/officeDocument/2006/relationships/image" Target="../media/image206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5.png"/><Relationship Id="rId11" Type="http://schemas.openxmlformats.org/officeDocument/2006/relationships/image" Target="../media/image201.png"/><Relationship Id="rId5" Type="http://schemas.openxmlformats.org/officeDocument/2006/relationships/image" Target="../media/image107.svg"/><Relationship Id="rId15" Type="http://schemas.openxmlformats.org/officeDocument/2006/relationships/image" Target="../media/image205.png"/><Relationship Id="rId10" Type="http://schemas.openxmlformats.org/officeDocument/2006/relationships/image" Target="../media/image200.svg"/><Relationship Id="rId4" Type="http://schemas.openxmlformats.org/officeDocument/2006/relationships/image" Target="../media/image106.png"/><Relationship Id="rId9" Type="http://schemas.openxmlformats.org/officeDocument/2006/relationships/image" Target="../media/image199.png"/><Relationship Id="rId14" Type="http://schemas.openxmlformats.org/officeDocument/2006/relationships/image" Target="../media/image204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7.svg"/><Relationship Id="rId3" Type="http://schemas.openxmlformats.org/officeDocument/2006/relationships/image" Target="../media/image209.svg"/><Relationship Id="rId7" Type="http://schemas.openxmlformats.org/officeDocument/2006/relationships/image" Target="../media/image213.svg"/><Relationship Id="rId12" Type="http://schemas.openxmlformats.org/officeDocument/2006/relationships/image" Target="../media/image216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2.png"/><Relationship Id="rId11" Type="http://schemas.openxmlformats.org/officeDocument/2006/relationships/image" Target="../media/image111.svg"/><Relationship Id="rId5" Type="http://schemas.openxmlformats.org/officeDocument/2006/relationships/image" Target="../media/image211.svg"/><Relationship Id="rId15" Type="http://schemas.openxmlformats.org/officeDocument/2006/relationships/image" Target="../media/image219.svg"/><Relationship Id="rId10" Type="http://schemas.openxmlformats.org/officeDocument/2006/relationships/image" Target="../media/image110.png"/><Relationship Id="rId4" Type="http://schemas.openxmlformats.org/officeDocument/2006/relationships/image" Target="../media/image210.png"/><Relationship Id="rId9" Type="http://schemas.openxmlformats.org/officeDocument/2006/relationships/image" Target="../media/image215.svg"/><Relationship Id="rId14" Type="http://schemas.openxmlformats.org/officeDocument/2006/relationships/image" Target="../media/image21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53.svg"/><Relationship Id="rId18" Type="http://schemas.openxmlformats.org/officeDocument/2006/relationships/image" Target="../media/image218.png"/><Relationship Id="rId3" Type="http://schemas.openxmlformats.org/officeDocument/2006/relationships/image" Target="../media/image209.svg"/><Relationship Id="rId7" Type="http://schemas.openxmlformats.org/officeDocument/2006/relationships/image" Target="../media/image221.svg"/><Relationship Id="rId12" Type="http://schemas.openxmlformats.org/officeDocument/2006/relationships/image" Target="../media/image52.png"/><Relationship Id="rId17" Type="http://schemas.openxmlformats.org/officeDocument/2006/relationships/image" Target="../media/image10.svg"/><Relationship Id="rId2" Type="http://schemas.openxmlformats.org/officeDocument/2006/relationships/image" Target="../media/image208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0.png"/><Relationship Id="rId11" Type="http://schemas.openxmlformats.org/officeDocument/2006/relationships/image" Target="../media/image223.svg"/><Relationship Id="rId5" Type="http://schemas.openxmlformats.org/officeDocument/2006/relationships/image" Target="../media/image211.svg"/><Relationship Id="rId15" Type="http://schemas.openxmlformats.org/officeDocument/2006/relationships/image" Target="../media/image109.svg"/><Relationship Id="rId10" Type="http://schemas.openxmlformats.org/officeDocument/2006/relationships/image" Target="../media/image222.png"/><Relationship Id="rId19" Type="http://schemas.openxmlformats.org/officeDocument/2006/relationships/image" Target="../media/image219.svg"/><Relationship Id="rId4" Type="http://schemas.openxmlformats.org/officeDocument/2006/relationships/image" Target="../media/image210.png"/><Relationship Id="rId9" Type="http://schemas.openxmlformats.org/officeDocument/2006/relationships/image" Target="../media/image215.svg"/><Relationship Id="rId1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09.svg"/><Relationship Id="rId3" Type="http://schemas.openxmlformats.org/officeDocument/2006/relationships/image" Target="../media/image209.svg"/><Relationship Id="rId7" Type="http://schemas.openxmlformats.org/officeDocument/2006/relationships/image" Target="../media/image223.svg"/><Relationship Id="rId12" Type="http://schemas.openxmlformats.org/officeDocument/2006/relationships/image" Target="../media/image108.png"/><Relationship Id="rId17" Type="http://schemas.openxmlformats.org/officeDocument/2006/relationships/image" Target="../media/image227.svg"/><Relationship Id="rId2" Type="http://schemas.openxmlformats.org/officeDocument/2006/relationships/image" Target="../media/image208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2.png"/><Relationship Id="rId11" Type="http://schemas.openxmlformats.org/officeDocument/2006/relationships/image" Target="../media/image225.svg"/><Relationship Id="rId5" Type="http://schemas.openxmlformats.org/officeDocument/2006/relationships/image" Target="../media/image211.svg"/><Relationship Id="rId15" Type="http://schemas.openxmlformats.org/officeDocument/2006/relationships/image" Target="../media/image37.svg"/><Relationship Id="rId10" Type="http://schemas.openxmlformats.org/officeDocument/2006/relationships/image" Target="../media/image224.png"/><Relationship Id="rId4" Type="http://schemas.openxmlformats.org/officeDocument/2006/relationships/image" Target="../media/image210.png"/><Relationship Id="rId9" Type="http://schemas.openxmlformats.org/officeDocument/2006/relationships/image" Target="../media/image53.svg"/><Relationship Id="rId1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sv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1.svg"/><Relationship Id="rId5" Type="http://schemas.openxmlformats.org/officeDocument/2006/relationships/image" Target="../media/image230.png"/><Relationship Id="rId4" Type="http://schemas.openxmlformats.org/officeDocument/2006/relationships/image" Target="../media/image2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32.png"/><Relationship Id="rId3" Type="http://schemas.openxmlformats.org/officeDocument/2006/relationships/image" Target="../media/image25.svg"/><Relationship Id="rId7" Type="http://schemas.openxmlformats.org/officeDocument/2006/relationships/image" Target="../media/image31.svg"/><Relationship Id="rId12" Type="http://schemas.openxmlformats.org/officeDocument/2006/relationships/image" Target="../media/image40.png"/><Relationship Id="rId17" Type="http://schemas.openxmlformats.org/officeDocument/2006/relationships/image" Target="../media/image47.svg"/><Relationship Id="rId2" Type="http://schemas.openxmlformats.org/officeDocument/2006/relationships/image" Target="../media/image24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11" Type="http://schemas.openxmlformats.org/officeDocument/2006/relationships/image" Target="../media/image39.svg"/><Relationship Id="rId5" Type="http://schemas.openxmlformats.org/officeDocument/2006/relationships/image" Target="../media/image29.svg"/><Relationship Id="rId15" Type="http://schemas.openxmlformats.org/officeDocument/2006/relationships/image" Target="../media/image45.svg"/><Relationship Id="rId10" Type="http://schemas.openxmlformats.org/officeDocument/2006/relationships/image" Target="../media/image38.png"/><Relationship Id="rId19" Type="http://schemas.openxmlformats.org/officeDocument/2006/relationships/image" Target="../media/image33.svg"/><Relationship Id="rId4" Type="http://schemas.openxmlformats.org/officeDocument/2006/relationships/image" Target="../media/image28.png"/><Relationship Id="rId9" Type="http://schemas.openxmlformats.org/officeDocument/2006/relationships/image" Target="../media/image37.sv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5E2EA14-DC38-3883-2158-7E88AD0C4E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1710" y="1903792"/>
            <a:ext cx="6283823" cy="1101725"/>
          </a:xfrm>
        </p:spPr>
        <p:txBody>
          <a:bodyPr/>
          <a:lstStyle/>
          <a:p>
            <a:r>
              <a:rPr lang="en-GB" altLang="en-US" sz="3600">
                <a:latin typeface="Rockwell" panose="02060603020205020403" pitchFamily="18" charset="0"/>
              </a:rPr>
              <a:t>Informational </a:t>
            </a:r>
            <a:br>
              <a:rPr lang="en-GB" altLang="en-US" sz="3600">
                <a:latin typeface="Rockwell" panose="02060603020205020403" pitchFamily="18" charset="0"/>
              </a:rPr>
            </a:br>
            <a:r>
              <a:rPr lang="en-GB" altLang="en-US" sz="3600">
                <a:latin typeface="Rockwell" panose="02060603020205020403" pitchFamily="18" charset="0"/>
              </a:rPr>
              <a:t>Non-equilibrium concentration</a:t>
            </a:r>
            <a:endParaRPr lang="en-US" altLang="en-US" sz="3600">
              <a:latin typeface="Rockwell" panose="020606030202050204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85C0C-0F91-BC21-9156-67BFFFAF7487}"/>
              </a:ext>
            </a:extLst>
          </p:cNvPr>
          <p:cNvSpPr txBox="1"/>
          <p:nvPr/>
        </p:nvSpPr>
        <p:spPr>
          <a:xfrm>
            <a:off x="311710" y="3005517"/>
            <a:ext cx="3443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1400" dirty="0">
              <a:latin typeface="Rockwell" panose="02060603020205020403" pitchFamily="18" charset="0"/>
            </a:endParaRPr>
          </a:p>
          <a:p>
            <a:r>
              <a:rPr lang="en-US" altLang="en-US" sz="1400" dirty="0">
                <a:latin typeface="Rockwell" panose="02060603020205020403" pitchFamily="18" charset="0"/>
              </a:rPr>
              <a:t>Chung-Yun Hsieh</a:t>
            </a:r>
            <a:r>
              <a:rPr lang="en-US" altLang="en-US" sz="1400" baseline="30000" dirty="0">
                <a:latin typeface="Rockwell" panose="02060603020205020403" pitchFamily="18" charset="0"/>
              </a:rPr>
              <a:t>1</a:t>
            </a:r>
            <a:r>
              <a:rPr lang="en-US" altLang="en-US" sz="1400" dirty="0">
                <a:latin typeface="Rockwell" panose="02060603020205020403" pitchFamily="18" charset="0"/>
              </a:rPr>
              <a:t>, </a:t>
            </a:r>
            <a:r>
              <a:rPr lang="en-US" altLang="en-US" sz="1400" b="1" dirty="0">
                <a:latin typeface="Rockwell" panose="02060603020205020403" pitchFamily="18" charset="0"/>
              </a:rPr>
              <a:t>Benjamin Stratton</a:t>
            </a:r>
            <a:r>
              <a:rPr lang="en-US" altLang="en-US" sz="1400" b="1" baseline="30000" dirty="0">
                <a:latin typeface="Rockwell" panose="02060603020205020403" pitchFamily="18" charset="0"/>
              </a:rPr>
              <a:t>1</a:t>
            </a:r>
            <a:r>
              <a:rPr lang="en-US" altLang="en-US" sz="1400" dirty="0">
                <a:latin typeface="Rockwell" panose="02060603020205020403" pitchFamily="18" charset="0"/>
              </a:rPr>
              <a:t>, Hao-Cheng Weng</a:t>
            </a:r>
            <a:r>
              <a:rPr lang="en-US" altLang="en-US" sz="1400" baseline="30000" dirty="0">
                <a:latin typeface="Rockwell" panose="02060603020205020403" pitchFamily="18" charset="0"/>
              </a:rPr>
              <a:t>1</a:t>
            </a:r>
            <a:r>
              <a:rPr lang="en-US" altLang="en-US" sz="1400" dirty="0">
                <a:latin typeface="Rockwell" panose="02060603020205020403" pitchFamily="18" charset="0"/>
              </a:rPr>
              <a:t>, Valerio Scarani</a:t>
            </a:r>
            <a:r>
              <a:rPr lang="en-US" altLang="en-US" sz="1400" baseline="30000" dirty="0">
                <a:latin typeface="Rockwell" panose="02060603020205020403" pitchFamily="18" charset="0"/>
              </a:rPr>
              <a:t>2</a:t>
            </a:r>
            <a:endParaRPr lang="en-GB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A49B61-2D58-A898-D3BA-549B1A1AF22D}"/>
              </a:ext>
            </a:extLst>
          </p:cNvPr>
          <p:cNvSpPr txBox="1"/>
          <p:nvPr/>
        </p:nvSpPr>
        <p:spPr>
          <a:xfrm>
            <a:off x="352531" y="3951514"/>
            <a:ext cx="5763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000" dirty="0"/>
              <a:t>The University of Bristol.</a:t>
            </a:r>
          </a:p>
          <a:p>
            <a:pPr marL="342900" indent="-342900">
              <a:buAutoNum type="arabicPeriod"/>
            </a:pPr>
            <a:r>
              <a:rPr lang="en-US" sz="1000" dirty="0"/>
              <a:t>Centre for Quantum Technologies, National University of Singapore.</a:t>
            </a:r>
            <a:endParaRPr lang="en-GB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EC33EA0A-9F29-EE3F-F11C-C3FE3968E6BF}"/>
              </a:ext>
            </a:extLst>
          </p:cNvPr>
          <p:cNvSpPr txBox="1"/>
          <p:nvPr/>
        </p:nvSpPr>
        <p:spPr>
          <a:xfrm>
            <a:off x="4762145" y="2076867"/>
            <a:ext cx="338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         is a </a:t>
            </a:r>
            <a:r>
              <a:rPr lang="en-US" sz="2000" b="1" dirty="0"/>
              <a:t>resource non-increasing </a:t>
            </a:r>
            <a:r>
              <a:rPr lang="en-US" sz="2000" dirty="0"/>
              <a:t>unitary </a:t>
            </a: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008AC-683D-DC10-945A-B460AD04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Concentration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95DAFF3-3B35-E7EB-A144-94DB666AE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184" y="2141695"/>
            <a:ext cx="3230862" cy="53847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1428FB-8E76-1011-B24E-F45A1284F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1959" y="1420223"/>
            <a:ext cx="1508080" cy="32481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FC02A06-512C-7DA0-C5AD-23B2AFDDA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447" y="1420223"/>
            <a:ext cx="1413501" cy="31411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70D7D7F-B5EF-5E9B-A7EC-E0E0DAEB0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1868" y="2177583"/>
            <a:ext cx="516391" cy="23472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48F9722-C1BC-8254-522D-6D2205F945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-24589" r="20347"/>
          <a:stretch/>
        </p:blipFill>
        <p:spPr>
          <a:xfrm>
            <a:off x="1012184" y="2885469"/>
            <a:ext cx="4201202" cy="6571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9AB8F77-006E-8B32-1695-71D8FC7905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80324"/>
          <a:stretch/>
        </p:blipFill>
        <p:spPr>
          <a:xfrm>
            <a:off x="5190457" y="2990050"/>
            <a:ext cx="1037802" cy="52743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E9D771-05D0-48E8-0225-BEB6E9ADD7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0800" y="1474097"/>
            <a:ext cx="412730" cy="2063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47C703F-3280-846D-61BD-CB77293D40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0800" y="2307750"/>
            <a:ext cx="412730" cy="2063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5952AFB-18F4-6B83-BF11-BC615EAFC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0800" y="3192175"/>
            <a:ext cx="412730" cy="20636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604F48F-30E9-1619-A4EE-2343D5EB41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87148" y="3018373"/>
            <a:ext cx="92075" cy="19565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F16098B-4F23-74CE-DAF5-F4FF97BE26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49253" y="4169832"/>
            <a:ext cx="2279481" cy="46474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DB6F05-3D63-381A-839E-D02C8C74E94A}"/>
              </a:ext>
            </a:extLst>
          </p:cNvPr>
          <p:cNvCxnSpPr>
            <a:cxnSpLocks/>
          </p:cNvCxnSpPr>
          <p:nvPr/>
        </p:nvCxnSpPr>
        <p:spPr>
          <a:xfrm flipH="1">
            <a:off x="5679440" y="4363720"/>
            <a:ext cx="64516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9CBA64-1833-9A33-4FCF-08E67D6CA4AE}"/>
              </a:ext>
            </a:extLst>
          </p:cNvPr>
          <p:cNvSpPr txBox="1"/>
          <p:nvPr/>
        </p:nvSpPr>
        <p:spPr>
          <a:xfrm>
            <a:off x="6324600" y="4093995"/>
            <a:ext cx="289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2000" dirty="0"/>
              <a:t>is a resource quantifier (a monotone)</a:t>
            </a:r>
            <a:endParaRPr lang="en-GB" sz="20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47DA707-FF88-D580-31AB-F6327C1A36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10960" y="4169832"/>
            <a:ext cx="497840" cy="3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B2673-7FE4-AD49-3759-660237481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1CA3-3242-14A6-E326-17325AA7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Concentration</a:t>
            </a:r>
            <a:endParaRPr lang="en-GB"/>
          </a:p>
        </p:txBody>
      </p:sp>
      <p:pic>
        <p:nvPicPr>
          <p:cNvPr id="34" name="Content Placeholder 33" descr="A white square with black text&#10;&#10;AI-generated content may be incorrect.">
            <a:extLst>
              <a:ext uri="{FF2B5EF4-FFF2-40B4-BE49-F238E27FC236}">
                <a16:creationId xmlns:a16="http://schemas.microsoft.com/office/drawing/2014/main" id="{7D0A68A3-2240-FDB7-BC7F-30FD40D3E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83" y="1790299"/>
            <a:ext cx="4976034" cy="2019385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AF23E9D-4FD2-0ACA-73E4-0BB2B7F13AC0}"/>
              </a:ext>
            </a:extLst>
          </p:cNvPr>
          <p:cNvSpPr txBox="1"/>
          <p:nvPr/>
        </p:nvSpPr>
        <p:spPr>
          <a:xfrm>
            <a:off x="3060700" y="4405074"/>
            <a:ext cx="385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Resource non-increasing</a:t>
            </a:r>
            <a:endParaRPr lang="en-GB" sz="180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0BBE65-4880-8B2D-444A-5C92C7EE3C24}"/>
              </a:ext>
            </a:extLst>
          </p:cNvPr>
          <p:cNvCxnSpPr/>
          <p:nvPr/>
        </p:nvCxnSpPr>
        <p:spPr>
          <a:xfrm flipV="1">
            <a:off x="4432300" y="3117850"/>
            <a:ext cx="0" cy="125095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D07A-6009-8659-40B6-07055FF6F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F9905D7-34F0-5F33-5A52-659419F7F5DC}"/>
              </a:ext>
            </a:extLst>
          </p:cNvPr>
          <p:cNvSpPr txBox="1"/>
          <p:nvPr/>
        </p:nvSpPr>
        <p:spPr>
          <a:xfrm>
            <a:off x="323513" y="1368029"/>
            <a:ext cx="8544600" cy="2833007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9ECBE-741F-CB01-1281-08CA8A80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00" y="1411850"/>
            <a:ext cx="8402400" cy="4595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Does there exists a two-</a:t>
            </a:r>
            <a:r>
              <a:rPr lang="en-US" dirty="0" err="1"/>
              <a:t>qudit</a:t>
            </a:r>
            <a:r>
              <a:rPr lang="en-US" dirty="0"/>
              <a:t>, resource non-increasing unitary,          ,             achieving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2017C-A5BF-7575-E768-CD1803AC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Concentration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F057F3C-52AB-D2EA-FFF8-172FAC8A0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7295" y="1471581"/>
            <a:ext cx="622527" cy="28296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4B4A63A-E7CC-F285-1577-730FA9E72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2415" y="2127013"/>
            <a:ext cx="2258885" cy="41611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E437575-4DD0-8003-A2EB-9C0F006BF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3952" y="3156914"/>
            <a:ext cx="4595810" cy="45958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60B9EF4-7638-8084-58D0-9CDED3318244}"/>
              </a:ext>
            </a:extLst>
          </p:cNvPr>
          <p:cNvSpPr txBox="1"/>
          <p:nvPr/>
        </p:nvSpPr>
        <p:spPr>
          <a:xfrm>
            <a:off x="441900" y="2590956"/>
            <a:ext cx="538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where</a:t>
            </a:r>
            <a:endParaRPr lang="en-GB" sz="21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287E05-1994-C5FC-7115-1C3CB65E8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7275" y="3156914"/>
            <a:ext cx="92075" cy="1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3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BC020-29BA-C84F-1857-51FB7C9E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5C27-A65A-0204-7584-B593B004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Concentration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1C1FD-0609-86CD-F6F5-C2F6C61A9B5A}"/>
              </a:ext>
            </a:extLst>
          </p:cNvPr>
          <p:cNvSpPr txBox="1"/>
          <p:nvPr/>
        </p:nvSpPr>
        <p:spPr>
          <a:xfrm>
            <a:off x="464506" y="1204935"/>
            <a:ext cx="8214987" cy="2985433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/>
              <a:t>Why are we interested in such a paradigm?  </a:t>
            </a:r>
          </a:p>
          <a:p>
            <a:endParaRPr lang="en-US" sz="24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/>
              <a:t>Smallest means more practically feasible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/>
              <a:t>We can try and perform complete accounting of informational changes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/>
              <a:t>What happened to the “junk”?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/>
              <a:t>Can we try determine the dynamics for resource enhancement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0672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D6E8-8A1A-DDE6-8333-FF267F0C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1789377"/>
            <a:ext cx="8402400" cy="994172"/>
          </a:xfrm>
        </p:spPr>
        <p:txBody>
          <a:bodyPr/>
          <a:lstStyle/>
          <a:p>
            <a:r>
              <a:rPr lang="en-US"/>
              <a:t>In this work, we considered concentration in the resource theory of </a:t>
            </a:r>
            <a:r>
              <a:rPr lang="en-US" b="1"/>
              <a:t>informational non-equilibrium.</a:t>
            </a:r>
            <a:r>
              <a:rPr lang="en-US"/>
              <a:t> 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1D420-C4C2-36A6-576C-299461FFFCA1}"/>
              </a:ext>
            </a:extLst>
          </p:cNvPr>
          <p:cNvSpPr txBox="1"/>
          <p:nvPr/>
        </p:nvSpPr>
        <p:spPr>
          <a:xfrm>
            <a:off x="370800" y="4258734"/>
            <a:ext cx="8620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resource theory of informational nonequilibrium in thermodynamics, Gour </a:t>
            </a:r>
            <a:r>
              <a:rPr lang="en-US" i="1"/>
              <a:t>et al., Physics Reports, </a:t>
            </a:r>
            <a:r>
              <a:rPr lang="en-US"/>
              <a:t>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57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BF9BB-A5F2-190E-4F25-D077D0A39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EC4E-F88B-613C-7ED2-D1F1F457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Informational Non-equilibrium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81098-7D63-97E4-2C99-D8EBE96B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91" y="1268016"/>
            <a:ext cx="8773200" cy="1136517"/>
          </a:xfrm>
        </p:spPr>
        <p:txBody>
          <a:bodyPr/>
          <a:lstStyle/>
          <a:p>
            <a:r>
              <a:rPr lang="en-US" b="1"/>
              <a:t>Colloquially</a:t>
            </a:r>
            <a:r>
              <a:rPr lang="en-US"/>
              <a:t>: the resource (</a:t>
            </a:r>
            <a:r>
              <a:rPr lang="en-US" i="1"/>
              <a:t>informational non-equilibrium</a:t>
            </a:r>
            <a:r>
              <a:rPr lang="en-US"/>
              <a:t>) of a state is a measure of how “far” that state is from the maximally mixed state (</a:t>
            </a:r>
            <a:r>
              <a:rPr lang="en-US" i="1"/>
              <a:t>the informational equilibrium state</a:t>
            </a:r>
            <a:r>
              <a:rPr lang="en-US"/>
              <a:t>)</a:t>
            </a:r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B85E3-1EBC-30B2-FDAB-B0770C2EE678}"/>
              </a:ext>
            </a:extLst>
          </p:cNvPr>
          <p:cNvSpPr txBox="1"/>
          <p:nvPr/>
        </p:nvSpPr>
        <p:spPr>
          <a:xfrm>
            <a:off x="1515328" y="2404533"/>
            <a:ext cx="630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/>
              <a:t>Allowed Operations</a:t>
            </a:r>
            <a:r>
              <a:rPr lang="en-US" sz="1800"/>
              <a:t>                                      </a:t>
            </a:r>
            <a:r>
              <a:rPr lang="en-US" sz="1800" u="sng"/>
              <a:t>Free States </a:t>
            </a:r>
            <a:endParaRPr lang="en-GB" sz="1800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A283B-0FA0-9FD9-9174-2B6FCDFF2EA6}"/>
              </a:ext>
            </a:extLst>
          </p:cNvPr>
          <p:cNvSpPr txBox="1"/>
          <p:nvPr/>
        </p:nvSpPr>
        <p:spPr>
          <a:xfrm>
            <a:off x="1612695" y="3105184"/>
            <a:ext cx="630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Noisy Operations                                 Maximally mixed state  </a:t>
            </a:r>
            <a:endParaRPr lang="en-GB" sz="180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96F6627-191B-482D-4282-D6AC09D55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6834" y="3875427"/>
            <a:ext cx="444505" cy="30773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C05FF7-E5D8-4FC9-8AB8-3E35FF5C4C69}"/>
              </a:ext>
            </a:extLst>
          </p:cNvPr>
          <p:cNvCxnSpPr>
            <a:stCxn id="4" idx="0"/>
          </p:cNvCxnSpPr>
          <p:nvPr/>
        </p:nvCxnSpPr>
        <p:spPr>
          <a:xfrm>
            <a:off x="4669161" y="2404533"/>
            <a:ext cx="0" cy="2224615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8DE65D-0459-D2CD-3D3C-2FE9ED18E8BF}"/>
              </a:ext>
            </a:extLst>
          </p:cNvPr>
          <p:cNvCxnSpPr>
            <a:cxnSpLocks/>
          </p:cNvCxnSpPr>
          <p:nvPr/>
        </p:nvCxnSpPr>
        <p:spPr>
          <a:xfrm>
            <a:off x="964995" y="2995081"/>
            <a:ext cx="7230533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7613385-D2E4-95BE-3F9F-A303EEAF0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800" y="3851476"/>
            <a:ext cx="4164720" cy="3973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DD462A-37ED-B083-E7C3-248141606B9A}"/>
              </a:ext>
            </a:extLst>
          </p:cNvPr>
          <p:cNvSpPr txBox="1"/>
          <p:nvPr/>
        </p:nvSpPr>
        <p:spPr>
          <a:xfrm>
            <a:off x="3229187" y="4764957"/>
            <a:ext cx="51358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 care about the subset of allowed operations that are </a:t>
            </a:r>
            <a:r>
              <a:rPr lang="en-US" b="1"/>
              <a:t>unitary </a:t>
            </a:r>
            <a:endParaRPr lang="en-GB" b="1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5B817C1-D518-A16D-54F0-C359978C59DD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2607733" y="4442025"/>
            <a:ext cx="621454" cy="469126"/>
          </a:xfrm>
          <a:prstGeom prst="curvedConnector3">
            <a:avLst>
              <a:gd name="adj1" fmla="val 100409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B488-A23C-E210-9D75-3199A76B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Informational Non-equilibrium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F5F95-A394-6862-13C7-5D141BBCD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91" y="1268016"/>
            <a:ext cx="8773200" cy="1481534"/>
          </a:xfrm>
        </p:spPr>
        <p:txBody>
          <a:bodyPr/>
          <a:lstStyle/>
          <a:p>
            <a:r>
              <a:rPr lang="en-US"/>
              <a:t>Special case of the resource theory of thermodynamics</a:t>
            </a:r>
          </a:p>
          <a:p>
            <a:endParaRPr lang="en-US"/>
          </a:p>
          <a:p>
            <a:r>
              <a:rPr lang="en-US"/>
              <a:t>Allows the informational contributions to thermodynamics to be isolated from the energetic ones.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Mathematical simple and hence a good test bed for new ideas.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C9D9336-2FC1-1A51-9AEF-147FB1913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8000" y="3122577"/>
            <a:ext cx="984133" cy="28118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184DE81-A172-0925-8C8C-E9BF66DD1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3755" y="3089799"/>
            <a:ext cx="1444733" cy="346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E1E118-50FA-2BA8-B465-467D73FD0FF8}"/>
              </a:ext>
            </a:extLst>
          </p:cNvPr>
          <p:cNvSpPr txBox="1"/>
          <p:nvPr/>
        </p:nvSpPr>
        <p:spPr>
          <a:xfrm>
            <a:off x="3778325" y="3055418"/>
            <a:ext cx="14447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such that </a:t>
            </a:r>
            <a:endParaRPr lang="en-GB" sz="2100"/>
          </a:p>
        </p:txBody>
      </p:sp>
    </p:spTree>
    <p:extLst>
      <p:ext uri="{BB962C8B-B14F-4D97-AF65-F5344CB8AC3E}">
        <p14:creationId xmlns:p14="http://schemas.microsoft.com/office/powerpoint/2010/main" val="9043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A9BA2-953B-BD57-C0DE-9A7C9C0D0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2735-12ED-1D7A-F596-20D4C2FA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Informational Non-equilibrium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78612E-6390-DE76-6952-A9238B459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0022" y="1422841"/>
            <a:ext cx="3422072" cy="4153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25F64B4-CCD9-6C6C-F04C-86D55F817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539" y="2773007"/>
            <a:ext cx="4796384" cy="279401"/>
          </a:xfrm>
          <a:prstGeom prst="rect">
            <a:avLst/>
          </a:prstGeom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182BDC7F-5534-5178-81D0-A92705F3D21D}"/>
              </a:ext>
            </a:extLst>
          </p:cNvPr>
          <p:cNvCxnSpPr/>
          <p:nvPr/>
        </p:nvCxnSpPr>
        <p:spPr>
          <a:xfrm rot="10800000">
            <a:off x="5240405" y="1869988"/>
            <a:ext cx="650344" cy="279400"/>
          </a:xfrm>
          <a:prstGeom prst="curvedConnector3">
            <a:avLst>
              <a:gd name="adj1" fmla="val 100773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EB83F9-3C48-E274-ECAC-7716133052CA}"/>
              </a:ext>
            </a:extLst>
          </p:cNvPr>
          <p:cNvSpPr txBox="1"/>
          <p:nvPr/>
        </p:nvSpPr>
        <p:spPr>
          <a:xfrm>
            <a:off x="5890749" y="1849483"/>
            <a:ext cx="265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d-dimensional maximally mixed state </a:t>
            </a:r>
            <a:endParaRPr lang="en-GB" sz="180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17FEA7-7CB1-1561-B09C-721E4FC226F3}"/>
              </a:ext>
            </a:extLst>
          </p:cNvPr>
          <p:cNvCxnSpPr/>
          <p:nvPr/>
        </p:nvCxnSpPr>
        <p:spPr>
          <a:xfrm flipV="1">
            <a:off x="2361738" y="1869987"/>
            <a:ext cx="1447800" cy="81425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A821EA0B-BBFB-737F-3489-640F644F2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1143" y="1459990"/>
            <a:ext cx="540898" cy="2950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4C7F105-48D5-4C5D-DD5B-EEE4B8829452}"/>
              </a:ext>
            </a:extLst>
          </p:cNvPr>
          <p:cNvSpPr txBox="1"/>
          <p:nvPr/>
        </p:nvSpPr>
        <p:spPr>
          <a:xfrm>
            <a:off x="6042966" y="1422841"/>
            <a:ext cx="176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(our          )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1561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809FC4-7786-64C8-FB4E-B6F03F00A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2CDE-780A-9F37-5D77-A0431D4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Informational Non-equilibrium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B5098-BC33-DAD3-D3FD-98487B1A6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0022" y="1422841"/>
            <a:ext cx="3422072" cy="415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E08C1E-6DB6-C50A-4658-E11A6EDE7D54}"/>
              </a:ext>
            </a:extLst>
          </p:cNvPr>
          <p:cNvSpPr txBox="1"/>
          <p:nvPr/>
        </p:nvSpPr>
        <p:spPr>
          <a:xfrm>
            <a:off x="-584201" y="2209800"/>
            <a:ext cx="4402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/>
              <a:t>Mathematical Properties</a:t>
            </a:r>
            <a:endParaRPr lang="en-GB" u="sng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091EF6-57BE-E561-7F2B-FD1464761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870" y="3079511"/>
            <a:ext cx="5251411" cy="20912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F3C52C0-68E5-94C7-E7EB-2E0D0807EF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870" y="3458912"/>
            <a:ext cx="4043130" cy="24398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6C8DA2-788A-D945-5B1D-90A6B64316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8870" y="3872311"/>
            <a:ext cx="1905379" cy="20912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9DF172C-353D-BE42-4047-F41A8EAEF8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5087" y="2696281"/>
            <a:ext cx="3450596" cy="2091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6FB502-8F54-9F65-0283-E8B646A06648}"/>
              </a:ext>
            </a:extLst>
          </p:cNvPr>
          <p:cNvSpPr txBox="1"/>
          <p:nvPr/>
        </p:nvSpPr>
        <p:spPr>
          <a:xfrm>
            <a:off x="245534" y="2627335"/>
            <a:ext cx="2413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8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AEE8D-E6C5-911B-553A-E3E7AEE8A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8EFF-6798-F3BA-32AE-43E32378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Informational Non-equilibrium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D7C4F09-5136-D8DD-5FD2-FC3AB301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0022" y="1422841"/>
            <a:ext cx="3422072" cy="4153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9901E8-36B8-5C1E-F240-C599AD70A4F8}"/>
              </a:ext>
            </a:extLst>
          </p:cNvPr>
          <p:cNvSpPr txBox="1"/>
          <p:nvPr/>
        </p:nvSpPr>
        <p:spPr>
          <a:xfrm>
            <a:off x="635672" y="2590177"/>
            <a:ext cx="50164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/>
              <a:t>Monotonic under allowed operations:</a:t>
            </a:r>
          </a:p>
          <a:p>
            <a:endParaRPr lang="en-US" sz="1800"/>
          </a:p>
          <a:p>
            <a:r>
              <a:rPr lang="en-US" sz="1800"/>
              <a:t>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/>
              <a:t>Faithful: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961AEF-F313-AC85-332C-0EF37BEAE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2708" y="3174323"/>
            <a:ext cx="5178583" cy="301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E12CA7-6251-D9E4-16A5-376B834DCA20}"/>
              </a:ext>
            </a:extLst>
          </p:cNvPr>
          <p:cNvSpPr txBox="1"/>
          <p:nvPr/>
        </p:nvSpPr>
        <p:spPr>
          <a:xfrm>
            <a:off x="312610" y="2053051"/>
            <a:ext cx="740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This is a </a:t>
            </a:r>
            <a:r>
              <a:rPr lang="en-US" sz="1800" i="1"/>
              <a:t>good measure </a:t>
            </a:r>
            <a:r>
              <a:rPr lang="en-US" sz="1800"/>
              <a:t>of informational non-equilibrium</a:t>
            </a:r>
            <a:endParaRPr lang="en-GB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30DDAFF-BB6C-44B2-88D5-19A2D2F96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55669" y="4060134"/>
            <a:ext cx="4610109" cy="3796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1C8D36-83F5-24B9-BC43-BEC6B01B5956}"/>
              </a:ext>
            </a:extLst>
          </p:cNvPr>
          <p:cNvSpPr txBox="1"/>
          <p:nvPr/>
        </p:nvSpPr>
        <p:spPr>
          <a:xfrm>
            <a:off x="4376486" y="4770571"/>
            <a:ext cx="51785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i.e</a:t>
            </a:r>
            <a:r>
              <a:rPr lang="en-US"/>
              <a:t> is a free state (here we have only one free state)</a:t>
            </a:r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B271D9-F52B-63DB-ED17-F3862AC1A0F0}"/>
              </a:ext>
            </a:extLst>
          </p:cNvPr>
          <p:cNvCxnSpPr>
            <a:cxnSpLocks/>
          </p:cNvCxnSpPr>
          <p:nvPr/>
        </p:nvCxnSpPr>
        <p:spPr>
          <a:xfrm flipV="1">
            <a:off x="6384175" y="4439790"/>
            <a:ext cx="0" cy="33078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2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20C3A-8578-0BE1-1BAF-EA38C69C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08ED-34C1-BA62-C401-2C035022A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663537"/>
            <a:ext cx="8402400" cy="288845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>
                <a:latin typeface="Rockwell" panose="02060603020205020403" pitchFamily="18" charset="0"/>
              </a:rPr>
              <a:t>We have calculated the an agent's ability to increase local purity given two copies of a pure states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940EC-3D11-D893-E2ED-6AB30DE683CE}"/>
              </a:ext>
            </a:extLst>
          </p:cNvPr>
          <p:cNvSpPr/>
          <p:nvPr/>
        </p:nvSpPr>
        <p:spPr>
          <a:xfrm>
            <a:off x="287383" y="1506583"/>
            <a:ext cx="8569234" cy="160118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3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91FAF-3660-6E9F-F64B-C1751A0EE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1551-F1BC-6272-03EA-16D74EC6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Informational Non-equilibrium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307B900-FB8B-C0C2-4DEE-7D305A892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2284" y="1439467"/>
            <a:ext cx="3422072" cy="4153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95433A9-05DB-AEE0-55E1-F40ACAAF6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3808" y="2408554"/>
            <a:ext cx="4796384" cy="27940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67C3FA-1DD0-1819-F224-D48C6F2E9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6096" y="3241646"/>
            <a:ext cx="3422072" cy="4454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1F63FC-0717-D339-1A71-B9E4B31E36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7416" y="3976545"/>
            <a:ext cx="910990" cy="372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209839-4AF1-6D14-DD7D-8F0A6B62DBC4}"/>
              </a:ext>
            </a:extLst>
          </p:cNvPr>
          <p:cNvSpPr txBox="1"/>
          <p:nvPr/>
        </p:nvSpPr>
        <p:spPr>
          <a:xfrm>
            <a:off x="3808406" y="3933725"/>
            <a:ext cx="63622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- Maximum Eigenvalue </a:t>
            </a:r>
            <a:endParaRPr lang="en-GB" sz="210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B5004A-B149-5469-10BE-4A810A55D6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13664" y="3341415"/>
            <a:ext cx="983752" cy="2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75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56098-ADDB-9E23-72C2-306E22C2D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45B37C-ED8B-5B80-1124-66062945033A}"/>
              </a:ext>
            </a:extLst>
          </p:cNvPr>
          <p:cNvSpPr txBox="1"/>
          <p:nvPr/>
        </p:nvSpPr>
        <p:spPr>
          <a:xfrm>
            <a:off x="197050" y="1048174"/>
            <a:ext cx="8749897" cy="3522538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FD4FC58-159C-72D2-38A2-9368B0C8C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1882" y="1944400"/>
            <a:ext cx="2269418" cy="393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B87089-13E3-B66C-6ACD-847BDD95B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Informational Non-equilibrium Concentration</a:t>
            </a:r>
            <a:endParaRPr lang="en-GB" sz="280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045AE16-FA94-AC69-D016-54E22AC5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00" y="1219344"/>
            <a:ext cx="8402400" cy="45958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Does there exists a two-</a:t>
            </a:r>
            <a:r>
              <a:rPr lang="en-US" err="1"/>
              <a:t>qudit</a:t>
            </a:r>
            <a:r>
              <a:rPr lang="en-US"/>
              <a:t> unitary,          , achieving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3E7278C-8A29-F504-F022-3C9C86D07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8138" y="1247097"/>
            <a:ext cx="622527" cy="2829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AED76FB-8889-4CE8-1E83-DCD1967EF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48686" y="3791316"/>
            <a:ext cx="4595810" cy="4595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8A610D-C06C-137B-A0F5-B7ED97A3ACC6}"/>
              </a:ext>
            </a:extLst>
          </p:cNvPr>
          <p:cNvSpPr txBox="1"/>
          <p:nvPr/>
        </p:nvSpPr>
        <p:spPr>
          <a:xfrm>
            <a:off x="441900" y="2398450"/>
            <a:ext cx="1242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where</a:t>
            </a:r>
            <a:endParaRPr lang="en-GB" sz="210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AB44107-2F69-377D-0DD8-0618A51492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89864" y="3067843"/>
            <a:ext cx="3422072" cy="44547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03F3747-D42B-7C68-C00F-A4BB68542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58138" y="1226147"/>
            <a:ext cx="636598" cy="3472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E96369-1F89-4499-19C7-119A893F0717}"/>
              </a:ext>
            </a:extLst>
          </p:cNvPr>
          <p:cNvSpPr txBox="1"/>
          <p:nvPr/>
        </p:nvSpPr>
        <p:spPr>
          <a:xfrm>
            <a:off x="6624300" y="2093573"/>
            <a:ext cx="22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All          are resource non-increasing when considering informational non-equilibrium </a:t>
            </a:r>
            <a:endParaRPr lang="en-GB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D62F9FB4-B32B-C134-9BC6-89743AD05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69850" y="2186194"/>
            <a:ext cx="300900" cy="136773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959C4B9-1183-1DDE-A959-F7351287CCC0}"/>
              </a:ext>
            </a:extLst>
          </p:cNvPr>
          <p:cNvCxnSpPr>
            <a:cxnSpLocks/>
          </p:cNvCxnSpPr>
          <p:nvPr/>
        </p:nvCxnSpPr>
        <p:spPr>
          <a:xfrm flipH="1" flipV="1">
            <a:off x="5594736" y="1619250"/>
            <a:ext cx="1029564" cy="56694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770EAB47-1B4E-F1D3-30CD-3FE8B2D220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48686" y="3806127"/>
            <a:ext cx="4803314" cy="59821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0DAAD8C-241A-DDDB-EBFB-3FE71B4C94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43937" y="1970287"/>
            <a:ext cx="3713926" cy="5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AB41-5D9B-7E71-BEA8-5042B8BD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074664"/>
            <a:ext cx="8402400" cy="994172"/>
          </a:xfrm>
        </p:spPr>
        <p:txBody>
          <a:bodyPr/>
          <a:lstStyle/>
          <a:p>
            <a:r>
              <a:rPr lang="en-GB"/>
              <a:t>Main Results</a:t>
            </a:r>
          </a:p>
        </p:txBody>
      </p:sp>
    </p:spTree>
    <p:extLst>
      <p:ext uri="{BB962C8B-B14F-4D97-AF65-F5344CB8AC3E}">
        <p14:creationId xmlns:p14="http://schemas.microsoft.com/office/powerpoint/2010/main" val="371420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989A-54C2-8C3C-30A8-F2D7FBC3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Main Result</a:t>
            </a:r>
            <a:endParaRPr lang="en-GB" sz="280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8BB091F-B849-9B82-7447-7C578B9BE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2930" y="1946482"/>
            <a:ext cx="4309308" cy="67717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83FDA02-4104-CC31-63EF-4F380B130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0621" y="3412246"/>
            <a:ext cx="3713926" cy="5235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FAE59-55E8-21A8-430E-471C9FB3EFD5}"/>
              </a:ext>
            </a:extLst>
          </p:cNvPr>
          <p:cNvSpPr txBox="1"/>
          <p:nvPr/>
        </p:nvSpPr>
        <p:spPr>
          <a:xfrm>
            <a:off x="370800" y="1258817"/>
            <a:ext cx="58136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For a d-dimensional state    ,  </a:t>
            </a:r>
            <a:endParaRPr lang="en-GB" sz="210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03AB92E-A861-F05C-E2B8-7CB786311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9472" y="1350412"/>
            <a:ext cx="181129" cy="24150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1B71466-0CB8-C2FC-BF25-C4A24972BE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4508" y="4142222"/>
            <a:ext cx="1695645" cy="3082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DE40FA-39A3-F502-218D-5C3D40EBD1AA}"/>
              </a:ext>
            </a:extLst>
          </p:cNvPr>
          <p:cNvSpPr txBox="1"/>
          <p:nvPr/>
        </p:nvSpPr>
        <p:spPr>
          <a:xfrm>
            <a:off x="2689746" y="4111705"/>
            <a:ext cx="470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- The sum over the d </a:t>
            </a:r>
            <a:r>
              <a:rPr lang="en-US" sz="1800" b="1"/>
              <a:t>largest</a:t>
            </a:r>
            <a:r>
              <a:rPr lang="en-US" sz="1800"/>
              <a:t> eigenvalues of  </a:t>
            </a:r>
            <a:endParaRPr lang="en-GB" sz="180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2C16D4A-E30B-635B-A64A-3B3050F3B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83458" y="4207663"/>
            <a:ext cx="713529" cy="2436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0F08CC1-7EC3-D8AC-8EC3-F144897C0832}"/>
              </a:ext>
            </a:extLst>
          </p:cNvPr>
          <p:cNvSpPr txBox="1"/>
          <p:nvPr/>
        </p:nvSpPr>
        <p:spPr>
          <a:xfrm>
            <a:off x="370800" y="2820838"/>
            <a:ext cx="23118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Where</a:t>
            </a:r>
            <a:endParaRPr lang="en-GB" sz="2100"/>
          </a:p>
        </p:txBody>
      </p:sp>
    </p:spTree>
    <p:extLst>
      <p:ext uri="{BB962C8B-B14F-4D97-AF65-F5344CB8AC3E}">
        <p14:creationId xmlns:p14="http://schemas.microsoft.com/office/powerpoint/2010/main" val="237200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14AC-12BE-3DD0-0F9C-9CCBC869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Sketch</a:t>
            </a:r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CB769D-F2F6-4D49-3F84-7244E703D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194" y="1123950"/>
            <a:ext cx="3030143" cy="404019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D078CE-FD2A-247E-2379-FC9E9E08B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00" y="1810146"/>
            <a:ext cx="4006512" cy="4040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7525CDC-CE93-8B47-4456-68810C217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800" y="2325528"/>
            <a:ext cx="4006512" cy="404018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023FE299-374C-3791-6F16-04DB06912445}"/>
              </a:ext>
            </a:extLst>
          </p:cNvPr>
          <p:cNvSpPr/>
          <p:nvPr/>
        </p:nvSpPr>
        <p:spPr>
          <a:xfrm rot="5400000">
            <a:off x="2320235" y="1764805"/>
            <a:ext cx="192596" cy="1959618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CDB5E9-B547-0D36-43E6-C3B53104D203}"/>
              </a:ext>
            </a:extLst>
          </p:cNvPr>
          <p:cNvSpPr txBox="1"/>
          <p:nvPr/>
        </p:nvSpPr>
        <p:spPr>
          <a:xfrm>
            <a:off x="1623060" y="2871311"/>
            <a:ext cx="2948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- dimensional projector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4FC5E8E-952C-A77C-DFA6-75EE8BAB66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2918" y="2930732"/>
            <a:ext cx="230852" cy="16489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E972F1E-3CC5-A3B8-0D42-C64604AFED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5791" y="2877123"/>
            <a:ext cx="2152256" cy="43700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0FAA695-ED8A-530A-2129-258A0FEAB8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15109" y="1024732"/>
            <a:ext cx="914400" cy="2286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74D9231-BF40-C8B9-AB49-067E2DC4F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76257" y="896541"/>
            <a:ext cx="1638300" cy="5143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A4FC07F-8E88-8CC6-DB58-B367FFA5F831}"/>
              </a:ext>
            </a:extLst>
          </p:cNvPr>
          <p:cNvSpPr txBox="1"/>
          <p:nvPr/>
        </p:nvSpPr>
        <p:spPr>
          <a:xfrm>
            <a:off x="6298366" y="589469"/>
            <a:ext cx="30334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Arbitrary       rank projector 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1D869F0-AD28-4CAE-C79D-987D84A3BA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5879" y="660906"/>
            <a:ext cx="200025" cy="14287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AD53186-990C-93DC-AB9A-3CFEB83681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37987" y="1662113"/>
            <a:ext cx="3086100" cy="2286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7360DF77-7B22-66C0-7E85-4270FF4FB3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2194" y="3461706"/>
            <a:ext cx="2152255" cy="43700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2A9BC54-269B-0566-81C2-1E42C26CCD1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676679" y="3497061"/>
            <a:ext cx="366296" cy="1831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C7208E1-7AE4-471D-144E-0D09F603F075}"/>
              </a:ext>
            </a:extLst>
          </p:cNvPr>
          <p:cNvSpPr txBox="1"/>
          <p:nvPr/>
        </p:nvSpPr>
        <p:spPr>
          <a:xfrm>
            <a:off x="3135205" y="3269047"/>
            <a:ext cx="51736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This is maximised by projecting on the       largest eigenvalues. </a:t>
            </a:r>
          </a:p>
          <a:p>
            <a:endParaRPr lang="en-GB"/>
          </a:p>
          <a:p>
            <a:r>
              <a:rPr lang="en-GB"/>
              <a:t>This is captured by the KY-Fan norm. 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315E2C10-8238-B42B-A548-4CA47824C2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3749" y="3340484"/>
            <a:ext cx="20002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/>
      <p:bldP spid="14" grpId="1"/>
      <p:bldP spid="25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566D-5BD7-765B-2A1A-640FF98B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Takeaways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865E-8766-12B6-A8C0-0C52A53E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concentration for two qubits: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all           , one can always find a     such that</a:t>
            </a:r>
          </a:p>
          <a:p>
            <a:endParaRPr lang="en-US" dirty="0"/>
          </a:p>
          <a:p>
            <a:r>
              <a:rPr lang="en-US" dirty="0"/>
              <a:t>Concentration is bounded by initial resource content:   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D15697-FF9C-EE0C-E62A-242F42198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484" y="2607386"/>
            <a:ext cx="696342" cy="21052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F88568B-6974-2890-2533-39FFE9116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9497" y="2607386"/>
            <a:ext cx="158927" cy="2119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4DA68F2-344B-0808-C5F1-CE742544C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5465" y="2583705"/>
            <a:ext cx="1932997" cy="45948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B9D33C4-3E16-F472-90B1-3F9192AF03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3612" y="1863364"/>
            <a:ext cx="4556774" cy="39871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B5B2CF-1ECB-B204-C2FC-740DAADF18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30118" y="3962552"/>
            <a:ext cx="2483763" cy="48341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9B146C-B745-8E7E-EB54-05177225C01B}"/>
              </a:ext>
            </a:extLst>
          </p:cNvPr>
          <p:cNvCxnSpPr/>
          <p:nvPr/>
        </p:nvCxnSpPr>
        <p:spPr>
          <a:xfrm>
            <a:off x="4448266" y="2342197"/>
            <a:ext cx="0" cy="51816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F5D03769-D54C-6F32-DD90-09F2611A89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93612" y="2937642"/>
            <a:ext cx="4309308" cy="67717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1C0061-C38B-BF4C-53EB-5D7D31F7BB54}"/>
              </a:ext>
            </a:extLst>
          </p:cNvPr>
          <p:cNvCxnSpPr>
            <a:cxnSpLocks/>
          </p:cNvCxnSpPr>
          <p:nvPr/>
        </p:nvCxnSpPr>
        <p:spPr>
          <a:xfrm flipH="1">
            <a:off x="4448266" y="1012371"/>
            <a:ext cx="989148" cy="46842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E4F68E-2A16-3138-D787-32F0F6B45191}"/>
              </a:ext>
            </a:extLst>
          </p:cNvPr>
          <p:cNvSpPr txBox="1"/>
          <p:nvPr/>
        </p:nvSpPr>
        <p:spPr>
          <a:xfrm>
            <a:off x="4571999" y="530417"/>
            <a:ext cx="3520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This is true for all resource measures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7428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0368D-8A0F-D881-2087-F6A39C05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5038-CCA1-5299-3719-B5F17A3E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074664"/>
            <a:ext cx="8402400" cy="994172"/>
          </a:xfrm>
        </p:spPr>
        <p:txBody>
          <a:bodyPr/>
          <a:lstStyle/>
          <a:p>
            <a:r>
              <a:rPr lang="en-US" sz="3200"/>
              <a:t>A notion of “Bound” Informational </a:t>
            </a:r>
            <a:br>
              <a:rPr lang="en-US" sz="3200"/>
            </a:br>
            <a:r>
              <a:rPr lang="en-US" sz="3200"/>
              <a:t>Non-equilibrium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70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5A849A-8996-C503-A45F-5B528554589A}"/>
              </a:ext>
            </a:extLst>
          </p:cNvPr>
          <p:cNvSpPr txBox="1"/>
          <p:nvPr/>
        </p:nvSpPr>
        <p:spPr>
          <a:xfrm>
            <a:off x="370800" y="1399669"/>
            <a:ext cx="628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If                                         , then                            .  </a:t>
            </a:r>
            <a:endParaRPr lang="en-GB" sz="21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A03B8-D538-68E1-B3F3-6B5E9098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 notion of “Bound” Informational Non-equilibrium </a:t>
            </a:r>
            <a:endParaRPr lang="en-GB" sz="240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73D39B7-DDB8-6E79-686A-D9A0C3CF3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3397" y="2479882"/>
            <a:ext cx="4309308" cy="67717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F4D181-9F2B-AA79-1F75-A18E89A78218}"/>
              </a:ext>
            </a:extLst>
          </p:cNvPr>
          <p:cNvCxnSpPr/>
          <p:nvPr/>
        </p:nvCxnSpPr>
        <p:spPr>
          <a:xfrm>
            <a:off x="5218051" y="2005967"/>
            <a:ext cx="0" cy="47391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72F7C4-EF2E-C274-5D87-57D3A9CD68A6}"/>
              </a:ext>
            </a:extLst>
          </p:cNvPr>
          <p:cNvSpPr txBox="1"/>
          <p:nvPr/>
        </p:nvSpPr>
        <p:spPr>
          <a:xfrm>
            <a:off x="516467" y="2218306"/>
            <a:ext cx="8256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If     is not a pure state, and not the maximally mixed state, but the above is satisfied, then, </a:t>
            </a:r>
          </a:p>
          <a:p>
            <a:pPr algn="ctr"/>
            <a:endParaRPr lang="en-US" sz="1800"/>
          </a:p>
          <a:p>
            <a:pPr algn="ctr"/>
            <a:r>
              <a:rPr lang="en-US" sz="1800"/>
              <a:t> is resourceful but that resource </a:t>
            </a:r>
            <a:r>
              <a:rPr lang="en-US" sz="1800" b="1"/>
              <a:t>cannot</a:t>
            </a:r>
            <a:r>
              <a:rPr lang="en-US" sz="1800"/>
              <a:t> be concentrated. 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AC01FF6-B033-0708-2E95-3C44E3FFB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472" y="2316710"/>
            <a:ext cx="146227" cy="19497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AC4E62C-80B7-DDE1-19D1-67AE24A82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993" y="3119985"/>
            <a:ext cx="146227" cy="1949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DA68C1-550B-4044-CD84-70F6F9858756}"/>
              </a:ext>
            </a:extLst>
          </p:cNvPr>
          <p:cNvSpPr txBox="1"/>
          <p:nvPr/>
        </p:nvSpPr>
        <p:spPr>
          <a:xfrm>
            <a:off x="491381" y="3821774"/>
            <a:ext cx="934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We coin the term </a:t>
            </a:r>
            <a:r>
              <a:rPr lang="en-US" sz="1800" i="1"/>
              <a:t>bound informational non-equilibrium </a:t>
            </a:r>
            <a:r>
              <a:rPr lang="en-US" sz="1800"/>
              <a:t>to describe such states </a:t>
            </a:r>
            <a:endParaRPr lang="en-GB" sz="18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EC414A-20D5-BA4E-17EA-7684E7004C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2801" y="1471026"/>
            <a:ext cx="1977562" cy="4551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46A254E-DE53-6B23-190F-E2FD38FB9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090" y="1448062"/>
            <a:ext cx="2956930" cy="3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CAD4A-FC94-2E93-6E6F-90F64B3E0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CC1B-4D62-18EF-5443-F95F32EC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 notion of “Bound” Informational Non-equilibrium </a:t>
            </a:r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692FA9-3B60-B77D-2DAD-11009BC3ADCB}"/>
                  </a:ext>
                </a:extLst>
              </p:cNvPr>
              <p:cNvSpPr txBox="1"/>
              <p:nvPr/>
            </p:nvSpPr>
            <p:spPr>
              <a:xfrm>
                <a:off x="370800" y="1268016"/>
                <a:ext cx="80112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800"/>
                  <a:t>All non-pure, not maximally mixed qubits have bound-informational non-equilibrium.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180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800"/>
                  <a:t>All states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800"/>
                  <a:t>-fold degeneracy in their eigen-spectrum have bound informational non-equilibrium</a:t>
                </a:r>
                <a:endParaRPr lang="en-GB" sz="1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692FA9-3B60-B77D-2DAD-11009BC3A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" y="1268016"/>
                <a:ext cx="8011200" cy="1477328"/>
              </a:xfrm>
              <a:prstGeom prst="rect">
                <a:avLst/>
              </a:prstGeom>
              <a:blipFill>
                <a:blip r:embed="rId2"/>
                <a:stretch>
                  <a:fillRect l="-533" t="-2066" r="-1370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00F70D68-EF7A-4C98-FCA4-95A957FB8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400" y="3928101"/>
            <a:ext cx="1036031" cy="2210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AE8CB65-64F1-7DE4-B368-749F841D1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3838" y="3071151"/>
            <a:ext cx="3536323" cy="2900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611ACC-39BD-F037-A88B-2C512A631177}"/>
              </a:ext>
            </a:extLst>
          </p:cNvPr>
          <p:cNvSpPr txBox="1"/>
          <p:nvPr/>
        </p:nvSpPr>
        <p:spPr>
          <a:xfrm>
            <a:off x="1930400" y="3892417"/>
            <a:ext cx="1651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Some pure state </a:t>
            </a:r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6340F2-71D5-5159-ED4D-DDED5BB4FCCB}"/>
              </a:ext>
            </a:extLst>
          </p:cNvPr>
          <p:cNvCxnSpPr>
            <a:cxnSpLocks/>
          </p:cNvCxnSpPr>
          <p:nvPr/>
        </p:nvCxnSpPr>
        <p:spPr>
          <a:xfrm flipV="1">
            <a:off x="2755900" y="3393995"/>
            <a:ext cx="385233" cy="488817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332593-508F-8BC1-1326-9732A1D78B64}"/>
              </a:ext>
            </a:extLst>
          </p:cNvPr>
          <p:cNvCxnSpPr>
            <a:cxnSpLocks/>
          </p:cNvCxnSpPr>
          <p:nvPr/>
        </p:nvCxnSpPr>
        <p:spPr>
          <a:xfrm flipH="1" flipV="1">
            <a:off x="3526366" y="3416114"/>
            <a:ext cx="431801" cy="45937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0EA96A8A-4119-9C9A-9F9C-0D2BC38D1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5357" y="3739516"/>
            <a:ext cx="6231017" cy="2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4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F4E67-5C07-A44B-E496-138585DCF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6784-5E14-DC5F-E1DA-BC46697F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 notion of “Bound” Informational Non-equilibrium </a:t>
            </a:r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DACC81-01FE-E93D-EB7D-2843E2449592}"/>
                  </a:ext>
                </a:extLst>
              </p:cNvPr>
              <p:cNvSpPr txBox="1"/>
              <p:nvPr/>
            </p:nvSpPr>
            <p:spPr>
              <a:xfrm>
                <a:off x="370800" y="1268016"/>
                <a:ext cx="80112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800"/>
                  <a:t>All non-pure, not maximally mixed, qubits have bound-informational non-equilibrium.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180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800"/>
                  <a:t>All states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800"/>
                  <a:t>-fold degeneracy in their eigen-spectrum have bound informational non-equilibrium</a:t>
                </a:r>
                <a:endParaRPr lang="en-GB" sz="1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DACC81-01FE-E93D-EB7D-2843E2449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" y="1268016"/>
                <a:ext cx="8011200" cy="1477328"/>
              </a:xfrm>
              <a:prstGeom prst="rect">
                <a:avLst/>
              </a:prstGeom>
              <a:blipFill>
                <a:blip r:embed="rId2"/>
                <a:stretch>
                  <a:fillRect l="-533" t="-2066" r="-1370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BB398676-8B26-A61E-0D21-E72CB7E4C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0474" y="2941592"/>
            <a:ext cx="2926192" cy="373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30C67-A4A7-B0E4-B81B-5F71F3F91C60}"/>
              </a:ext>
            </a:extLst>
          </p:cNvPr>
          <p:cNvSpPr txBox="1"/>
          <p:nvPr/>
        </p:nvSpPr>
        <p:spPr>
          <a:xfrm>
            <a:off x="949108" y="4063661"/>
            <a:ext cx="6850187" cy="584775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Dephasing channels acting on pure states produce states with bound informational non-equilibrium  </a:t>
            </a:r>
            <a:endParaRPr lang="en-GB" sz="16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1A3AB58-B4E2-B343-5A8D-3FA5C5E26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2391" y="3518296"/>
            <a:ext cx="4162017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20D4-6143-D2CE-3213-F57EF609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resource?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66091-B8F8-06F7-16B5-51419B00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520541"/>
          </a:xfrm>
        </p:spPr>
        <p:txBody>
          <a:bodyPr/>
          <a:lstStyle/>
          <a:p>
            <a:r>
              <a:rPr lang="en-US"/>
              <a:t>Property of a quantum object that is </a:t>
            </a:r>
            <a:r>
              <a:rPr lang="en-US" b="1"/>
              <a:t>useful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pPr marL="342900" lvl="1" indent="0">
              <a:buNone/>
            </a:pPr>
            <a:r>
              <a:rPr lang="en-US"/>
              <a:t> 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EF355-A5A3-E346-D21C-7D6587EB0776}"/>
              </a:ext>
            </a:extLst>
          </p:cNvPr>
          <p:cNvSpPr txBox="1"/>
          <p:nvPr/>
        </p:nvSpPr>
        <p:spPr>
          <a:xfrm>
            <a:off x="457200" y="2165242"/>
            <a:ext cx="713047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	 Resource of object </a:t>
            </a:r>
            <a:r>
              <a:rPr lang="en-US" sz="2400" b="1"/>
              <a:t>A</a:t>
            </a:r>
            <a:r>
              <a:rPr lang="en-US" sz="2400"/>
              <a:t>  &gt; Resource of object </a:t>
            </a:r>
            <a:r>
              <a:rPr lang="en-US" sz="2400" b="1"/>
              <a:t>B</a:t>
            </a:r>
          </a:p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6C66C-7AF5-6979-D9C9-FEAD2E23E6D3}"/>
              </a:ext>
            </a:extLst>
          </p:cNvPr>
          <p:cNvSpPr txBox="1"/>
          <p:nvPr/>
        </p:nvSpPr>
        <p:spPr>
          <a:xfrm>
            <a:off x="861060" y="3545788"/>
            <a:ext cx="767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objects </a:t>
            </a:r>
            <a:r>
              <a:rPr lang="en-US" sz="2400" b="1"/>
              <a:t>A</a:t>
            </a:r>
            <a:r>
              <a:rPr lang="en-US" sz="2400"/>
              <a:t>’s performance &gt; object’s </a:t>
            </a:r>
            <a:r>
              <a:rPr lang="en-US" sz="2400" b="1"/>
              <a:t>B</a:t>
            </a:r>
            <a:r>
              <a:rPr lang="en-US" sz="2400"/>
              <a:t>’s Performance  </a:t>
            </a:r>
            <a:endParaRPr lang="en-GB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48E87-4031-86A6-A925-E7AD102BE043}"/>
              </a:ext>
            </a:extLst>
          </p:cNvPr>
          <p:cNvSpPr txBox="1"/>
          <p:nvPr/>
        </p:nvSpPr>
        <p:spPr>
          <a:xfrm>
            <a:off x="3573780" y="4072720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some task</a:t>
            </a:r>
            <a:endParaRPr lang="en-GB" sz="24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0844EA-DA71-3AE8-D7FD-B75724157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891943" y="2977493"/>
            <a:ext cx="983752" cy="2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50C25-FE66-4D76-9380-89DDA63C1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93D6-9AB2-7506-C43F-3D25917C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 notion of “Bound” Informational Non-equilibrium </a:t>
            </a:r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78564E-42EE-7468-A9C7-E298B749769D}"/>
                  </a:ext>
                </a:extLst>
              </p:cNvPr>
              <p:cNvSpPr txBox="1"/>
              <p:nvPr/>
            </p:nvSpPr>
            <p:spPr>
              <a:xfrm>
                <a:off x="370800" y="1268016"/>
                <a:ext cx="80112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800"/>
                  <a:t>All non-pure, not maximally mixed, qubits have bound-informational non-equilibrium.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180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800"/>
                  <a:t>All states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800"/>
                  <a:t>-fold degeneracy in their eigen-spectrum have bound informational non-equilibrium</a:t>
                </a:r>
                <a:endParaRPr lang="en-GB" sz="1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78564E-42EE-7468-A9C7-E298B7497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" y="1268016"/>
                <a:ext cx="8011200" cy="1477328"/>
              </a:xfrm>
              <a:prstGeom prst="rect">
                <a:avLst/>
              </a:prstGeom>
              <a:blipFill>
                <a:blip r:embed="rId2"/>
                <a:stretch>
                  <a:fillRect l="-533" t="-2066" r="-1370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08BA5BD-76DB-2231-BECE-AB5EC97A34E7}"/>
              </a:ext>
            </a:extLst>
          </p:cNvPr>
          <p:cNvSpPr txBox="1"/>
          <p:nvPr/>
        </p:nvSpPr>
        <p:spPr>
          <a:xfrm>
            <a:off x="890250" y="3399060"/>
            <a:ext cx="7363500" cy="738664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tx2"/>
                </a:solidFill>
              </a:rPr>
              <a:t>Open question</a:t>
            </a:r>
            <a:r>
              <a:rPr lang="en-US" sz="2100"/>
              <a:t>: do there exists other states that have bound informational non-equilibrium? </a:t>
            </a:r>
            <a:endParaRPr lang="en-GB" sz="2100"/>
          </a:p>
        </p:txBody>
      </p:sp>
    </p:spTree>
    <p:extLst>
      <p:ext uri="{BB962C8B-B14F-4D97-AF65-F5344CB8AC3E}">
        <p14:creationId xmlns:p14="http://schemas.microsoft.com/office/powerpoint/2010/main" val="3890442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DC2E3-6354-8CD9-400D-F52805515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BF3E-A249-B9BD-6529-4E179773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074664"/>
            <a:ext cx="8402400" cy="994172"/>
          </a:xfrm>
        </p:spPr>
        <p:txBody>
          <a:bodyPr/>
          <a:lstStyle/>
          <a:p>
            <a:r>
              <a:rPr lang="en-GB"/>
              <a:t>Qutrit Example</a:t>
            </a:r>
          </a:p>
        </p:txBody>
      </p:sp>
    </p:spTree>
    <p:extLst>
      <p:ext uri="{BB962C8B-B14F-4D97-AF65-F5344CB8AC3E}">
        <p14:creationId xmlns:p14="http://schemas.microsoft.com/office/powerpoint/2010/main" val="3820259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DFE6-56DA-48AD-B8D7-0CAFED71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Qutrits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274FCB9-88A8-4784-8B8A-ADC8383CD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3099" y="1368704"/>
            <a:ext cx="2045856" cy="3038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765E672-D148-EC2D-46C0-CEB708FC2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293753" y="1697013"/>
            <a:ext cx="3703320" cy="32404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BA3B1FA-AB6A-A8CF-E177-C12E4A3D9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2173" y="2345669"/>
            <a:ext cx="1434795" cy="30383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AA24C71-16D8-31E9-4339-180677439A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47159" y="2286270"/>
            <a:ext cx="3477270" cy="3544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9792306-8EE1-E26C-9EB1-347696EDC7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133" y="2407079"/>
            <a:ext cx="658684" cy="1646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3EC3B6-142E-043D-5732-EB5E24000D7F}"/>
              </a:ext>
            </a:extLst>
          </p:cNvPr>
          <p:cNvSpPr txBox="1"/>
          <p:nvPr/>
        </p:nvSpPr>
        <p:spPr>
          <a:xfrm>
            <a:off x="-4293753" y="-770958"/>
            <a:ext cx="231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As                        </a:t>
            </a:r>
            <a:endParaRPr lang="en-GB" sz="180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2BF48D8-61F8-D656-BEF2-860EF093F3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73300" y="3078688"/>
            <a:ext cx="3612494" cy="46768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CCF0CEC-2732-5A4E-548A-04961E60C9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572658" y="-1975566"/>
            <a:ext cx="658684" cy="1646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1681604-F489-455C-B2D8-963C3893B4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19570" y="4014066"/>
            <a:ext cx="4309308" cy="67717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E2021C-1B07-A14A-73C2-DAF33FB66AEE}"/>
              </a:ext>
            </a:extLst>
          </p:cNvPr>
          <p:cNvCxnSpPr/>
          <p:nvPr/>
        </p:nvCxnSpPr>
        <p:spPr>
          <a:xfrm>
            <a:off x="4292399" y="3546377"/>
            <a:ext cx="0" cy="47391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F7D6B6-AEE0-8E97-DBBB-3D26BE47FB76}"/>
              </a:ext>
            </a:extLst>
          </p:cNvPr>
          <p:cNvSpPr txBox="1"/>
          <p:nvPr/>
        </p:nvSpPr>
        <p:spPr>
          <a:xfrm>
            <a:off x="228600" y="3841650"/>
            <a:ext cx="8686800" cy="646331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optimal amount of informational non-equilibrium that be concentrated given two qutrits is always given by the above equation </a:t>
            </a:r>
            <a:endParaRPr lang="en-GB" sz="18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2EAEA7E-95D3-5B0D-935D-92C9743555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5133" y="1358603"/>
            <a:ext cx="4626585" cy="32404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B4DBC25-F42E-1313-406C-768EA8974E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133" y="3173955"/>
            <a:ext cx="658684" cy="16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51EB7F-9287-DD86-A3F3-65FE79139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BF08-0669-D191-F59F-1E066199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Qutrits</a:t>
            </a:r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F23F2-2D1F-34F6-EAED-EF6738BB4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347" y="1387950"/>
            <a:ext cx="2447600" cy="303840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B49EB9E-6B8F-8846-165B-C386F5E48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110" y="1387950"/>
            <a:ext cx="2045856" cy="3038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81ACCB-0EE9-2F6A-B777-9F4CB07F3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347" y="2167896"/>
            <a:ext cx="3703320" cy="32404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176CE7-1FF3-897A-10FE-881F22AA3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97144" y="2938574"/>
            <a:ext cx="1434795" cy="30383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1534C78-63E8-86B5-BCEB-4153C326F1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98664" y="2167896"/>
            <a:ext cx="3477270" cy="3544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D0B05D7-6E8E-3990-29A5-E9CEAF1D30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06823" y="2282139"/>
            <a:ext cx="658684" cy="1646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DB8383-4664-1D93-D0B4-9D6660C7D087}"/>
              </a:ext>
            </a:extLst>
          </p:cNvPr>
          <p:cNvSpPr txBox="1"/>
          <p:nvPr/>
        </p:nvSpPr>
        <p:spPr>
          <a:xfrm>
            <a:off x="1315254" y="2919247"/>
            <a:ext cx="231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As                        </a:t>
            </a:r>
            <a:endParaRPr lang="en-GB" sz="180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CA5F4BF-8D11-7A0F-ADD7-21754A6F04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73667" y="2896801"/>
            <a:ext cx="3612494" cy="46768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2FC59FC-0E69-D352-D4D2-E109A2A8F7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3461" y="3021578"/>
            <a:ext cx="658684" cy="1646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1EF3D2D-AEC6-1FC5-C9F8-E411F24A24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4494" y="3916161"/>
            <a:ext cx="4309308" cy="67717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029AE3-8BEE-D892-03D9-6578F45E2D1E}"/>
              </a:ext>
            </a:extLst>
          </p:cNvPr>
          <p:cNvCxnSpPr/>
          <p:nvPr/>
        </p:nvCxnSpPr>
        <p:spPr>
          <a:xfrm>
            <a:off x="5292399" y="3364490"/>
            <a:ext cx="0" cy="47391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0CBDB7-33E8-AECE-CF1E-C762AF987A30}"/>
              </a:ext>
            </a:extLst>
          </p:cNvPr>
          <p:cNvSpPr txBox="1"/>
          <p:nvPr/>
        </p:nvSpPr>
        <p:spPr>
          <a:xfrm>
            <a:off x="277548" y="3710811"/>
            <a:ext cx="8686800" cy="646331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The optimal amount of informational non-equilibrium that be concentrated* given two qutrits is always given by the above equation </a:t>
            </a:r>
            <a:endParaRPr lang="en-GB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A92C1-00CA-120E-2D92-311E26744AF7}"/>
              </a:ext>
            </a:extLst>
          </p:cNvPr>
          <p:cNvSpPr txBox="1"/>
          <p:nvPr/>
        </p:nvSpPr>
        <p:spPr>
          <a:xfrm>
            <a:off x="2840275" y="4613324"/>
            <a:ext cx="7218947" cy="30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*with respect to the chosen resource measure</a:t>
            </a:r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295A91A-6C44-CE40-245D-F0FDEF76FBFC}"/>
              </a:ext>
            </a:extLst>
          </p:cNvPr>
          <p:cNvSpPr/>
          <p:nvPr/>
        </p:nvSpPr>
        <p:spPr>
          <a:xfrm rot="5400000">
            <a:off x="2767480" y="1922741"/>
            <a:ext cx="257851" cy="1573188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018264-CE70-BF00-65D1-F5B140A25983}"/>
              </a:ext>
            </a:extLst>
          </p:cNvPr>
          <p:cNvSpPr txBox="1"/>
          <p:nvPr/>
        </p:nvSpPr>
        <p:spPr>
          <a:xfrm>
            <a:off x="1682750" y="2838258"/>
            <a:ext cx="5645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Always the max three eigenvalues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10" grpId="0"/>
      <p:bldP spid="8" grpId="0" animBg="1"/>
      <p:bldP spid="8" grpId="1" animBg="1"/>
      <p:bldP spid="12" grpId="0"/>
      <p:bldP spid="1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39F1F4-6DDF-9B1F-1495-31104C4EA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3F9C-5DCE-2D2D-B2E7-B98F6FB2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Qutrits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4ED5A90-4830-5BDB-D26A-0BD90BD62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052" y="537085"/>
            <a:ext cx="3612494" cy="46768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DA89A8C-8951-C4BC-1BA7-31FE0AEA3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0923" y="1389969"/>
            <a:ext cx="4034543" cy="282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5644AC-D690-6AD1-D77C-5E5863FA43AB}"/>
              </a:ext>
            </a:extLst>
          </p:cNvPr>
          <p:cNvSpPr txBox="1"/>
          <p:nvPr/>
        </p:nvSpPr>
        <p:spPr>
          <a:xfrm>
            <a:off x="552450" y="1356601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Let</a:t>
            </a:r>
            <a:endParaRPr lang="en-GB" sz="200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D2653B9-832F-D954-A93D-EFBD74012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6330" y="2266657"/>
            <a:ext cx="923871" cy="20530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0633C3A-7C97-26B8-7BB9-39416263F5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755" y="2216619"/>
            <a:ext cx="3444593" cy="3373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92C311-A14C-CAFF-19B5-CD44369D289B}"/>
              </a:ext>
            </a:extLst>
          </p:cNvPr>
          <p:cNvSpPr txBox="1"/>
          <p:nvPr/>
        </p:nvSpPr>
        <p:spPr>
          <a:xfrm>
            <a:off x="4454780" y="2184644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(applied on                )</a:t>
            </a:r>
            <a:endParaRPr lang="en-GB" sz="180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48533B-30B4-8ABE-5F68-CB99C827D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755" y="2215312"/>
            <a:ext cx="3444593" cy="33735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66E7D1C-2279-B500-81BA-50F419382C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3618" y="2216619"/>
            <a:ext cx="3199518" cy="30797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4B80D2C-D832-758C-B039-73A58F613A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34934" y="2288272"/>
            <a:ext cx="658684" cy="16467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143B509-3D92-3587-E6E7-862F4F241DE3}"/>
              </a:ext>
            </a:extLst>
          </p:cNvPr>
          <p:cNvSpPr txBox="1"/>
          <p:nvPr/>
        </p:nvSpPr>
        <p:spPr>
          <a:xfrm>
            <a:off x="501941" y="3140322"/>
            <a:ext cx="8271259" cy="646331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The dynamics that optimally concentrate informational non-equilibrium* given two qutrits is independent of the eigenvalues of the state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17BE3-B3FF-29AF-0599-04E3848D3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48B0-736E-A62A-8877-D5F1EDAE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Qutrits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6C197C-275C-16C0-3BF8-BCDD36341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052" y="537085"/>
            <a:ext cx="3612494" cy="46768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A5769F7-E218-4BCE-30A2-370F210D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6330" y="1940085"/>
            <a:ext cx="923871" cy="20530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32B363A-8F61-0CD5-ADE4-DC6802E5B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755" y="1890047"/>
            <a:ext cx="3444593" cy="3373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692CF0F-49DA-AE62-CFE0-9A49EC541167}"/>
              </a:ext>
            </a:extLst>
          </p:cNvPr>
          <p:cNvSpPr txBox="1"/>
          <p:nvPr/>
        </p:nvSpPr>
        <p:spPr>
          <a:xfrm>
            <a:off x="4454780" y="1858072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(applied on                )</a:t>
            </a:r>
            <a:endParaRPr lang="en-GB" sz="180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317D5B55-291A-AA12-BA8B-A01F921943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755" y="1888740"/>
            <a:ext cx="3444593" cy="33735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F6CFF08-87EA-9809-CA2F-48987ADA3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93618" y="1890047"/>
            <a:ext cx="3199518" cy="30797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E11323D-4DAD-6CE4-F9E8-05090FADC6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34934" y="1961700"/>
            <a:ext cx="658684" cy="16467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AB614F4-C2C6-A244-E737-DDC23C103BD7}"/>
              </a:ext>
            </a:extLst>
          </p:cNvPr>
          <p:cNvSpPr txBox="1"/>
          <p:nvPr/>
        </p:nvSpPr>
        <p:spPr>
          <a:xfrm>
            <a:off x="501941" y="2813750"/>
            <a:ext cx="8271259" cy="646331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dynamics that optimally concentrate informational non-equilibrium given two qutrits is independent of the state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86EB-5175-5A38-4F61-2FE3C1F4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Qutrits </a:t>
            </a:r>
            <a:endParaRPr lang="en-GB"/>
          </a:p>
        </p:txBody>
      </p:sp>
      <p:pic>
        <p:nvPicPr>
          <p:cNvPr id="6" name="Content Placeholder 5" descr="A pyramid with numbers and a graph&#10;&#10;AI-generated content may be incorrect.">
            <a:extLst>
              <a:ext uri="{FF2B5EF4-FFF2-40B4-BE49-F238E27FC236}">
                <a16:creationId xmlns:a16="http://schemas.microsoft.com/office/drawing/2014/main" id="{7A99469A-7A4C-0884-7A49-7030E9EC0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43" y="1128588"/>
            <a:ext cx="3992019" cy="3689784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10DB3C-B4D1-4FFE-0299-DA5544F06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1745" y="509155"/>
            <a:ext cx="3713926" cy="523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77698C-DAFD-5C05-A699-E774403698C4}"/>
              </a:ext>
            </a:extLst>
          </p:cNvPr>
          <p:cNvSpPr txBox="1"/>
          <p:nvPr/>
        </p:nvSpPr>
        <p:spPr>
          <a:xfrm>
            <a:off x="6853187" y="386373"/>
            <a:ext cx="257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System A’s local change in resource </a:t>
            </a:r>
            <a:endParaRPr lang="en-GB" sz="18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56EDE2-8B62-F69F-75D4-930482BE888B}"/>
              </a:ext>
            </a:extLst>
          </p:cNvPr>
          <p:cNvCxnSpPr/>
          <p:nvPr/>
        </p:nvCxnSpPr>
        <p:spPr>
          <a:xfrm flipH="1">
            <a:off x="6390640" y="709538"/>
            <a:ext cx="39624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B0686695-6703-BB23-70D5-AFEE80BCB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91056" y="1451753"/>
            <a:ext cx="2253849" cy="21694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9D4A62-30B9-A454-D81D-2FA157EE4036}"/>
              </a:ext>
            </a:extLst>
          </p:cNvPr>
          <p:cNvCxnSpPr>
            <a:cxnSpLocks/>
          </p:cNvCxnSpPr>
          <p:nvPr/>
        </p:nvCxnSpPr>
        <p:spPr>
          <a:xfrm>
            <a:off x="7817980" y="1101526"/>
            <a:ext cx="0" cy="24467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712CDF-0F3F-2218-1A31-1EA8AD710CEE}"/>
              </a:ext>
            </a:extLst>
          </p:cNvPr>
          <p:cNvCxnSpPr>
            <a:cxnSpLocks/>
          </p:cNvCxnSpPr>
          <p:nvPr/>
        </p:nvCxnSpPr>
        <p:spPr>
          <a:xfrm>
            <a:off x="4490221" y="1560227"/>
            <a:ext cx="0" cy="18738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77BB75-9650-03AE-7800-6C47B24DA50A}"/>
              </a:ext>
            </a:extLst>
          </p:cNvPr>
          <p:cNvCxnSpPr>
            <a:cxnSpLocks/>
          </p:cNvCxnSpPr>
          <p:nvPr/>
        </p:nvCxnSpPr>
        <p:spPr>
          <a:xfrm flipH="1">
            <a:off x="3122250" y="3434080"/>
            <a:ext cx="1366278" cy="9202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8850D-01EE-8F3C-406C-8CF6BDF77693}"/>
              </a:ext>
            </a:extLst>
          </p:cNvPr>
          <p:cNvCxnSpPr>
            <a:cxnSpLocks/>
          </p:cNvCxnSpPr>
          <p:nvPr/>
        </p:nvCxnSpPr>
        <p:spPr>
          <a:xfrm flipH="1" flipV="1">
            <a:off x="4488528" y="3434080"/>
            <a:ext cx="1368213" cy="9202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CA477EE-235A-6284-95F9-0C899F295389}"/>
              </a:ext>
            </a:extLst>
          </p:cNvPr>
          <p:cNvSpPr txBox="1"/>
          <p:nvPr/>
        </p:nvSpPr>
        <p:spPr>
          <a:xfrm>
            <a:off x="671715" y="1887448"/>
            <a:ext cx="274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States with bound informational non-equilibrium </a:t>
            </a:r>
            <a:endParaRPr lang="en-GB" sz="18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622AC5-CE17-31C6-B4BA-341DA6984C45}"/>
              </a:ext>
            </a:extLst>
          </p:cNvPr>
          <p:cNvCxnSpPr/>
          <p:nvPr/>
        </p:nvCxnSpPr>
        <p:spPr>
          <a:xfrm>
            <a:off x="2950981" y="2497153"/>
            <a:ext cx="1472308" cy="31362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186510-B1C0-AB03-BC52-634D2CC64646}"/>
              </a:ext>
            </a:extLst>
          </p:cNvPr>
          <p:cNvSpPr txBox="1"/>
          <p:nvPr/>
        </p:nvSpPr>
        <p:spPr>
          <a:xfrm>
            <a:off x="236540" y="2417297"/>
            <a:ext cx="2531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Maximum Concentration for states where:  </a:t>
            </a:r>
            <a:endParaRPr lang="en-GB" sz="18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E281DE-9CF8-43C4-CE36-DFEEC716E97E}"/>
              </a:ext>
            </a:extLst>
          </p:cNvPr>
          <p:cNvCxnSpPr>
            <a:cxnSpLocks/>
          </p:cNvCxnSpPr>
          <p:nvPr/>
        </p:nvCxnSpPr>
        <p:spPr>
          <a:xfrm flipV="1">
            <a:off x="2528134" y="2969994"/>
            <a:ext cx="1218714" cy="3934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084319A0-3E88-4ECB-703C-C30883B16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1638" y="3405591"/>
            <a:ext cx="2248926" cy="4402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2AED16-4313-CD96-75C8-D4283C6EA363}"/>
              </a:ext>
            </a:extLst>
          </p:cNvPr>
          <p:cNvCxnSpPr>
            <a:cxnSpLocks/>
          </p:cNvCxnSpPr>
          <p:nvPr/>
        </p:nvCxnSpPr>
        <p:spPr>
          <a:xfrm flipH="1">
            <a:off x="3779520" y="1560227"/>
            <a:ext cx="701040" cy="140976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7C3993-85C2-3C0E-15A7-4A3AE870839B}"/>
              </a:ext>
            </a:extLst>
          </p:cNvPr>
          <p:cNvCxnSpPr>
            <a:cxnSpLocks/>
          </p:cNvCxnSpPr>
          <p:nvPr/>
        </p:nvCxnSpPr>
        <p:spPr>
          <a:xfrm flipH="1" flipV="1">
            <a:off x="3779520" y="2969994"/>
            <a:ext cx="701040" cy="4640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E53B34-76E3-7FA4-73BC-D3F88C0D7440}"/>
              </a:ext>
            </a:extLst>
          </p:cNvPr>
          <p:cNvCxnSpPr>
            <a:cxnSpLocks/>
          </p:cNvCxnSpPr>
          <p:nvPr/>
        </p:nvCxnSpPr>
        <p:spPr>
          <a:xfrm>
            <a:off x="4480560" y="1560227"/>
            <a:ext cx="7968" cy="187891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9B03910-E98F-716C-9266-2CD222643688}"/>
              </a:ext>
            </a:extLst>
          </p:cNvPr>
          <p:cNvSpPr txBox="1"/>
          <p:nvPr/>
        </p:nvSpPr>
        <p:spPr>
          <a:xfrm>
            <a:off x="440831" y="1666760"/>
            <a:ext cx="351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Symmetric due to the ordering of the eigenvalues </a:t>
            </a:r>
            <a:endParaRPr lang="en-GB" sz="18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79FED7-5984-AB76-67E3-FF92A881C0CD}"/>
              </a:ext>
            </a:extLst>
          </p:cNvPr>
          <p:cNvCxnSpPr>
            <a:cxnSpLocks/>
          </p:cNvCxnSpPr>
          <p:nvPr/>
        </p:nvCxnSpPr>
        <p:spPr>
          <a:xfrm>
            <a:off x="3280833" y="2173506"/>
            <a:ext cx="673100" cy="24379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2" grpId="0"/>
      <p:bldP spid="22" grpId="1"/>
      <p:bldP spid="25" grpId="0"/>
      <p:bldP spid="23" grpId="0"/>
      <p:bldP spid="2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99D4C-90C6-F71C-EB9C-BAA05DC5D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triangle with a bar and a graph&#10;&#10;AI-generated content may be incorrect.">
            <a:extLst>
              <a:ext uri="{FF2B5EF4-FFF2-40B4-BE49-F238E27FC236}">
                <a16:creationId xmlns:a16="http://schemas.microsoft.com/office/drawing/2014/main" id="{53151A5C-DBF6-7466-CFC1-634E9331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02" y="1326508"/>
            <a:ext cx="4383734" cy="365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B4345C-C4EE-2E9F-8A8F-0D6CC942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Qutrits </a:t>
            </a:r>
            <a:endParaRPr lang="en-GB"/>
          </a:p>
        </p:txBody>
      </p:sp>
      <p:pic>
        <p:nvPicPr>
          <p:cNvPr id="6" name="Content Placeholder 5" descr="A pyramid with numbers and a graph&#10;&#10;AI-generated content may be incorrect.">
            <a:extLst>
              <a:ext uri="{FF2B5EF4-FFF2-40B4-BE49-F238E27FC236}">
                <a16:creationId xmlns:a16="http://schemas.microsoft.com/office/drawing/2014/main" id="{AE45D390-CB20-FBCB-0DD3-714B9A7D8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2" y="1614266"/>
            <a:ext cx="3267458" cy="3020079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FB8C36A-DA82-853B-C9E8-CE01B49E2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867" y="1223063"/>
            <a:ext cx="3093988" cy="43615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1BBD12-247B-817F-92BB-7AE768688537}"/>
              </a:ext>
            </a:extLst>
          </p:cNvPr>
          <p:cNvCxnSpPr/>
          <p:nvPr/>
        </p:nvCxnSpPr>
        <p:spPr>
          <a:xfrm>
            <a:off x="5909733" y="770930"/>
            <a:ext cx="0" cy="35349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C553C845-5494-ADEC-45CD-D68C2B4FC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4783" y="313121"/>
            <a:ext cx="3949900" cy="35349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F0399EB-950D-9F1C-CEAB-52E15E03FA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49295" y="1182915"/>
            <a:ext cx="1703464" cy="31379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91267BF-FFC3-2396-643A-B41E056EFBC5}"/>
              </a:ext>
            </a:extLst>
          </p:cNvPr>
          <p:cNvSpPr txBox="1"/>
          <p:nvPr/>
        </p:nvSpPr>
        <p:spPr>
          <a:xfrm>
            <a:off x="40600" y="2277950"/>
            <a:ext cx="138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Max change</a:t>
            </a:r>
            <a:endParaRPr lang="en-GB" sz="1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E2DE00-EF9E-5F1C-6298-CEA24488A8AE}"/>
              </a:ext>
            </a:extLst>
          </p:cNvPr>
          <p:cNvSpPr txBox="1"/>
          <p:nvPr/>
        </p:nvSpPr>
        <p:spPr>
          <a:xfrm>
            <a:off x="4240432" y="2277950"/>
            <a:ext cx="138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Zero change</a:t>
            </a:r>
            <a:endParaRPr lang="en-GB" sz="180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F7542E-CDC6-6204-7925-660E93F79616}"/>
              </a:ext>
            </a:extLst>
          </p:cNvPr>
          <p:cNvCxnSpPr/>
          <p:nvPr/>
        </p:nvCxnSpPr>
        <p:spPr>
          <a:xfrm>
            <a:off x="1134533" y="2838813"/>
            <a:ext cx="414867" cy="262467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F0C322-59F0-29DA-386A-053B0E6CE502}"/>
              </a:ext>
            </a:extLst>
          </p:cNvPr>
          <p:cNvCxnSpPr/>
          <p:nvPr/>
        </p:nvCxnSpPr>
        <p:spPr>
          <a:xfrm>
            <a:off x="5359400" y="2794000"/>
            <a:ext cx="414867" cy="262467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6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F5A5-1B56-5247-EF6C-C85399B0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Qutrits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913961-7859-184F-5B70-4D1E181A4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3624" y="2941333"/>
            <a:ext cx="4019550" cy="352425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A347FF-6095-35B4-5656-0EBF8101F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3624" y="3618537"/>
            <a:ext cx="4791075" cy="352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28D616-B19C-DBEC-CC2E-054E8037C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2967" y="1114205"/>
            <a:ext cx="1728789" cy="36761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19A2791-EDC1-DE69-07D5-81A064B8B9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2967" y="1997586"/>
            <a:ext cx="5381625" cy="3524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15A3476-407C-1DC8-A9D1-F1A269DBD8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967" y="1543306"/>
            <a:ext cx="4410075" cy="3524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A342E5F-1D30-4597-B3B9-7D1DCAC494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8736" y="1223174"/>
            <a:ext cx="366296" cy="18314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1BACE04-BCF7-FE13-EB27-DD914D60B9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8736" y="1647745"/>
            <a:ext cx="366296" cy="18314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9400117-C248-C468-0279-EC23A06C46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8736" y="2063242"/>
            <a:ext cx="366296" cy="18314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AAC3D47-8A3F-9702-94C7-F61686E96D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68160" y="2087190"/>
            <a:ext cx="2205040" cy="21595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C883A0D-5307-2768-7BC9-9804D3DC172D}"/>
              </a:ext>
            </a:extLst>
          </p:cNvPr>
          <p:cNvSpPr/>
          <p:nvPr/>
        </p:nvSpPr>
        <p:spPr>
          <a:xfrm>
            <a:off x="4939503" y="2842510"/>
            <a:ext cx="328614" cy="550069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38C01C-9728-A65E-2F6B-943574FAF096}"/>
              </a:ext>
            </a:extLst>
          </p:cNvPr>
          <p:cNvSpPr/>
          <p:nvPr/>
        </p:nvSpPr>
        <p:spPr>
          <a:xfrm>
            <a:off x="4939503" y="3519714"/>
            <a:ext cx="328614" cy="550069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97D5B070-7B12-29EC-A04C-3ED0C6B39CB2}"/>
              </a:ext>
            </a:extLst>
          </p:cNvPr>
          <p:cNvSpPr/>
          <p:nvPr/>
        </p:nvSpPr>
        <p:spPr>
          <a:xfrm rot="5400000">
            <a:off x="6342412" y="3457000"/>
            <a:ext cx="215958" cy="1348615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1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F021-C79E-5633-18B1-5C3EF6DF5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Qutrits </a:t>
            </a:r>
          </a:p>
        </p:txBody>
      </p:sp>
      <p:pic>
        <p:nvPicPr>
          <p:cNvPr id="7" name="Picture 6" descr="A black background with yellow rectangles&#10;&#10;AI-generated content may be incorrect.">
            <a:extLst>
              <a:ext uri="{FF2B5EF4-FFF2-40B4-BE49-F238E27FC236}">
                <a16:creationId xmlns:a16="http://schemas.microsoft.com/office/drawing/2014/main" id="{0754E0A9-61A5-28CE-4FC8-570F4275F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39" y="165970"/>
            <a:ext cx="4790960" cy="48115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BFECE19-D7BA-F807-6A19-88B66DD3A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7714" y="2827013"/>
            <a:ext cx="2271971" cy="29576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1EC91D-4C60-EB60-2311-8AF6D680C756}"/>
              </a:ext>
            </a:extLst>
          </p:cNvPr>
          <p:cNvCxnSpPr>
            <a:cxnSpLocks/>
          </p:cNvCxnSpPr>
          <p:nvPr/>
        </p:nvCxnSpPr>
        <p:spPr>
          <a:xfrm flipH="1">
            <a:off x="5746750" y="2974893"/>
            <a:ext cx="889000" cy="5493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A197D1-A615-EE0D-1173-B04602C95F23}"/>
              </a:ext>
            </a:extLst>
          </p:cNvPr>
          <p:cNvCxnSpPr>
            <a:cxnSpLocks/>
          </p:cNvCxnSpPr>
          <p:nvPr/>
        </p:nvCxnSpPr>
        <p:spPr>
          <a:xfrm flipH="1" flipV="1">
            <a:off x="5556250" y="1917700"/>
            <a:ext cx="1079500" cy="10571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8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C8D17D-5EC5-9CB9-1A4F-EDB2B3D26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8558-BC86-9205-5DC0-29B433BB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resource? </a:t>
            </a:r>
            <a:endParaRPr lang="en-GB"/>
          </a:p>
        </p:txBody>
      </p:sp>
      <p:pic>
        <p:nvPicPr>
          <p:cNvPr id="10" name="Content Placeholder 9" descr="A person standing in front of a car with his hands up&#10;&#10;AI-generated content may be incorrect.">
            <a:extLst>
              <a:ext uri="{FF2B5EF4-FFF2-40B4-BE49-F238E27FC236}">
                <a16:creationId xmlns:a16="http://schemas.microsoft.com/office/drawing/2014/main" id="{C6076260-22DA-8C88-38E4-CA774966F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1725728"/>
            <a:ext cx="3622548" cy="229664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5DAFEE-3E51-F3D3-1B95-4F9256F49F8E}"/>
              </a:ext>
            </a:extLst>
          </p:cNvPr>
          <p:cNvSpPr txBox="1"/>
          <p:nvPr/>
        </p:nvSpPr>
        <p:spPr>
          <a:xfrm>
            <a:off x="3421380" y="1325618"/>
            <a:ext cx="297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Resource Theory </a:t>
            </a:r>
            <a:endParaRPr lang="en-GB" sz="2000" b="1" u="sn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12580-02F3-C2F7-4A75-AEF8076567F8}"/>
              </a:ext>
            </a:extLst>
          </p:cNvPr>
          <p:cNvSpPr txBox="1"/>
          <p:nvPr/>
        </p:nvSpPr>
        <p:spPr>
          <a:xfrm>
            <a:off x="159873" y="1640470"/>
            <a:ext cx="20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Allowed Operations </a:t>
            </a:r>
            <a:endParaRPr lang="en-GB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608AA-2CFA-82A1-21A2-1850BFFFC42F}"/>
              </a:ext>
            </a:extLst>
          </p:cNvPr>
          <p:cNvSpPr txBox="1"/>
          <p:nvPr/>
        </p:nvSpPr>
        <p:spPr>
          <a:xfrm>
            <a:off x="205700" y="3118137"/>
            <a:ext cx="252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Free States </a:t>
            </a:r>
            <a:endParaRPr lang="en-GB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6B57FD-3FD8-1899-943F-75B6F15817BE}"/>
              </a:ext>
            </a:extLst>
          </p:cNvPr>
          <p:cNvSpPr txBox="1"/>
          <p:nvPr/>
        </p:nvSpPr>
        <p:spPr>
          <a:xfrm>
            <a:off x="6461760" y="1668126"/>
            <a:ext cx="2682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Resource Quantifiers </a:t>
            </a:r>
            <a:endParaRPr lang="en-GB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452C8C-2481-E4A8-CAFB-F3FBDD9BD2D3}"/>
              </a:ext>
            </a:extLst>
          </p:cNvPr>
          <p:cNvSpPr txBox="1"/>
          <p:nvPr/>
        </p:nvSpPr>
        <p:spPr>
          <a:xfrm>
            <a:off x="6304788" y="2825750"/>
            <a:ext cx="257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Operational Interpretations</a:t>
            </a:r>
            <a:endParaRPr lang="en-GB" sz="1600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0B974156-E76C-8422-A1EE-387B9406985A}"/>
              </a:ext>
            </a:extLst>
          </p:cNvPr>
          <p:cNvCxnSpPr>
            <a:cxnSpLocks/>
            <a:endCxn id="12" idx="3"/>
          </p:cNvCxnSpPr>
          <p:nvPr/>
        </p:nvCxnSpPr>
        <p:spPr>
          <a:xfrm rot="16200000" flipV="1">
            <a:off x="2126271" y="1891899"/>
            <a:ext cx="1462372" cy="1298068"/>
          </a:xfrm>
          <a:prstGeom prst="curvedConnector2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0BCC29F-F8FF-47D7-F2F5-96C1302C2369}"/>
              </a:ext>
            </a:extLst>
          </p:cNvPr>
          <p:cNvCxnSpPr>
            <a:cxnSpLocks/>
          </p:cNvCxnSpPr>
          <p:nvPr/>
        </p:nvCxnSpPr>
        <p:spPr>
          <a:xfrm rot="10800000">
            <a:off x="882652" y="3503030"/>
            <a:ext cx="2819398" cy="288434"/>
          </a:xfrm>
          <a:prstGeom prst="curvedConnector3">
            <a:avLst>
              <a:gd name="adj1" fmla="val 100000"/>
            </a:avLst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CC83DAC9-DD30-957B-C683-A3CEB59D9104}"/>
              </a:ext>
            </a:extLst>
          </p:cNvPr>
          <p:cNvCxnSpPr>
            <a:cxnSpLocks/>
            <a:endCxn id="15" idx="1"/>
          </p:cNvCxnSpPr>
          <p:nvPr/>
        </p:nvCxnSpPr>
        <p:spPr>
          <a:xfrm rot="5400000" flipH="1" flipV="1">
            <a:off x="5251430" y="2223483"/>
            <a:ext cx="1596410" cy="824250"/>
          </a:xfrm>
          <a:prstGeom prst="curvedConnector2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2580BDD-74B8-1EF8-946D-65938411A159}"/>
              </a:ext>
            </a:extLst>
          </p:cNvPr>
          <p:cNvCxnSpPr>
            <a:cxnSpLocks/>
          </p:cNvCxnSpPr>
          <p:nvPr/>
        </p:nvCxnSpPr>
        <p:spPr>
          <a:xfrm flipV="1">
            <a:off x="5397905" y="3456691"/>
            <a:ext cx="2404975" cy="335866"/>
          </a:xfrm>
          <a:prstGeom prst="curvedConnector3">
            <a:avLst>
              <a:gd name="adj1" fmla="val 99773"/>
            </a:avLst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A7CD4FD-B1EC-0B93-AC0D-4F71D1D308AD}"/>
              </a:ext>
            </a:extLst>
          </p:cNvPr>
          <p:cNvSpPr txBox="1"/>
          <p:nvPr/>
        </p:nvSpPr>
        <p:spPr>
          <a:xfrm>
            <a:off x="551757" y="4163996"/>
            <a:ext cx="832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Rigorously mathematical framework to define the notion of “usefulness”</a:t>
            </a:r>
            <a:endParaRPr lang="en-GB" sz="20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B7F2CF-C757-3A38-20E2-E916F3D66F68}"/>
              </a:ext>
            </a:extLst>
          </p:cNvPr>
          <p:cNvSpPr txBox="1"/>
          <p:nvPr/>
        </p:nvSpPr>
        <p:spPr>
          <a:xfrm>
            <a:off x="2208423" y="4689227"/>
            <a:ext cx="693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Quantum resource theories, </a:t>
            </a:r>
            <a:r>
              <a:rPr lang="en-US" sz="1400" i="1"/>
              <a:t>Reviews of Modern Physics, </a:t>
            </a:r>
            <a:r>
              <a:rPr lang="en-US" sz="1400"/>
              <a:t>Eric </a:t>
            </a:r>
            <a:r>
              <a:rPr lang="en-US" sz="1400" err="1"/>
              <a:t>Chitambar</a:t>
            </a:r>
            <a:r>
              <a:rPr lang="en-US" sz="1400"/>
              <a:t>, Gilad Gour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9756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76A66-DD88-FA90-B6CF-EBB6CC062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riangle with a bar and a graph&#10;&#10;AI-generated content may be incorrect.">
            <a:extLst>
              <a:ext uri="{FF2B5EF4-FFF2-40B4-BE49-F238E27FC236}">
                <a16:creationId xmlns:a16="http://schemas.microsoft.com/office/drawing/2014/main" id="{18A6EAE2-3F6A-DA72-C5EE-3050E5D80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53" y="1319597"/>
            <a:ext cx="3621609" cy="3018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84C4A2-DEFD-7952-5D08-5DC479A4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Qutrits </a:t>
            </a:r>
            <a:endParaRPr lang="en-GB"/>
          </a:p>
        </p:txBody>
      </p:sp>
      <p:pic>
        <p:nvPicPr>
          <p:cNvPr id="6" name="Content Placeholder 5" descr="A pyramid with numbers and a graph&#10;&#10;AI-generated content may be incorrect.">
            <a:extLst>
              <a:ext uri="{FF2B5EF4-FFF2-40B4-BE49-F238E27FC236}">
                <a16:creationId xmlns:a16="http://schemas.microsoft.com/office/drawing/2014/main" id="{116C0731-86F7-71B1-5CBF-7B6FDD020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" y="1590188"/>
            <a:ext cx="2679708" cy="2476828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586FD02-F432-118A-A6C6-E540A2DD8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725" y="1254433"/>
            <a:ext cx="2050945" cy="28912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C5C56C6-85BB-D455-421C-C37589AA2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5537" y="1268016"/>
            <a:ext cx="1129192" cy="208009"/>
          </a:xfrm>
          <a:prstGeom prst="rect">
            <a:avLst/>
          </a:prstGeom>
        </p:spPr>
      </p:pic>
      <p:pic>
        <p:nvPicPr>
          <p:cNvPr id="8" name="Picture 7" descr="A pyramid with numbers and a diagram&#10;&#10;AI-generated content may be incorrect.">
            <a:extLst>
              <a:ext uri="{FF2B5EF4-FFF2-40B4-BE49-F238E27FC236}">
                <a16:creationId xmlns:a16="http://schemas.microsoft.com/office/drawing/2014/main" id="{D4FEED07-DFF8-30BD-83E3-32338A5B4E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84" y="1476025"/>
            <a:ext cx="3184016" cy="267193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D4AADDD-490A-D272-38C1-562D53D516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3349" y="635217"/>
            <a:ext cx="1931500" cy="27065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34D591F-A845-E230-2D2A-5DEE6FBBF8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64877" y="654156"/>
            <a:ext cx="4330512" cy="2706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46EA672-0C71-BF19-3B33-341A2482FC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14192" y="1267245"/>
            <a:ext cx="1695450" cy="209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E3DCC3-9AD6-93D5-DFEF-B960FA788889}"/>
              </a:ext>
            </a:extLst>
          </p:cNvPr>
          <p:cNvSpPr txBox="1"/>
          <p:nvPr/>
        </p:nvSpPr>
        <p:spPr>
          <a:xfrm>
            <a:off x="6413118" y="652685"/>
            <a:ext cx="3317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F268A5-BAAF-90F0-0A68-4EB710C4B698}"/>
              </a:ext>
            </a:extLst>
          </p:cNvPr>
          <p:cNvSpPr txBox="1"/>
          <p:nvPr/>
        </p:nvSpPr>
        <p:spPr>
          <a:xfrm>
            <a:off x="2282157" y="4178130"/>
            <a:ext cx="6708163" cy="92333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Two-qutrit optimal concentration must generate global correlation</a:t>
            </a:r>
            <a:r>
              <a:rPr lang="en-GB" sz="1800"/>
              <a:t>:</a:t>
            </a:r>
          </a:p>
          <a:p>
            <a:pPr algn="ctr"/>
            <a:endParaRPr lang="en-GB" sz="1800"/>
          </a:p>
          <a:p>
            <a:pPr algn="ctr"/>
            <a:endParaRPr lang="en-GB" sz="1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7BFCE05-803A-B308-90E6-F7E192F664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07706" y="4684868"/>
            <a:ext cx="34861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DC1A4-AA46-A944-34D0-5382FD486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0093-3F3D-81AD-5A8F-52472DBB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074664"/>
            <a:ext cx="8402400" cy="994172"/>
          </a:xfrm>
        </p:spPr>
        <p:txBody>
          <a:bodyPr/>
          <a:lstStyle/>
          <a:p>
            <a:r>
              <a:rPr lang="en-GB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47711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80BB-E709-5468-7993-8569C4B0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3A5BC-5477-167C-3A95-AA46C1399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051322"/>
            <a:ext cx="8402400" cy="2888456"/>
          </a:xfrm>
        </p:spPr>
        <p:txBody>
          <a:bodyPr/>
          <a:lstStyle/>
          <a:p>
            <a:r>
              <a:rPr lang="en-GB" dirty="0"/>
              <a:t>Apply this framework to other static resources </a:t>
            </a:r>
          </a:p>
          <a:p>
            <a:pPr lvl="1"/>
            <a:r>
              <a:rPr lang="en-GB" dirty="0" err="1"/>
              <a:t>Athermaility</a:t>
            </a:r>
            <a:r>
              <a:rPr lang="en-GB" dirty="0"/>
              <a:t>, Unspeakable Coherence, Entanglement</a:t>
            </a:r>
          </a:p>
          <a:p>
            <a:pPr lvl="1"/>
            <a:endParaRPr lang="en-GB" dirty="0"/>
          </a:p>
          <a:p>
            <a:r>
              <a:rPr lang="en-GB" dirty="0"/>
              <a:t>Do there exists other states with bound informational non-equilibrium?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Explore the notion of concentration of non-static resources</a:t>
            </a:r>
          </a:p>
          <a:p>
            <a:pPr lvl="1"/>
            <a:r>
              <a:rPr lang="en-GB" dirty="0"/>
              <a:t>Measurement, dynamics.  </a:t>
            </a:r>
          </a:p>
        </p:txBody>
      </p:sp>
    </p:spTree>
    <p:extLst>
      <p:ext uri="{BB962C8B-B14F-4D97-AF65-F5344CB8AC3E}">
        <p14:creationId xmlns:p14="http://schemas.microsoft.com/office/powerpoint/2010/main" val="4106411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9226-A9E9-4821-5959-10D395C1A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600180"/>
            <a:ext cx="5259600" cy="1101600"/>
          </a:xfrm>
        </p:spPr>
        <p:txBody>
          <a:bodyPr/>
          <a:lstStyle/>
          <a:p>
            <a:r>
              <a:rPr lang="en-US"/>
              <a:t>Thank you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E844-3572-12AE-58DF-DCE21AF83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1805101"/>
            <a:ext cx="6456720" cy="652349"/>
          </a:xfrm>
        </p:spPr>
        <p:txBody>
          <a:bodyPr/>
          <a:lstStyle/>
          <a:p>
            <a:r>
              <a:rPr lang="en-GB" sz="1600" b="1" i="0" dirty="0">
                <a:solidFill>
                  <a:srgbClr val="000000"/>
                </a:solidFill>
                <a:effectLst/>
                <a:latin typeface="Lucida Grande"/>
              </a:rPr>
              <a:t>Informational non-equilibrium concentration, </a:t>
            </a:r>
          </a:p>
          <a:p>
            <a:r>
              <a:rPr lang="en-GB" sz="1400" i="0" dirty="0">
                <a:solidFill>
                  <a:srgbClr val="000000"/>
                </a:solidFill>
                <a:effectLst/>
                <a:latin typeface="Lucida Grande"/>
              </a:rPr>
              <a:t>Chung-Yun Hsieh, 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Lucida Grande"/>
              </a:rPr>
              <a:t>Benjamin Stratton</a:t>
            </a:r>
            <a:r>
              <a:rPr lang="en-GB" sz="1400" i="0" dirty="0">
                <a:solidFill>
                  <a:srgbClr val="000000"/>
                </a:solidFill>
                <a:effectLst/>
                <a:latin typeface="Lucida Grande"/>
              </a:rPr>
              <a:t>, Hao-Cheng Weng, Valerio 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Lucida Grande"/>
              </a:rPr>
              <a:t>Scarani</a:t>
            </a:r>
            <a:endParaRPr lang="en-GB" sz="1400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en-GB" dirty="0"/>
          </a:p>
        </p:txBody>
      </p:sp>
      <p:pic>
        <p:nvPicPr>
          <p:cNvPr id="5" name="Picture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35A55820-04AD-7819-8604-4429FF28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2644705"/>
            <a:ext cx="1778040" cy="1778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9E11B9-5890-8D6A-C1EE-F9223C98A549}"/>
              </a:ext>
            </a:extLst>
          </p:cNvPr>
          <p:cNvSpPr txBox="1"/>
          <p:nvPr/>
        </p:nvSpPr>
        <p:spPr>
          <a:xfrm>
            <a:off x="2346550" y="3333670"/>
            <a:ext cx="3347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arXiv.2409.12759</a:t>
            </a:r>
          </a:p>
        </p:txBody>
      </p:sp>
    </p:spTree>
    <p:extLst>
      <p:ext uri="{BB962C8B-B14F-4D97-AF65-F5344CB8AC3E}">
        <p14:creationId xmlns:p14="http://schemas.microsoft.com/office/powerpoint/2010/main" val="394109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37A84-8B21-CCAC-754B-30BB0D275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1584-118D-F972-6024-9ABDD2D0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074664"/>
            <a:ext cx="8402400" cy="994172"/>
          </a:xfrm>
        </p:spPr>
        <p:txBody>
          <a:bodyPr/>
          <a:lstStyle/>
          <a:p>
            <a:r>
              <a:rPr lang="en-GB"/>
              <a:t>Correlations, Entanglement and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1097733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42EE-F46A-AF6C-601C-214EA644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Correlations and Concentration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4E04-B567-9279-2257-F80E972AF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202532"/>
            <a:ext cx="8402400" cy="2888456"/>
          </a:xfrm>
        </p:spPr>
        <p:txBody>
          <a:bodyPr/>
          <a:lstStyle/>
          <a:p>
            <a:r>
              <a:rPr lang="en-GB"/>
              <a:t>Can correlations activate concentration?</a:t>
            </a:r>
          </a:p>
          <a:p>
            <a:pPr marL="0" indent="0">
              <a:buNone/>
            </a:pPr>
            <a:r>
              <a:rPr lang="en-GB"/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FDFA588-5F6D-35F8-0B25-3A2B4CEDB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4" y="2452687"/>
            <a:ext cx="2035973" cy="27146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AA24749-4B6D-0348-F269-E9EB84D5E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5274" y="2440186"/>
            <a:ext cx="2891270" cy="28396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11B83F2-D2DA-B1E4-F0D0-D4B5743435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8922" y="1775220"/>
            <a:ext cx="2895605" cy="271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FADDE6-A5F4-D25C-11CA-34EEC8F48630}"/>
              </a:ext>
            </a:extLst>
          </p:cNvPr>
          <p:cNvSpPr txBox="1"/>
          <p:nvPr/>
        </p:nvSpPr>
        <p:spPr>
          <a:xfrm>
            <a:off x="2031570" y="3253680"/>
            <a:ext cx="334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Maximally entangled state over AB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D98517-AD36-F2B8-68B9-C048D2AF4C42}"/>
              </a:ext>
            </a:extLst>
          </p:cNvPr>
          <p:cNvCxnSpPr>
            <a:cxnSpLocks/>
          </p:cNvCxnSpPr>
          <p:nvPr/>
        </p:nvCxnSpPr>
        <p:spPr>
          <a:xfrm flipV="1">
            <a:off x="3427079" y="2724150"/>
            <a:ext cx="0" cy="52953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2A375878-C4FF-6FCB-4E58-4E9E39B90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33806" y="3745192"/>
            <a:ext cx="2105230" cy="2398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2EDF4F-ED3E-C944-D5BC-8CB2BA5AF5EA}"/>
              </a:ext>
            </a:extLst>
          </p:cNvPr>
          <p:cNvSpPr txBox="1"/>
          <p:nvPr/>
        </p:nvSpPr>
        <p:spPr>
          <a:xfrm>
            <a:off x="1522441" y="3269069"/>
            <a:ext cx="68234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Let     have bound informational non-equilibrium.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00C53DF-6316-0807-B614-5F6B4C11A6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09846" y="3344078"/>
            <a:ext cx="119741" cy="1596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261439-A00C-A63D-A829-FAC83D561DF7}"/>
              </a:ext>
            </a:extLst>
          </p:cNvPr>
          <p:cNvSpPr txBox="1"/>
          <p:nvPr/>
        </p:nvSpPr>
        <p:spPr>
          <a:xfrm>
            <a:off x="3871516" y="3690705"/>
            <a:ext cx="192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, if applied 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A3881DA-2575-1DA6-BB8C-F8293AAD9C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4495" y="3745192"/>
            <a:ext cx="1079258" cy="2398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A14320-642B-EA13-5270-52AB562AF860}"/>
              </a:ext>
            </a:extLst>
          </p:cNvPr>
          <p:cNvSpPr txBox="1"/>
          <p:nvPr/>
        </p:nvSpPr>
        <p:spPr>
          <a:xfrm>
            <a:off x="4172069" y="4352925"/>
            <a:ext cx="2242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Change in         in system A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914561B-6A49-6DDD-7CE5-1BC406FA6A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86073" y="4437206"/>
            <a:ext cx="304800" cy="17145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474996-C648-404B-42BD-B55694639BE3}"/>
              </a:ext>
            </a:extLst>
          </p:cNvPr>
          <p:cNvCxnSpPr/>
          <p:nvPr/>
        </p:nvCxnSpPr>
        <p:spPr>
          <a:xfrm flipV="1">
            <a:off x="5229225" y="4036662"/>
            <a:ext cx="0" cy="31626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DBEE4AD-B382-5A83-D671-E52E5B23C069}"/>
              </a:ext>
            </a:extLst>
          </p:cNvPr>
          <p:cNvSpPr txBox="1"/>
          <p:nvPr/>
        </p:nvSpPr>
        <p:spPr>
          <a:xfrm>
            <a:off x="690840" y="3460045"/>
            <a:ext cx="7369561" cy="646331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/>
              <a:t>Global correlations can active concentration, and bound informational non-equilibrium is not robust to noise</a:t>
            </a:r>
          </a:p>
        </p:txBody>
      </p:sp>
    </p:spTree>
    <p:extLst>
      <p:ext uri="{BB962C8B-B14F-4D97-AF65-F5344CB8AC3E}">
        <p14:creationId xmlns:p14="http://schemas.microsoft.com/office/powerpoint/2010/main" val="305402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19" grpId="0"/>
      <p:bldP spid="19" grpId="1"/>
      <p:bldP spid="22" grpId="0"/>
      <p:bldP spid="22" grpId="1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48B3F-9F95-EBB0-8E5A-8F924E7F4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6CF5-8810-3175-A11C-0FCBF8EE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Entanglement and Concentration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92BEF-537C-AE4F-5A46-F36460C12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202532"/>
            <a:ext cx="8402400" cy="2888456"/>
          </a:xfrm>
        </p:spPr>
        <p:txBody>
          <a:bodyPr/>
          <a:lstStyle/>
          <a:p>
            <a:r>
              <a:rPr lang="en-GB"/>
              <a:t>What about entanglement?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BEE0A8C-823F-CDCA-C234-E9735B9B8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214" y="1713547"/>
            <a:ext cx="2035973" cy="27146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AFD034-593D-DB46-91EC-787743CB6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8614" y="1701046"/>
            <a:ext cx="2891270" cy="28396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9E67397-2B88-A9F9-ABA5-2CEF4DEAE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5807" y="2870015"/>
            <a:ext cx="5260099" cy="27552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CA9EDB5-EF9D-C362-C53C-3A5463D74F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8094" y="2901111"/>
            <a:ext cx="1824239" cy="2078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DBCDA2-B178-EEC5-7797-E2DF9FDDA204}"/>
              </a:ext>
            </a:extLst>
          </p:cNvPr>
          <p:cNvSpPr txBox="1"/>
          <p:nvPr/>
        </p:nvSpPr>
        <p:spPr>
          <a:xfrm>
            <a:off x="496015" y="2306422"/>
            <a:ext cx="2770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What can I concentrate with:  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8422178D-E58C-E649-51C9-BB440BB865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66384" y="2371876"/>
            <a:ext cx="560911" cy="234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DEA6665-3C50-CD33-9964-92F291DDF4EA}"/>
              </a:ext>
            </a:extLst>
          </p:cNvPr>
          <p:cNvSpPr txBox="1"/>
          <p:nvPr/>
        </p:nvSpPr>
        <p:spPr>
          <a:xfrm>
            <a:off x="651533" y="3514105"/>
            <a:ext cx="2614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Vs what I concentrate with:  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48E79604-79A1-64E8-747C-E953FB657B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66384" y="3618384"/>
            <a:ext cx="829366" cy="18430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C966883-CBCA-693B-797A-DF74A204CE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11073" y="3978658"/>
            <a:ext cx="3293176" cy="51749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D3B1E634-BABB-2BE4-9EC5-DD339CD961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95236" y="4164330"/>
            <a:ext cx="698908" cy="174727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B0ECD56-A80A-6ABC-F184-0B00B4BD36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59580" y="2389654"/>
            <a:ext cx="381000" cy="2143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B504160-9231-5A55-295A-5632EBFEB689}"/>
              </a:ext>
            </a:extLst>
          </p:cNvPr>
          <p:cNvSpPr txBox="1"/>
          <p:nvPr/>
        </p:nvSpPr>
        <p:spPr>
          <a:xfrm>
            <a:off x="4610100" y="2337289"/>
            <a:ext cx="16478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of pure state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F8326CF-2806-8B87-B55E-C1B1703F78D3}"/>
              </a:ext>
            </a:extLst>
          </p:cNvPr>
          <p:cNvCxnSpPr/>
          <p:nvPr/>
        </p:nvCxnSpPr>
        <p:spPr>
          <a:xfrm flipH="1">
            <a:off x="4724400" y="2629677"/>
            <a:ext cx="73025" cy="24033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>
            <a:extLst>
              <a:ext uri="{FF2B5EF4-FFF2-40B4-BE49-F238E27FC236}">
                <a16:creationId xmlns:a16="http://schemas.microsoft.com/office/drawing/2014/main" id="{3ED5FE94-4720-046C-6022-776A047480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66255" y="2371017"/>
            <a:ext cx="381000" cy="21431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DC3012A-879A-0F71-EE8E-A69FEC2A68CF}"/>
              </a:ext>
            </a:extLst>
          </p:cNvPr>
          <p:cNvSpPr txBox="1"/>
          <p:nvPr/>
        </p:nvSpPr>
        <p:spPr>
          <a:xfrm>
            <a:off x="6316775" y="2318652"/>
            <a:ext cx="16478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of initial marginal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5585DB-9928-B308-CE61-5B9F58C784D3}"/>
              </a:ext>
            </a:extLst>
          </p:cNvPr>
          <p:cNvCxnSpPr/>
          <p:nvPr/>
        </p:nvCxnSpPr>
        <p:spPr>
          <a:xfrm flipH="1">
            <a:off x="6431075" y="2611040"/>
            <a:ext cx="73025" cy="24033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1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9" grpId="0"/>
      <p:bldP spid="4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A9E72-0CA0-7619-E022-9A83F32E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8798-4900-C215-FBFF-BD9DA62F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Entanglement and Concentration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D1EA-605D-7C09-BEF5-12C26EFF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202532"/>
            <a:ext cx="8402400" cy="2888456"/>
          </a:xfrm>
        </p:spPr>
        <p:txBody>
          <a:bodyPr/>
          <a:lstStyle/>
          <a:p>
            <a:r>
              <a:rPr lang="en-GB"/>
              <a:t>What about entanglement?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CB9967C-736B-68C0-A166-3DFCB1F04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214" y="1713547"/>
            <a:ext cx="2035973" cy="27146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78F8A29-47C6-5E27-327A-CB2451ED1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8614" y="1701046"/>
            <a:ext cx="2891270" cy="2839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35C9D88-F001-CF37-A605-1E3B5C7ED398}"/>
              </a:ext>
            </a:extLst>
          </p:cNvPr>
          <p:cNvSpPr txBox="1"/>
          <p:nvPr/>
        </p:nvSpPr>
        <p:spPr>
          <a:xfrm>
            <a:off x="496015" y="2306422"/>
            <a:ext cx="2770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What can I concentrate with:  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3B9D66D-C4AA-4AC6-22E7-0C1B382645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6384" y="2371876"/>
            <a:ext cx="560911" cy="234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739BD3E-9F4C-17E1-0B10-6F49E0FE9B59}"/>
              </a:ext>
            </a:extLst>
          </p:cNvPr>
          <p:cNvSpPr txBox="1"/>
          <p:nvPr/>
        </p:nvSpPr>
        <p:spPr>
          <a:xfrm>
            <a:off x="651533" y="2913698"/>
            <a:ext cx="2614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Vs what I concentrate with:  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346816EB-772C-4725-218C-AD03F510F9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66384" y="3017977"/>
            <a:ext cx="829366" cy="1843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AD03007-ECFA-4ACC-6B7D-42F2974877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" t="1" r="72219" b="-35511"/>
          <a:stretch/>
        </p:blipFill>
        <p:spPr>
          <a:xfrm>
            <a:off x="4730807" y="2371876"/>
            <a:ext cx="923233" cy="34887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18E3B9A-76CB-2D70-E4B9-1485F6E470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66917"/>
          <a:stretch/>
        </p:blipFill>
        <p:spPr>
          <a:xfrm>
            <a:off x="4730807" y="2839110"/>
            <a:ext cx="1056355" cy="50177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4939A02-C2B4-5EDB-4860-33D837A9DF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93471" y="2410187"/>
            <a:ext cx="412730" cy="2063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D6E7EF9-F862-D6F5-6D9E-A800CD87BA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89809" y="2986812"/>
            <a:ext cx="412730" cy="20636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19B5857-D222-B33C-C58B-A9332F6BBF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20214" y="3807083"/>
            <a:ext cx="5104491" cy="420849"/>
          </a:xfrm>
          <a:prstGeom prst="rect">
            <a:avLst/>
          </a:prstGeom>
        </p:spPr>
      </p:pic>
      <p:sp>
        <p:nvSpPr>
          <p:cNvPr id="17" name="Right Brace 16">
            <a:extLst>
              <a:ext uri="{FF2B5EF4-FFF2-40B4-BE49-F238E27FC236}">
                <a16:creationId xmlns:a16="http://schemas.microsoft.com/office/drawing/2014/main" id="{6A165C98-A6E8-BFAB-E646-FC253FE31872}"/>
              </a:ext>
            </a:extLst>
          </p:cNvPr>
          <p:cNvSpPr/>
          <p:nvPr/>
        </p:nvSpPr>
        <p:spPr>
          <a:xfrm rot="5400000">
            <a:off x="5679296" y="3214132"/>
            <a:ext cx="150241" cy="2140577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7AE011-CF1B-DD90-AE92-9B912762AA55}"/>
              </a:ext>
            </a:extLst>
          </p:cNvPr>
          <p:cNvSpPr txBox="1"/>
          <p:nvPr/>
        </p:nvSpPr>
        <p:spPr>
          <a:xfrm>
            <a:off x="4808220" y="4387082"/>
            <a:ext cx="50368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Entanglement Advantage</a:t>
            </a:r>
          </a:p>
        </p:txBody>
      </p:sp>
    </p:spTree>
    <p:extLst>
      <p:ext uri="{BB962C8B-B14F-4D97-AF65-F5344CB8AC3E}">
        <p14:creationId xmlns:p14="http://schemas.microsoft.com/office/powerpoint/2010/main" val="24352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1DB64-8CFF-AF2A-C2E3-DCB15D24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041E-B18A-52A2-5510-715C6552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Informational Non-equilibrium vs Purity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38D60-1CD8-7732-13B6-9C57EF9DB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91" y="1268016"/>
            <a:ext cx="8773200" cy="1481534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25490-BA85-092A-E3C3-8456C75F7529}"/>
              </a:ext>
            </a:extLst>
          </p:cNvPr>
          <p:cNvSpPr txBox="1"/>
          <p:nvPr/>
        </p:nvSpPr>
        <p:spPr>
          <a:xfrm>
            <a:off x="180895" y="1338858"/>
            <a:ext cx="4166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/>
              <a:t>Purity</a:t>
            </a:r>
          </a:p>
          <a:p>
            <a:pPr algn="ctr"/>
            <a:r>
              <a:rPr lang="en-US" sz="1800"/>
              <a:t>The physical property about whether the system in a pure state 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6D9C5-79E0-F7D7-BD80-2834E2D7FCA4}"/>
              </a:ext>
            </a:extLst>
          </p:cNvPr>
          <p:cNvSpPr txBox="1"/>
          <p:nvPr/>
        </p:nvSpPr>
        <p:spPr>
          <a:xfrm>
            <a:off x="4149439" y="1372354"/>
            <a:ext cx="4833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/>
              <a:t>Informational non-equilibrium </a:t>
            </a:r>
          </a:p>
          <a:p>
            <a:pPr algn="ctr"/>
            <a:r>
              <a:rPr lang="en-US" sz="1800"/>
              <a:t>The physical property about whether the system </a:t>
            </a:r>
            <a:r>
              <a:rPr lang="en-US" sz="1800" b="1"/>
              <a:t>not</a:t>
            </a:r>
            <a:r>
              <a:rPr lang="en-US" sz="1800"/>
              <a:t> in the maximally mixed state  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E6C1D-1B4F-F431-B91A-CD19A39F88CF}"/>
              </a:ext>
            </a:extLst>
          </p:cNvPr>
          <p:cNvSpPr txBox="1"/>
          <p:nvPr/>
        </p:nvSpPr>
        <p:spPr>
          <a:xfrm>
            <a:off x="921517" y="3136820"/>
            <a:ext cx="384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Dimension independent </a:t>
            </a:r>
            <a:endParaRPr lang="en-GB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BC81D-535C-F66A-2C37-7D5D11EB1A48}"/>
              </a:ext>
            </a:extLst>
          </p:cNvPr>
          <p:cNvSpPr txBox="1"/>
          <p:nvPr/>
        </p:nvSpPr>
        <p:spPr>
          <a:xfrm>
            <a:off x="5308117" y="3136820"/>
            <a:ext cx="384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Dimension dependent </a:t>
            </a:r>
            <a:endParaRPr lang="en-GB" sz="18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128296-5593-36E4-4F57-B261B3DE930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264166" y="2262188"/>
            <a:ext cx="0" cy="874632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3D98C3-1EBD-2A25-6F41-20D311D4C325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566183" y="2295684"/>
            <a:ext cx="3554" cy="85010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1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FF1E5-AA79-AC7F-6309-B29DB6820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1AEA-CB94-6D22-E2E3-F799A859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Informational Non-equilibrium vs Purity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5842E-56F0-F161-3B89-33375109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91" y="1268016"/>
            <a:ext cx="8773200" cy="1481534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A2A9F-5BA8-88D9-660D-9B1BA7C59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2448" y="1139031"/>
            <a:ext cx="478959" cy="3540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EE0E968-8832-8A99-D8B5-A29684B44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7061" y="1108074"/>
            <a:ext cx="478959" cy="35401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CC7B6B-6026-F348-4577-B2467E3B2329}"/>
              </a:ext>
            </a:extLst>
          </p:cNvPr>
          <p:cNvCxnSpPr/>
          <p:nvPr/>
        </p:nvCxnSpPr>
        <p:spPr>
          <a:xfrm>
            <a:off x="1244600" y="3497792"/>
            <a:ext cx="191346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5CBED6-0B70-743F-1658-A305049FC11D}"/>
              </a:ext>
            </a:extLst>
          </p:cNvPr>
          <p:cNvCxnSpPr/>
          <p:nvPr/>
        </p:nvCxnSpPr>
        <p:spPr>
          <a:xfrm>
            <a:off x="1244600" y="2759075"/>
            <a:ext cx="191346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A2D79F-E7BE-BB4B-DB92-61A626413F53}"/>
              </a:ext>
            </a:extLst>
          </p:cNvPr>
          <p:cNvCxnSpPr/>
          <p:nvPr/>
        </p:nvCxnSpPr>
        <p:spPr>
          <a:xfrm>
            <a:off x="5743514" y="3518892"/>
            <a:ext cx="191346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2AFEF1-72C1-3D0C-7B09-D4B47C26BBF8}"/>
              </a:ext>
            </a:extLst>
          </p:cNvPr>
          <p:cNvCxnSpPr/>
          <p:nvPr/>
        </p:nvCxnSpPr>
        <p:spPr>
          <a:xfrm>
            <a:off x="5743514" y="2780175"/>
            <a:ext cx="191346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437FB1-2057-430D-BEC3-B8CDA5B83DB3}"/>
              </a:ext>
            </a:extLst>
          </p:cNvPr>
          <p:cNvCxnSpPr/>
          <p:nvPr/>
        </p:nvCxnSpPr>
        <p:spPr>
          <a:xfrm>
            <a:off x="5743514" y="2778125"/>
            <a:ext cx="191346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FD802F-DBA1-B07D-BEB0-5C0B8EDC40F1}"/>
              </a:ext>
            </a:extLst>
          </p:cNvPr>
          <p:cNvCxnSpPr/>
          <p:nvPr/>
        </p:nvCxnSpPr>
        <p:spPr>
          <a:xfrm>
            <a:off x="5743514" y="2039408"/>
            <a:ext cx="191346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B5EE2300-628C-DC02-87D7-852C0A69AE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14737" y="2973850"/>
            <a:ext cx="457730" cy="329566"/>
          </a:xfrm>
          <a:prstGeom prst="rect">
            <a:avLst/>
          </a:prstGeom>
        </p:spPr>
      </p:pic>
      <p:sp>
        <p:nvSpPr>
          <p:cNvPr id="23" name="Right Brace 22">
            <a:extLst>
              <a:ext uri="{FF2B5EF4-FFF2-40B4-BE49-F238E27FC236}">
                <a16:creationId xmlns:a16="http://schemas.microsoft.com/office/drawing/2014/main" id="{90D95CEE-D9ED-4747-28A8-B8F6B367BC30}"/>
              </a:ext>
            </a:extLst>
          </p:cNvPr>
          <p:cNvSpPr/>
          <p:nvPr/>
        </p:nvSpPr>
        <p:spPr>
          <a:xfrm>
            <a:off x="3278840" y="2749550"/>
            <a:ext cx="203200" cy="740767"/>
          </a:xfrm>
          <a:prstGeom prst="righ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1C4AC4-5532-A9E9-38A2-54E33F94A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3604" y="3004966"/>
            <a:ext cx="457730" cy="329566"/>
          </a:xfrm>
          <a:prstGeom prst="rect">
            <a:avLst/>
          </a:prstGeom>
        </p:spPr>
      </p:pic>
      <p:sp>
        <p:nvSpPr>
          <p:cNvPr id="25" name="Right Brace 24">
            <a:extLst>
              <a:ext uri="{FF2B5EF4-FFF2-40B4-BE49-F238E27FC236}">
                <a16:creationId xmlns:a16="http://schemas.microsoft.com/office/drawing/2014/main" id="{8C0B6EE5-E77B-8DB6-4598-C8400FBEFE1F}"/>
              </a:ext>
            </a:extLst>
          </p:cNvPr>
          <p:cNvSpPr/>
          <p:nvPr/>
        </p:nvSpPr>
        <p:spPr>
          <a:xfrm>
            <a:off x="7757707" y="2780666"/>
            <a:ext cx="203200" cy="740767"/>
          </a:xfrm>
          <a:prstGeom prst="righ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06D6174-8417-901F-8319-849E4C98E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BC25-DF6E-DF4B-B615-2B3414E0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Quantifiers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EAB2E-592D-EC95-C75B-F928852F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520541"/>
          </a:xfrm>
        </p:spPr>
        <p:txBody>
          <a:bodyPr/>
          <a:lstStyle/>
          <a:p>
            <a:r>
              <a:rPr lang="en-US"/>
              <a:t>We can quantify the resource content of an object via some real valued function:</a:t>
            </a:r>
          </a:p>
          <a:p>
            <a:endParaRPr lang="en-US"/>
          </a:p>
          <a:p>
            <a:endParaRPr lang="en-US"/>
          </a:p>
          <a:p>
            <a:pPr marL="342900" lvl="1" indent="0">
              <a:buNone/>
            </a:pPr>
            <a:r>
              <a:rPr lang="en-US"/>
              <a:t> 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1A05382-16AA-A128-8040-9EF9732B0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5152" y="1986842"/>
            <a:ext cx="2492935" cy="2991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4B51E4-3F21-BC5A-74BA-9DEF7E7DFAE6}"/>
              </a:ext>
            </a:extLst>
          </p:cNvPr>
          <p:cNvSpPr txBox="1"/>
          <p:nvPr/>
        </p:nvSpPr>
        <p:spPr>
          <a:xfrm>
            <a:off x="983482" y="4090186"/>
            <a:ext cx="767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objects </a:t>
            </a:r>
            <a:r>
              <a:rPr lang="en-US" sz="2400" b="1"/>
              <a:t>A</a:t>
            </a:r>
            <a:r>
              <a:rPr lang="en-US" sz="2400"/>
              <a:t>’s performance &gt; object’s </a:t>
            </a:r>
            <a:r>
              <a:rPr lang="en-US" sz="2400" b="1"/>
              <a:t>B</a:t>
            </a:r>
            <a:r>
              <a:rPr lang="en-US" sz="2400"/>
              <a:t>’s Performance  </a:t>
            </a:r>
            <a:endParaRPr lang="en-GB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1BE92-C364-42AE-A0E1-FFF326A264FC}"/>
              </a:ext>
            </a:extLst>
          </p:cNvPr>
          <p:cNvSpPr txBox="1"/>
          <p:nvPr/>
        </p:nvSpPr>
        <p:spPr>
          <a:xfrm>
            <a:off x="3895707" y="4475655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a task</a:t>
            </a:r>
            <a:endParaRPr lang="en-GB" sz="24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4F02373-78A3-5055-B1EB-E669E080B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9186" y="2873348"/>
            <a:ext cx="4307710" cy="35732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BA95AB2-0F89-8582-C6D3-089714797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3961165" y="3579135"/>
            <a:ext cx="983752" cy="2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93F5-64B3-FB4A-3C7E-2F81AF35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Enhancement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748B-D366-1470-3D99-48DC71892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is an incentive to increase the amount of resource one has</a:t>
            </a:r>
          </a:p>
          <a:p>
            <a:pPr marL="0" indent="0">
              <a:buNone/>
            </a:pPr>
            <a:r>
              <a:rPr lang="en-US"/>
              <a:t>	</a:t>
            </a:r>
          </a:p>
          <a:p>
            <a:endParaRPr lang="en-US"/>
          </a:p>
          <a:p>
            <a:r>
              <a:rPr lang="en-US"/>
              <a:t>Typically, this has been studied under the framework of </a:t>
            </a:r>
            <a:r>
              <a:rPr lang="en-US" i="1"/>
              <a:t>resource distillation </a:t>
            </a:r>
          </a:p>
          <a:p>
            <a:pPr lvl="1"/>
            <a:r>
              <a:rPr lang="en-US"/>
              <a:t> Several copies of a less resourceful state are converted into fewer copies of a more resourceful state</a:t>
            </a:r>
          </a:p>
          <a:p>
            <a:pPr marL="342900" lvl="1" indent="0">
              <a:buNone/>
            </a:pP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CB4F8B2-ECAF-77B3-3798-42768039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7578" y="1966261"/>
            <a:ext cx="3368843" cy="3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E7FA-AAB0-7C72-6FFD-B43B9C752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D412-02B8-45C1-4BF3-2CA2DFA5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Enhancement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47FC-65E5-6C12-7321-0FC374CF4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 incentive to increase the amount of resource one has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Typically, this has been studied under the framework of </a:t>
            </a:r>
            <a:r>
              <a:rPr lang="en-US" i="1" dirty="0"/>
              <a:t>resource distillation </a:t>
            </a:r>
          </a:p>
          <a:p>
            <a:pPr lvl="1"/>
            <a:r>
              <a:rPr lang="en-US" dirty="0"/>
              <a:t> Several copies of a less resourceful state are converted into fewer copies of a more resourceful state</a:t>
            </a:r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7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3A229-4593-328F-D351-B86D708AB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203A-BCAB-2DC3-B2CC-6331C030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Distillation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1DDD279-832B-EF1D-0BDE-565652C9F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2706" y="1912855"/>
            <a:ext cx="1897387" cy="35576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0AA6DAF-40F9-D6EF-1D2A-59080764E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528" y="1181743"/>
            <a:ext cx="2001882" cy="272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01FC0E-F3CA-9339-8C1B-9508D395B6DE}"/>
              </a:ext>
            </a:extLst>
          </p:cNvPr>
          <p:cNvSpPr txBox="1"/>
          <p:nvPr/>
        </p:nvSpPr>
        <p:spPr>
          <a:xfrm>
            <a:off x="2573386" y="1147019"/>
            <a:ext cx="3360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such that</a:t>
            </a:r>
            <a:r>
              <a:rPr lang="en-US" sz="1600"/>
              <a:t> </a:t>
            </a:r>
            <a:endParaRPr lang="en-GB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76E46-F3A9-8368-A89B-986E3604BC9F}"/>
              </a:ext>
            </a:extLst>
          </p:cNvPr>
          <p:cNvSpPr txBox="1"/>
          <p:nvPr/>
        </p:nvSpPr>
        <p:spPr>
          <a:xfrm>
            <a:off x="3299484" y="2685602"/>
            <a:ext cx="32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Allowed operation </a:t>
            </a:r>
            <a:endParaRPr lang="en-GB" sz="18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FCDCBC-A321-5BF1-DC9C-D015E069DA90}"/>
              </a:ext>
            </a:extLst>
          </p:cNvPr>
          <p:cNvCxnSpPr/>
          <p:nvPr/>
        </p:nvCxnSpPr>
        <p:spPr>
          <a:xfrm flipV="1">
            <a:off x="4238632" y="2268615"/>
            <a:ext cx="0" cy="43055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BE3327D9-CB19-809D-2251-26AD93B0C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5186" y="2007046"/>
            <a:ext cx="2452928" cy="26828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549E698-80C2-C03A-CC95-C48B5919C5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9824" y="3723658"/>
            <a:ext cx="4541750" cy="44076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E414D3D-382A-467B-6DAE-F84B7D0145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7502" y="3165303"/>
            <a:ext cx="3775210" cy="40243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B96ED2D-361F-EEF7-02B4-EF048B8D48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60233" y="3357050"/>
            <a:ext cx="536578" cy="3257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7060B71-7647-CFBC-CC5D-B021A59777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2331" y="3829057"/>
            <a:ext cx="2280457" cy="229962"/>
          </a:xfrm>
          <a:prstGeom prst="rect">
            <a:avLst/>
          </a:prstGeom>
        </p:spPr>
      </p:pic>
      <p:sp>
        <p:nvSpPr>
          <p:cNvPr id="25" name="Right Brace 24">
            <a:extLst>
              <a:ext uri="{FF2B5EF4-FFF2-40B4-BE49-F238E27FC236}">
                <a16:creationId xmlns:a16="http://schemas.microsoft.com/office/drawing/2014/main" id="{EF173D4B-8398-E1BF-6D49-F90932A513E6}"/>
              </a:ext>
            </a:extLst>
          </p:cNvPr>
          <p:cNvSpPr/>
          <p:nvPr/>
        </p:nvSpPr>
        <p:spPr>
          <a:xfrm rot="5400000">
            <a:off x="1996872" y="1281005"/>
            <a:ext cx="209552" cy="2452931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26BFFFEA-4F5A-315E-71C5-67F723B954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58969" y="2735252"/>
            <a:ext cx="256728" cy="1867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8E54C79-CC26-2186-4605-93256CFB3390}"/>
              </a:ext>
            </a:extLst>
          </p:cNvPr>
          <p:cNvSpPr txBox="1"/>
          <p:nvPr/>
        </p:nvSpPr>
        <p:spPr>
          <a:xfrm>
            <a:off x="2715920" y="3343450"/>
            <a:ext cx="2817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Free States</a:t>
            </a:r>
            <a:endParaRPr lang="en-GB" sz="160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842074-5B4D-2FB1-1504-215676B5A6D3}"/>
              </a:ext>
            </a:extLst>
          </p:cNvPr>
          <p:cNvCxnSpPr/>
          <p:nvPr/>
        </p:nvCxnSpPr>
        <p:spPr>
          <a:xfrm flipV="1">
            <a:off x="3703941" y="3026573"/>
            <a:ext cx="0" cy="21591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>
            <a:extLst>
              <a:ext uri="{FF2B5EF4-FFF2-40B4-BE49-F238E27FC236}">
                <a16:creationId xmlns:a16="http://schemas.microsoft.com/office/drawing/2014/main" id="{27FDC788-5024-8D3C-B95A-AFE994180C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37825" y="2659060"/>
            <a:ext cx="1448255" cy="338553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06F811F9-C775-5E9E-1F54-DAD28A28F6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1128" y="2068970"/>
            <a:ext cx="412730" cy="20636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1F73064-68CB-67EA-D5A7-C6E6718672F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1128" y="2701050"/>
            <a:ext cx="412730" cy="20636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682A0AF-52BF-470B-0579-75045A79D99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7163" y="3267528"/>
            <a:ext cx="412730" cy="20636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A53A602-8CF0-C59D-6C0D-DD98536613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7163" y="3859947"/>
            <a:ext cx="412730" cy="20636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EFDD5AE-1A90-08FF-628F-7C6780811E6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18360" y="3838064"/>
            <a:ext cx="266289" cy="228248"/>
          </a:xfrm>
          <a:prstGeom prst="rect">
            <a:avLst/>
          </a:prstGeom>
        </p:spPr>
      </p:pic>
      <p:sp>
        <p:nvSpPr>
          <p:cNvPr id="40" name="Right Brace 39">
            <a:extLst>
              <a:ext uri="{FF2B5EF4-FFF2-40B4-BE49-F238E27FC236}">
                <a16:creationId xmlns:a16="http://schemas.microsoft.com/office/drawing/2014/main" id="{6A2A360A-6C63-1431-EFA1-F725431FF112}"/>
              </a:ext>
            </a:extLst>
          </p:cNvPr>
          <p:cNvSpPr/>
          <p:nvPr/>
        </p:nvSpPr>
        <p:spPr>
          <a:xfrm rot="5400000">
            <a:off x="6879075" y="3084492"/>
            <a:ext cx="166967" cy="2326822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E1D673ED-CD43-2C29-5320-9A26C18ED5F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41882" y="4426197"/>
            <a:ext cx="663557" cy="27407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8C86D79-1F67-4289-5880-276A32B0FD0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72653" y="2552632"/>
            <a:ext cx="3305513" cy="36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5" grpId="0" animBg="1"/>
      <p:bldP spid="25" grpId="1" animBg="1"/>
      <p:bldP spid="28" grpId="0"/>
      <p:bldP spid="28" grpId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A9260-6BB4-1302-2F26-F43411F99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1554-B647-C6A9-A5E3-E2F52F36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Distillation</a:t>
            </a:r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D43AFE-A145-08C4-97DA-A652C2E85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05" y="1195701"/>
            <a:ext cx="4541750" cy="44076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1E51E50-BE3C-5F12-74A4-D18200A0C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4056" y="5969207"/>
            <a:ext cx="536578" cy="3257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7E898F1-AA3F-1AB7-B3E6-C346A2684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6712" y="1301100"/>
            <a:ext cx="2280457" cy="22996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3C38414-84DB-FF2D-962C-AF643A115E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544" y="1331990"/>
            <a:ext cx="412730" cy="20636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9C2CB44-BB78-AD3A-FB23-00AB7AD7D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2741" y="1310107"/>
            <a:ext cx="266289" cy="228248"/>
          </a:xfrm>
          <a:prstGeom prst="rect">
            <a:avLst/>
          </a:prstGeom>
        </p:spPr>
      </p:pic>
      <p:sp>
        <p:nvSpPr>
          <p:cNvPr id="40" name="Right Brace 39">
            <a:extLst>
              <a:ext uri="{FF2B5EF4-FFF2-40B4-BE49-F238E27FC236}">
                <a16:creationId xmlns:a16="http://schemas.microsoft.com/office/drawing/2014/main" id="{66EB7B92-20EA-CF7B-F64D-F14F35838156}"/>
              </a:ext>
            </a:extLst>
          </p:cNvPr>
          <p:cNvSpPr/>
          <p:nvPr/>
        </p:nvSpPr>
        <p:spPr>
          <a:xfrm rot="5400000">
            <a:off x="6953456" y="556535"/>
            <a:ext cx="166967" cy="2326822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22B11102-E621-3345-C8DF-21C985EEC1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16263" y="1898240"/>
            <a:ext cx="663557" cy="27407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D65D861-BA90-9B70-9435-65DC5D7E3CD1}"/>
              </a:ext>
            </a:extLst>
          </p:cNvPr>
          <p:cNvSpPr txBox="1"/>
          <p:nvPr/>
        </p:nvSpPr>
        <p:spPr>
          <a:xfrm>
            <a:off x="391544" y="2384099"/>
            <a:ext cx="8066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What about resource enhancement in the opposite limit?</a:t>
            </a:r>
          </a:p>
          <a:p>
            <a:endParaRPr lang="en-GB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A086FB1B-627B-1236-ACB4-E247148418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79435" y="3237970"/>
            <a:ext cx="971858" cy="316419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CFCBE22A-5F5A-AF45-E663-9D48E883FB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1756" y="3237970"/>
            <a:ext cx="1107467" cy="361622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72ECBB09-67BA-2A8E-0298-AD00736589C9}"/>
              </a:ext>
            </a:extLst>
          </p:cNvPr>
          <p:cNvSpPr/>
          <p:nvPr/>
        </p:nvSpPr>
        <p:spPr>
          <a:xfrm rot="5400000">
            <a:off x="2872758" y="773056"/>
            <a:ext cx="148839" cy="1911909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C18C76A-0FB3-DF38-A9C5-7D56C23102C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18813" y="1889836"/>
            <a:ext cx="256728" cy="1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RED wide screen" id="{A9E127F2-D036-4B24-928F-408BEB48E9EE}" vid="{481E737D-32D0-410B-B988-CD751A70F32B}"/>
    </a:ext>
  </a:extLst>
</a:theme>
</file>

<file path=ppt/theme/theme2.xml><?xml version="1.0" encoding="utf-8"?>
<a:theme xmlns:a="http://schemas.openxmlformats.org/drawingml/2006/main" name="University of Bristol (Custom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RED wide screen" id="{A9E127F2-D036-4B24-928F-408BEB48E9EE}" vid="{1F9DA122-9E5D-491F-8891-F8721B4DBD8A}"/>
    </a:ext>
  </a:extLst>
</a:theme>
</file>

<file path=ppt/theme/theme3.xml><?xml version="1.0" encoding="utf-8"?>
<a:theme xmlns:a="http://schemas.openxmlformats.org/drawingml/2006/main" name="1_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RED wide screen" id="{A9E127F2-D036-4B24-928F-408BEB48E9EE}" vid="{481E737D-32D0-410B-B988-CD751A70F32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8F033A155E54FAA6A753A2B21FB87" ma:contentTypeVersion="15" ma:contentTypeDescription="Create a new document." ma:contentTypeScope="" ma:versionID="15acdc0934a26651f1b757a5755eec6d">
  <xsd:schema xmlns:xsd="http://www.w3.org/2001/XMLSchema" xmlns:xs="http://www.w3.org/2001/XMLSchema" xmlns:p="http://schemas.microsoft.com/office/2006/metadata/properties" xmlns:ns2="44716eee-51e5-4283-ac89-4c40ca56fafe" xmlns:ns3="ed58a49d-4761-4f68-b510-50f34ca66aa7" xmlns:ns4="edb9d0e4-5370-4cfb-9e4e-bdf6de379f60" targetNamespace="http://schemas.microsoft.com/office/2006/metadata/properties" ma:root="true" ma:fieldsID="b6482cd3b8b08e2938b77d571722a7fd" ns2:_="" ns3:_="" ns4:_="">
    <xsd:import namespace="44716eee-51e5-4283-ac89-4c40ca56fafe"/>
    <xsd:import namespace="ed58a49d-4761-4f68-b510-50f34ca66aa7"/>
    <xsd:import namespace="edb9d0e4-5370-4cfb-9e4e-bdf6de379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16eee-51e5-4283-ac89-4c40ca56f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8a49d-4761-4f68-b510-50f34ca66aa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9d0e4-5370-4cfb-9e4e-bdf6de379f6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ef94792-3ce7-4f56-a639-8d07673bb8e9}" ma:internalName="TaxCatchAll" ma:showField="CatchAllData" ma:web="ed58a49d-4761-4f68-b510-50f34ca66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ECC736-502A-4065-B5CF-50025DC2EC80}">
  <ds:schemaRefs>
    <ds:schemaRef ds:uri="44716eee-51e5-4283-ac89-4c40ca56fafe"/>
    <ds:schemaRef ds:uri="ed58a49d-4761-4f68-b510-50f34ca66aa7"/>
    <ds:schemaRef ds:uri="edb9d0e4-5370-4cfb-9e4e-bdf6de379f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8B3681E-0517-474E-91E4-A6CFD4E87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0BCD74-1E4F-44D9-B754-6BB8C2F4F662}">
  <ds:schemaRefs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edb9d0e4-5370-4cfb-9e4e-bdf6de379f60"/>
    <ds:schemaRef ds:uri="44716eee-51e5-4283-ac89-4c40ca56fafe"/>
    <ds:schemaRef ds:uri="http://purl.org/dc/dcmitype/"/>
    <ds:schemaRef ds:uri="ed58a49d-4761-4f68-b510-50f34ca66aa7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Operational Interpretation of the Choi Rank Through Exclusion Tasks</Template>
  <TotalTime>0</TotalTime>
  <Words>1514</Words>
  <Application>Microsoft Office PowerPoint</Application>
  <PresentationFormat>On-screen Show (16:9)</PresentationFormat>
  <Paragraphs>244</Paragraphs>
  <Slides>49</Slides>
  <Notes>11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 Math</vt:lpstr>
      <vt:lpstr>Courier New</vt:lpstr>
      <vt:lpstr>Lucida Grande</vt:lpstr>
      <vt:lpstr>Rockwell</vt:lpstr>
      <vt:lpstr>Wingdings</vt:lpstr>
      <vt:lpstr>University of Bristol (Main URL)</vt:lpstr>
      <vt:lpstr>University of Bristol (Custom URL)</vt:lpstr>
      <vt:lpstr>1_University of Bristol (Main URL)</vt:lpstr>
      <vt:lpstr>Informational  Non-equilibrium concentration</vt:lpstr>
      <vt:lpstr>Results Overview </vt:lpstr>
      <vt:lpstr>What is a resource? </vt:lpstr>
      <vt:lpstr>What is a resource? </vt:lpstr>
      <vt:lpstr>Resource Quantifiers </vt:lpstr>
      <vt:lpstr>Resource Enhancement </vt:lpstr>
      <vt:lpstr>Resource Enhancement </vt:lpstr>
      <vt:lpstr>Resource Distillation</vt:lpstr>
      <vt:lpstr>Resource Distillation</vt:lpstr>
      <vt:lpstr>Resource Concentration</vt:lpstr>
      <vt:lpstr>Resource Concentration</vt:lpstr>
      <vt:lpstr>Resource Concentration</vt:lpstr>
      <vt:lpstr>Resource Concentration</vt:lpstr>
      <vt:lpstr>In this work, we considered concentration in the resource theory of informational non-equilibrium. </vt:lpstr>
      <vt:lpstr>Informational Non-equilibrium </vt:lpstr>
      <vt:lpstr>Informational Non-equilibrium </vt:lpstr>
      <vt:lpstr>Measuring Informational Non-equilibrium</vt:lpstr>
      <vt:lpstr>Measuring Informational Non-equilibrium</vt:lpstr>
      <vt:lpstr>Measuring Informational Non-equilibrium</vt:lpstr>
      <vt:lpstr>Measuring Informational Non-equilibrium</vt:lpstr>
      <vt:lpstr>Informational Non-equilibrium Concentration</vt:lpstr>
      <vt:lpstr>Main Results</vt:lpstr>
      <vt:lpstr>Main Result</vt:lpstr>
      <vt:lpstr>Proof Sketch</vt:lpstr>
      <vt:lpstr>Initial Takeaways</vt:lpstr>
      <vt:lpstr>A notion of “Bound” Informational  Non-equilibrium </vt:lpstr>
      <vt:lpstr>A notion of “Bound” Informational Non-equilibrium </vt:lpstr>
      <vt:lpstr>A notion of “Bound” Informational Non-equilibrium </vt:lpstr>
      <vt:lpstr>A notion of “Bound” Informational Non-equilibrium </vt:lpstr>
      <vt:lpstr>A notion of “Bound” Informational Non-equilibrium </vt:lpstr>
      <vt:lpstr>Qutrit Example</vt:lpstr>
      <vt:lpstr>Qutrits</vt:lpstr>
      <vt:lpstr>Qutrits</vt:lpstr>
      <vt:lpstr>Qutrits</vt:lpstr>
      <vt:lpstr>Qutrits</vt:lpstr>
      <vt:lpstr>Qutrits </vt:lpstr>
      <vt:lpstr>Qutrits </vt:lpstr>
      <vt:lpstr>Qutrits </vt:lpstr>
      <vt:lpstr>Qutrits </vt:lpstr>
      <vt:lpstr>Qutrits </vt:lpstr>
      <vt:lpstr>Conclusion</vt:lpstr>
      <vt:lpstr>Future Directions</vt:lpstr>
      <vt:lpstr>Thank you</vt:lpstr>
      <vt:lpstr>Correlations, Entanglement and Concentration </vt:lpstr>
      <vt:lpstr>Correlations and Concentration </vt:lpstr>
      <vt:lpstr>Entanglement and Concentration </vt:lpstr>
      <vt:lpstr>Entanglement and Concentration </vt:lpstr>
      <vt:lpstr>Informational Non-equilibrium vs Purity </vt:lpstr>
      <vt:lpstr>Informational Non-equilibrium vs Purity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Interpretation of the Choi Rank Through Exclusion Tasks</dc:title>
  <dc:creator>Benjamin Stratton</dc:creator>
  <cp:lastModifiedBy>Benjamin Stratton</cp:lastModifiedBy>
  <cp:revision>1</cp:revision>
  <dcterms:created xsi:type="dcterms:W3CDTF">2024-06-27T10:43:16Z</dcterms:created>
  <dcterms:modified xsi:type="dcterms:W3CDTF">2025-03-14T17:43:37Z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0x0101001F18CF241A90FF499F246F937C358300</vt:lpwstr>
  </property>
</Properties>
</file>